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691" r:id="rId3"/>
    <p:sldMasterId id="2147483711" r:id="rId4"/>
  </p:sldMasterIdLst>
  <p:notesMasterIdLst>
    <p:notesMasterId r:id="rId46"/>
  </p:notesMasterIdLst>
  <p:sldIdLst>
    <p:sldId id="326" r:id="rId5"/>
    <p:sldId id="355" r:id="rId6"/>
    <p:sldId id="347" r:id="rId7"/>
    <p:sldId id="314" r:id="rId8"/>
    <p:sldId id="374" r:id="rId9"/>
    <p:sldId id="375" r:id="rId10"/>
    <p:sldId id="376" r:id="rId11"/>
    <p:sldId id="377" r:id="rId12"/>
    <p:sldId id="378" r:id="rId13"/>
    <p:sldId id="287" r:id="rId14"/>
    <p:sldId id="285" r:id="rId15"/>
    <p:sldId id="295" r:id="rId16"/>
    <p:sldId id="381" r:id="rId17"/>
    <p:sldId id="379" r:id="rId18"/>
    <p:sldId id="309" r:id="rId19"/>
    <p:sldId id="360" r:id="rId20"/>
    <p:sldId id="361" r:id="rId21"/>
    <p:sldId id="310" r:id="rId22"/>
    <p:sldId id="312" r:id="rId23"/>
    <p:sldId id="383" r:id="rId24"/>
    <p:sldId id="384" r:id="rId25"/>
    <p:sldId id="359" r:id="rId26"/>
    <p:sldId id="364" r:id="rId27"/>
    <p:sldId id="380" r:id="rId28"/>
    <p:sldId id="363" r:id="rId29"/>
    <p:sldId id="365" r:id="rId30"/>
    <p:sldId id="382" r:id="rId31"/>
    <p:sldId id="387" r:id="rId32"/>
    <p:sldId id="391" r:id="rId33"/>
    <p:sldId id="388" r:id="rId34"/>
    <p:sldId id="367" r:id="rId35"/>
    <p:sldId id="385" r:id="rId36"/>
    <p:sldId id="366" r:id="rId37"/>
    <p:sldId id="386" r:id="rId38"/>
    <p:sldId id="368" r:id="rId39"/>
    <p:sldId id="390" r:id="rId40"/>
    <p:sldId id="369" r:id="rId41"/>
    <p:sldId id="370" r:id="rId42"/>
    <p:sldId id="389" r:id="rId43"/>
    <p:sldId id="372" r:id="rId44"/>
    <p:sldId id="35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12611C-8F42-4A88-BF2C-3F14A15A3A2D}"/>
              </a:ext>
            </a:extLst>
          </p:cNvPr>
          <p:cNvSpPr/>
          <p:nvPr userDrawn="1"/>
        </p:nvSpPr>
        <p:spPr>
          <a:xfrm>
            <a:off x="4200072" y="1086699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6E1EE68-F749-4414-A326-ABFB18D5E9AF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5002832" y="352527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346C86-7BD4-4931-8982-4954A955A0D2}"/>
              </a:ext>
            </a:extLst>
          </p:cNvPr>
          <p:cNvSpPr/>
          <p:nvPr userDrawn="1"/>
        </p:nvSpPr>
        <p:spPr>
          <a:xfrm>
            <a:off x="7997604" y="1086699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938B100-7DB2-4283-A72B-BFBB92152E89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8800364" y="352527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A0F9E1-604E-4D14-8F49-BC5799DEC58C}"/>
              </a:ext>
            </a:extLst>
          </p:cNvPr>
          <p:cNvSpPr/>
          <p:nvPr userDrawn="1"/>
        </p:nvSpPr>
        <p:spPr>
          <a:xfrm>
            <a:off x="4200072" y="4248150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14D57A3-AC8C-481C-AFAC-A9FCFB199B2D}"/>
              </a:ext>
            </a:extLst>
          </p:cNvPr>
          <p:cNvSpPr>
            <a:spLocks noGrp="1"/>
          </p:cNvSpPr>
          <p:nvPr>
            <p:ph type="pic" idx="25" hasCustomPrompt="1"/>
          </p:nvPr>
        </p:nvSpPr>
        <p:spPr>
          <a:xfrm>
            <a:off x="5002832" y="3513978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C6AC5-F655-4421-A219-B2F76C6CA2FD}"/>
              </a:ext>
            </a:extLst>
          </p:cNvPr>
          <p:cNvSpPr/>
          <p:nvPr userDrawn="1"/>
        </p:nvSpPr>
        <p:spPr>
          <a:xfrm>
            <a:off x="7997604" y="4248150"/>
            <a:ext cx="3290634" cy="21602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2332AA-B2D0-4A28-A218-73EE3FE44954}"/>
              </a:ext>
            </a:extLst>
          </p:cNvPr>
          <p:cNvSpPr>
            <a:spLocks noGrp="1"/>
          </p:cNvSpPr>
          <p:nvPr>
            <p:ph type="pic" idx="26" hasCustomPrompt="1"/>
          </p:nvPr>
        </p:nvSpPr>
        <p:spPr>
          <a:xfrm>
            <a:off x="8800364" y="3513978"/>
            <a:ext cx="1685114" cy="1755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icture Placeholder 162">
            <a:extLst>
              <a:ext uri="{FF2B5EF4-FFF2-40B4-BE49-F238E27FC236}">
                <a16:creationId xmlns:a16="http://schemas.microsoft.com/office/drawing/2014/main" id="{8824B83C-4516-440E-B27E-09F0426F6C97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1" y="2"/>
            <a:ext cx="12191999" cy="6877477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634E82-9DE3-4223-A15F-5A164AD987FB}"/>
              </a:ext>
            </a:extLst>
          </p:cNvPr>
          <p:cNvSpPr/>
          <p:nvPr userDrawn="1"/>
        </p:nvSpPr>
        <p:spPr>
          <a:xfrm>
            <a:off x="502468" y="884977"/>
            <a:ext cx="11187065" cy="50880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FAEA46E-E59A-4542-8B95-8481B55D17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1108" y="1155269"/>
            <a:ext cx="3188298" cy="45474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E7E1C366-622C-4258-9753-26AABF54CF12}"/>
              </a:ext>
            </a:extLst>
          </p:cNvPr>
          <p:cNvSpPr/>
          <p:nvPr userDrawn="1"/>
        </p:nvSpPr>
        <p:spPr>
          <a:xfrm>
            <a:off x="6842775" y="17770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E37D4E8D-7F93-45C0-8383-A68159D02D5D}"/>
              </a:ext>
            </a:extLst>
          </p:cNvPr>
          <p:cNvSpPr/>
          <p:nvPr userDrawn="1"/>
        </p:nvSpPr>
        <p:spPr>
          <a:xfrm>
            <a:off x="777225" y="1757238"/>
            <a:ext cx="4572000" cy="3200400"/>
          </a:xfrm>
          <a:prstGeom prst="frame">
            <a:avLst>
              <a:gd name="adj1" fmla="val 2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그림 개체 틀 6">
            <a:extLst>
              <a:ext uri="{FF2B5EF4-FFF2-40B4-BE49-F238E27FC236}">
                <a16:creationId xmlns:a16="http://schemas.microsoft.com/office/drawing/2014/main" id="{07AAD900-5C8A-46EE-8F3F-276E7A823B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5958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5" name="그림 개체 틀 6">
            <a:extLst>
              <a:ext uri="{FF2B5EF4-FFF2-40B4-BE49-F238E27FC236}">
                <a16:creationId xmlns:a16="http://schemas.microsoft.com/office/drawing/2014/main" id="{3D697A47-3CD1-4E96-9516-FDE670F563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24043" y="1585866"/>
            <a:ext cx="4572000" cy="320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E0CAB57-9982-4553-B1D9-4D6CC85D7E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36E6B0-0030-4C24-AF1C-09B7BB3C4770}"/>
              </a:ext>
            </a:extLst>
          </p:cNvPr>
          <p:cNvSpPr/>
          <p:nvPr userDrawn="1"/>
        </p:nvSpPr>
        <p:spPr>
          <a:xfrm>
            <a:off x="0" y="474066"/>
            <a:ext cx="11704301" cy="59098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18006F3-E488-44A0-A59A-E1D3B86006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923314" cy="6858000"/>
          </a:xfrm>
          <a:custGeom>
            <a:avLst/>
            <a:gdLst>
              <a:gd name="connsiteX0" fmla="*/ 0 w 6923314"/>
              <a:gd name="connsiteY0" fmla="*/ 0 h 6858000"/>
              <a:gd name="connsiteX1" fmla="*/ 5208814 w 6923314"/>
              <a:gd name="connsiteY1" fmla="*/ 0 h 6858000"/>
              <a:gd name="connsiteX2" fmla="*/ 6923314 w 6923314"/>
              <a:gd name="connsiteY2" fmla="*/ 6858000 h 6858000"/>
              <a:gd name="connsiteX3" fmla="*/ 1305197 w 6923314"/>
              <a:gd name="connsiteY3" fmla="*/ 6858000 h 6858000"/>
              <a:gd name="connsiteX4" fmla="*/ 0 w 6923314"/>
              <a:gd name="connsiteY4" fmla="*/ 16372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3314" h="6858000">
                <a:moveTo>
                  <a:pt x="0" y="0"/>
                </a:moveTo>
                <a:lnTo>
                  <a:pt x="5208814" y="0"/>
                </a:lnTo>
                <a:lnTo>
                  <a:pt x="6923314" y="6858000"/>
                </a:lnTo>
                <a:lnTo>
                  <a:pt x="1305197" y="6858000"/>
                </a:lnTo>
                <a:lnTo>
                  <a:pt x="0" y="16372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4388469D-CBAC-4278-96C5-9EBCCAF5DD50}"/>
              </a:ext>
            </a:extLst>
          </p:cNvPr>
          <p:cNvSpPr/>
          <p:nvPr userDrawn="1"/>
        </p:nvSpPr>
        <p:spPr>
          <a:xfrm>
            <a:off x="6096000" y="837246"/>
            <a:ext cx="6096000" cy="25917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DE17AA3-92FD-4003-9A41-EC77EF819880}"/>
              </a:ext>
            </a:extLst>
          </p:cNvPr>
          <p:cNvGrpSpPr/>
          <p:nvPr userDrawn="1"/>
        </p:nvGrpSpPr>
        <p:grpSpPr>
          <a:xfrm>
            <a:off x="1058291" y="3689597"/>
            <a:ext cx="2892793" cy="3168403"/>
            <a:chOff x="1058291" y="3689597"/>
            <a:chExt cx="2892793" cy="3168403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AC033FD-1852-40D6-99E3-EAE0920A5C2F}"/>
                </a:ext>
              </a:extLst>
            </p:cNvPr>
            <p:cNvSpPr/>
            <p:nvPr userDrawn="1"/>
          </p:nvSpPr>
          <p:spPr>
            <a:xfrm>
              <a:off x="1062769" y="3689597"/>
              <a:ext cx="2885112" cy="3168403"/>
            </a:xfrm>
            <a:custGeom>
              <a:avLst/>
              <a:gdLst>
                <a:gd name="connsiteX0" fmla="*/ 380827 w 2885112"/>
                <a:gd name="connsiteY0" fmla="*/ 0 h 3168403"/>
                <a:gd name="connsiteX1" fmla="*/ 2504286 w 2885112"/>
                <a:gd name="connsiteY1" fmla="*/ 0 h 3168403"/>
                <a:gd name="connsiteX2" fmla="*/ 2885112 w 2885112"/>
                <a:gd name="connsiteY2" fmla="*/ 376422 h 3168403"/>
                <a:gd name="connsiteX3" fmla="*/ 2885112 w 2885112"/>
                <a:gd name="connsiteY3" fmla="*/ 3168403 h 3168403"/>
                <a:gd name="connsiteX4" fmla="*/ 0 w 2885112"/>
                <a:gd name="connsiteY4" fmla="*/ 3168403 h 3168403"/>
                <a:gd name="connsiteX5" fmla="*/ 0 w 2885112"/>
                <a:gd name="connsiteY5" fmla="*/ 376422 h 3168403"/>
                <a:gd name="connsiteX6" fmla="*/ 380827 w 2885112"/>
                <a:gd name="connsiteY6" fmla="*/ 0 h 316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12" h="3168403">
                  <a:moveTo>
                    <a:pt x="380827" y="0"/>
                  </a:moveTo>
                  <a:lnTo>
                    <a:pt x="2504286" y="0"/>
                  </a:lnTo>
                  <a:cubicBezTo>
                    <a:pt x="2714606" y="0"/>
                    <a:pt x="2885112" y="168534"/>
                    <a:pt x="2885112" y="376422"/>
                  </a:cubicBezTo>
                  <a:lnTo>
                    <a:pt x="2885112" y="3168403"/>
                  </a:lnTo>
                  <a:lnTo>
                    <a:pt x="0" y="3168403"/>
                  </a:lnTo>
                  <a:lnTo>
                    <a:pt x="0" y="376422"/>
                  </a:lnTo>
                  <a:cubicBezTo>
                    <a:pt x="57" y="168534"/>
                    <a:pt x="170506" y="0"/>
                    <a:pt x="380827" y="0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0E7AE36-51DF-4A4D-95F3-D16AA8913353}"/>
                </a:ext>
              </a:extLst>
            </p:cNvPr>
            <p:cNvSpPr/>
            <p:nvPr userDrawn="1"/>
          </p:nvSpPr>
          <p:spPr>
            <a:xfrm>
              <a:off x="1101424" y="3719878"/>
              <a:ext cx="2807801" cy="3138121"/>
            </a:xfrm>
            <a:custGeom>
              <a:avLst/>
              <a:gdLst>
                <a:gd name="connsiteX0" fmla="*/ 379798 w 2807801"/>
                <a:gd name="connsiteY0" fmla="*/ 0 h 3138121"/>
                <a:gd name="connsiteX1" fmla="*/ 2428003 w 2807801"/>
                <a:gd name="connsiteY1" fmla="*/ 0 h 3138121"/>
                <a:gd name="connsiteX2" fmla="*/ 2807801 w 2807801"/>
                <a:gd name="connsiteY2" fmla="*/ 376422 h 3138121"/>
                <a:gd name="connsiteX3" fmla="*/ 2807801 w 2807801"/>
                <a:gd name="connsiteY3" fmla="*/ 3138121 h 3138121"/>
                <a:gd name="connsiteX4" fmla="*/ 0 w 2807801"/>
                <a:gd name="connsiteY4" fmla="*/ 3138121 h 3138121"/>
                <a:gd name="connsiteX5" fmla="*/ 0 w 2807801"/>
                <a:gd name="connsiteY5" fmla="*/ 376422 h 3138121"/>
                <a:gd name="connsiteX6" fmla="*/ 379798 w 2807801"/>
                <a:gd name="connsiteY6" fmla="*/ 0 h 313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801" h="3138121">
                  <a:moveTo>
                    <a:pt x="379798" y="0"/>
                  </a:moveTo>
                  <a:lnTo>
                    <a:pt x="2428003" y="0"/>
                  </a:lnTo>
                  <a:cubicBezTo>
                    <a:pt x="2637756" y="0"/>
                    <a:pt x="2807801" y="168533"/>
                    <a:pt x="2807801" y="376422"/>
                  </a:cubicBezTo>
                  <a:lnTo>
                    <a:pt x="2807801" y="3138121"/>
                  </a:lnTo>
                  <a:lnTo>
                    <a:pt x="0" y="3138121"/>
                  </a:lnTo>
                  <a:lnTo>
                    <a:pt x="0" y="376422"/>
                  </a:lnTo>
                  <a:cubicBezTo>
                    <a:pt x="0" y="168533"/>
                    <a:pt x="170045" y="0"/>
                    <a:pt x="379798" y="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Graphic 2">
              <a:extLst>
                <a:ext uri="{FF2B5EF4-FFF2-40B4-BE49-F238E27FC236}">
                  <a16:creationId xmlns:a16="http://schemas.microsoft.com/office/drawing/2014/main" id="{063AE936-DFE4-4DD0-A62C-1EAE232B97BD}"/>
                </a:ext>
              </a:extLst>
            </p:cNvPr>
            <p:cNvSpPr/>
            <p:nvPr/>
          </p:nvSpPr>
          <p:spPr>
            <a:xfrm>
              <a:off x="1058801" y="4510882"/>
              <a:ext cx="20187" cy="196716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2">
              <a:extLst>
                <a:ext uri="{FF2B5EF4-FFF2-40B4-BE49-F238E27FC236}">
                  <a16:creationId xmlns:a16="http://schemas.microsoft.com/office/drawing/2014/main" id="{88C0DAA8-A60D-4797-A50D-3B59489A8922}"/>
                </a:ext>
              </a:extLst>
            </p:cNvPr>
            <p:cNvSpPr/>
            <p:nvPr/>
          </p:nvSpPr>
          <p:spPr>
            <a:xfrm>
              <a:off x="1058801" y="4932953"/>
              <a:ext cx="28182" cy="392355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2">
              <a:extLst>
                <a:ext uri="{FF2B5EF4-FFF2-40B4-BE49-F238E27FC236}">
                  <a16:creationId xmlns:a16="http://schemas.microsoft.com/office/drawing/2014/main" id="{9E936F18-65C6-44D9-8BE4-E13C62005A59}"/>
                </a:ext>
              </a:extLst>
            </p:cNvPr>
            <p:cNvSpPr/>
            <p:nvPr/>
          </p:nvSpPr>
          <p:spPr>
            <a:xfrm>
              <a:off x="1058858" y="4961137"/>
              <a:ext cx="15935" cy="32856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2">
              <a:extLst>
                <a:ext uri="{FF2B5EF4-FFF2-40B4-BE49-F238E27FC236}">
                  <a16:creationId xmlns:a16="http://schemas.microsoft.com/office/drawing/2014/main" id="{CDE1CBFD-B36F-4476-AD66-FE5689C99FEA}"/>
                </a:ext>
              </a:extLst>
            </p:cNvPr>
            <p:cNvSpPr/>
            <p:nvPr/>
          </p:nvSpPr>
          <p:spPr>
            <a:xfrm>
              <a:off x="1058291" y="5456869"/>
              <a:ext cx="28182" cy="392355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2">
              <a:extLst>
                <a:ext uri="{FF2B5EF4-FFF2-40B4-BE49-F238E27FC236}">
                  <a16:creationId xmlns:a16="http://schemas.microsoft.com/office/drawing/2014/main" id="{54A97323-642E-4873-8ECB-8C82C47BBCE7}"/>
                </a:ext>
              </a:extLst>
            </p:cNvPr>
            <p:cNvSpPr/>
            <p:nvPr/>
          </p:nvSpPr>
          <p:spPr>
            <a:xfrm>
              <a:off x="1058291" y="5485053"/>
              <a:ext cx="15935" cy="32856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2">
              <a:extLst>
                <a:ext uri="{FF2B5EF4-FFF2-40B4-BE49-F238E27FC236}">
                  <a16:creationId xmlns:a16="http://schemas.microsoft.com/office/drawing/2014/main" id="{E6FC4392-B579-420D-977D-05F6BAF6A444}"/>
                </a:ext>
              </a:extLst>
            </p:cNvPr>
            <p:cNvSpPr/>
            <p:nvPr/>
          </p:nvSpPr>
          <p:spPr>
            <a:xfrm>
              <a:off x="3922902" y="5064570"/>
              <a:ext cx="28182" cy="635005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0" name="Graphic 2">
              <a:extLst>
                <a:ext uri="{FF2B5EF4-FFF2-40B4-BE49-F238E27FC236}">
                  <a16:creationId xmlns:a16="http://schemas.microsoft.com/office/drawing/2014/main" id="{213C0B4A-1837-4C1B-8D1B-BC1615210485}"/>
                </a:ext>
              </a:extLst>
            </p:cNvPr>
            <p:cNvSpPr/>
            <p:nvPr/>
          </p:nvSpPr>
          <p:spPr>
            <a:xfrm>
              <a:off x="3935149" y="5110218"/>
              <a:ext cx="15935" cy="531742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1" name="Graphic 2">
              <a:extLst>
                <a:ext uri="{FF2B5EF4-FFF2-40B4-BE49-F238E27FC236}">
                  <a16:creationId xmlns:a16="http://schemas.microsoft.com/office/drawing/2014/main" id="{DFD69AD1-88C6-4D8A-BB4E-CE2C94AF1EBC}"/>
                </a:ext>
              </a:extLst>
            </p:cNvPr>
            <p:cNvSpPr/>
            <p:nvPr/>
          </p:nvSpPr>
          <p:spPr>
            <a:xfrm>
              <a:off x="3928288" y="6392988"/>
              <a:ext cx="22796" cy="435170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2">
              <a:extLst>
                <a:ext uri="{FF2B5EF4-FFF2-40B4-BE49-F238E27FC236}">
                  <a16:creationId xmlns:a16="http://schemas.microsoft.com/office/drawing/2014/main" id="{4747B958-0380-4C5F-8DEC-8D7F6B25907D}"/>
                </a:ext>
              </a:extLst>
            </p:cNvPr>
            <p:cNvSpPr/>
            <p:nvPr/>
          </p:nvSpPr>
          <p:spPr>
            <a:xfrm>
              <a:off x="3938156" y="6424233"/>
              <a:ext cx="12928" cy="36439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9006DBA-4DAA-453A-A2AC-FF4A9322F5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78879" y="3808481"/>
              <a:ext cx="134198" cy="13419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3506713-2F55-452F-ABB6-47225E2D89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7267" y="3816868"/>
              <a:ext cx="117423" cy="117423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75F06E-27A9-46A4-B02C-A49E59D17DC3}"/>
                </a:ext>
              </a:extLst>
            </p:cNvPr>
            <p:cNvSpPr/>
            <p:nvPr/>
          </p:nvSpPr>
          <p:spPr>
            <a:xfrm>
              <a:off x="3016958" y="3846560"/>
              <a:ext cx="58040" cy="5804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28FA69B-57D7-4705-A140-F90E5220C72E}"/>
                </a:ext>
              </a:extLst>
            </p:cNvPr>
            <p:cNvSpPr/>
            <p:nvPr/>
          </p:nvSpPr>
          <p:spPr>
            <a:xfrm>
              <a:off x="3030585" y="3860187"/>
              <a:ext cx="30788" cy="3078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Graphic 2">
              <a:extLst>
                <a:ext uri="{FF2B5EF4-FFF2-40B4-BE49-F238E27FC236}">
                  <a16:creationId xmlns:a16="http://schemas.microsoft.com/office/drawing/2014/main" id="{80E59088-2E8C-41FA-BAB8-F9EEF100122A}"/>
                </a:ext>
              </a:extLst>
            </p:cNvPr>
            <p:cNvSpPr/>
            <p:nvPr userDrawn="1"/>
          </p:nvSpPr>
          <p:spPr>
            <a:xfrm flipH="1">
              <a:off x="1060804" y="4534334"/>
              <a:ext cx="10717" cy="149811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066A938-5524-4BC2-9E71-604DA7247A54}"/>
              </a:ext>
            </a:extLst>
          </p:cNvPr>
          <p:cNvGrpSpPr/>
          <p:nvPr userDrawn="1"/>
        </p:nvGrpSpPr>
        <p:grpSpPr>
          <a:xfrm>
            <a:off x="8332411" y="0"/>
            <a:ext cx="2885112" cy="2622090"/>
            <a:chOff x="833153" y="6858000"/>
            <a:chExt cx="2885112" cy="26220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974D21A-C01F-4B09-AA57-1A00734860AA}"/>
                </a:ext>
              </a:extLst>
            </p:cNvPr>
            <p:cNvSpPr/>
            <p:nvPr/>
          </p:nvSpPr>
          <p:spPr>
            <a:xfrm>
              <a:off x="833153" y="6858000"/>
              <a:ext cx="2885112" cy="2622090"/>
            </a:xfrm>
            <a:custGeom>
              <a:avLst/>
              <a:gdLst>
                <a:gd name="connsiteX0" fmla="*/ 0 w 2885112"/>
                <a:gd name="connsiteY0" fmla="*/ 0 h 2622090"/>
                <a:gd name="connsiteX1" fmla="*/ 2885112 w 2885112"/>
                <a:gd name="connsiteY1" fmla="*/ 0 h 2622090"/>
                <a:gd name="connsiteX2" fmla="*/ 2885112 w 2885112"/>
                <a:gd name="connsiteY2" fmla="*/ 2245726 h 2622090"/>
                <a:gd name="connsiteX3" fmla="*/ 2504286 w 2885112"/>
                <a:gd name="connsiteY3" fmla="*/ 2622090 h 2622090"/>
                <a:gd name="connsiteX4" fmla="*/ 380827 w 2885112"/>
                <a:gd name="connsiteY4" fmla="*/ 2622090 h 2622090"/>
                <a:gd name="connsiteX5" fmla="*/ 0 w 2885112"/>
                <a:gd name="connsiteY5" fmla="*/ 2245668 h 262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5112" h="2622090">
                  <a:moveTo>
                    <a:pt x="0" y="0"/>
                  </a:moveTo>
                  <a:lnTo>
                    <a:pt x="2885112" y="0"/>
                  </a:lnTo>
                  <a:lnTo>
                    <a:pt x="2885112" y="2245726"/>
                  </a:lnTo>
                  <a:cubicBezTo>
                    <a:pt x="2885055" y="2453556"/>
                    <a:pt x="2714549" y="2622090"/>
                    <a:pt x="2504286" y="2622090"/>
                  </a:cubicBezTo>
                  <a:lnTo>
                    <a:pt x="380827" y="2622090"/>
                  </a:lnTo>
                  <a:cubicBezTo>
                    <a:pt x="170506" y="2622090"/>
                    <a:pt x="0" y="2453556"/>
                    <a:pt x="0" y="2245668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E48AAE3-B835-49A5-9A47-DE6EBCD7733E}"/>
                </a:ext>
              </a:extLst>
            </p:cNvPr>
            <p:cNvSpPr/>
            <p:nvPr/>
          </p:nvSpPr>
          <p:spPr>
            <a:xfrm>
              <a:off x="871808" y="6858000"/>
              <a:ext cx="2807801" cy="2591752"/>
            </a:xfrm>
            <a:custGeom>
              <a:avLst/>
              <a:gdLst>
                <a:gd name="connsiteX0" fmla="*/ 0 w 2807801"/>
                <a:gd name="connsiteY0" fmla="*/ 0 h 2591752"/>
                <a:gd name="connsiteX1" fmla="*/ 2807801 w 2807801"/>
                <a:gd name="connsiteY1" fmla="*/ 0 h 2591752"/>
                <a:gd name="connsiteX2" fmla="*/ 2807801 w 2807801"/>
                <a:gd name="connsiteY2" fmla="*/ 2215388 h 2591752"/>
                <a:gd name="connsiteX3" fmla="*/ 2428061 w 2807801"/>
                <a:gd name="connsiteY3" fmla="*/ 2591752 h 2591752"/>
                <a:gd name="connsiteX4" fmla="*/ 379798 w 2807801"/>
                <a:gd name="connsiteY4" fmla="*/ 2591752 h 2591752"/>
                <a:gd name="connsiteX5" fmla="*/ 0 w 2807801"/>
                <a:gd name="connsiteY5" fmla="*/ 2215332 h 259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7801" h="2591752">
                  <a:moveTo>
                    <a:pt x="0" y="0"/>
                  </a:moveTo>
                  <a:lnTo>
                    <a:pt x="2807801" y="0"/>
                  </a:lnTo>
                  <a:lnTo>
                    <a:pt x="2807801" y="2215388"/>
                  </a:lnTo>
                  <a:cubicBezTo>
                    <a:pt x="2807801" y="2423218"/>
                    <a:pt x="2637756" y="2591752"/>
                    <a:pt x="2428061" y="2591752"/>
                  </a:cubicBezTo>
                  <a:lnTo>
                    <a:pt x="379798" y="2591752"/>
                  </a:lnTo>
                  <a:cubicBezTo>
                    <a:pt x="170045" y="2591752"/>
                    <a:pt x="0" y="2423218"/>
                    <a:pt x="0" y="2215332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28246CD8-4F7B-49F9-A0E7-A3D2C7826A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38563" y="1"/>
            <a:ext cx="2672808" cy="2493421"/>
          </a:xfrm>
          <a:custGeom>
            <a:avLst/>
            <a:gdLst>
              <a:gd name="connsiteX0" fmla="*/ 0 w 2672808"/>
              <a:gd name="connsiteY0" fmla="*/ 0 h 2493421"/>
              <a:gd name="connsiteX1" fmla="*/ 2672808 w 2672808"/>
              <a:gd name="connsiteY1" fmla="*/ 0 h 2493421"/>
              <a:gd name="connsiteX2" fmla="*/ 2672808 w 2672808"/>
              <a:gd name="connsiteY2" fmla="*/ 2221227 h 2493421"/>
              <a:gd name="connsiteX3" fmla="*/ 2385313 w 2672808"/>
              <a:gd name="connsiteY3" fmla="*/ 2493421 h 2493421"/>
              <a:gd name="connsiteX4" fmla="*/ 287495 w 2672808"/>
              <a:gd name="connsiteY4" fmla="*/ 2493421 h 2493421"/>
              <a:gd name="connsiteX5" fmla="*/ 0 w 2672808"/>
              <a:gd name="connsiteY5" fmla="*/ 2221227 h 24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2808" h="2493421">
                <a:moveTo>
                  <a:pt x="0" y="0"/>
                </a:moveTo>
                <a:lnTo>
                  <a:pt x="2672808" y="0"/>
                </a:lnTo>
                <a:lnTo>
                  <a:pt x="2672808" y="2221227"/>
                </a:lnTo>
                <a:cubicBezTo>
                  <a:pt x="2672808" y="2371557"/>
                  <a:pt x="2544095" y="2493421"/>
                  <a:pt x="2385313" y="2493421"/>
                </a:cubicBezTo>
                <a:lnTo>
                  <a:pt x="287495" y="2493421"/>
                </a:lnTo>
                <a:cubicBezTo>
                  <a:pt x="128714" y="2493421"/>
                  <a:pt x="0" y="2371557"/>
                  <a:pt x="0" y="22212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A2ECC6F6-A4A0-4672-8659-27C1C16408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68921" y="3818265"/>
            <a:ext cx="2672808" cy="3039735"/>
          </a:xfrm>
          <a:custGeom>
            <a:avLst/>
            <a:gdLst>
              <a:gd name="connsiteX0" fmla="*/ 287495 w 2672808"/>
              <a:gd name="connsiteY0" fmla="*/ 0 h 3039735"/>
              <a:gd name="connsiteX1" fmla="*/ 542049 w 2672808"/>
              <a:gd name="connsiteY1" fmla="*/ 0 h 3039735"/>
              <a:gd name="connsiteX2" fmla="*/ 566725 w 2672808"/>
              <a:gd name="connsiteY2" fmla="*/ 23363 h 3039735"/>
              <a:gd name="connsiteX3" fmla="*/ 757670 w 2672808"/>
              <a:gd name="connsiteY3" fmla="*/ 204146 h 3039735"/>
              <a:gd name="connsiteX4" fmla="*/ 1903160 w 2672808"/>
              <a:gd name="connsiteY4" fmla="*/ 204146 h 3039735"/>
              <a:gd name="connsiteX5" fmla="*/ 2094105 w 2672808"/>
              <a:gd name="connsiteY5" fmla="*/ 23363 h 3039735"/>
              <a:gd name="connsiteX6" fmla="*/ 2118781 w 2672808"/>
              <a:gd name="connsiteY6" fmla="*/ 0 h 3039735"/>
              <a:gd name="connsiteX7" fmla="*/ 2385313 w 2672808"/>
              <a:gd name="connsiteY7" fmla="*/ 0 h 3039735"/>
              <a:gd name="connsiteX8" fmla="*/ 2672808 w 2672808"/>
              <a:gd name="connsiteY8" fmla="*/ 272193 h 3039735"/>
              <a:gd name="connsiteX9" fmla="*/ 2672808 w 2672808"/>
              <a:gd name="connsiteY9" fmla="*/ 3039735 h 3039735"/>
              <a:gd name="connsiteX10" fmla="*/ 0 w 2672808"/>
              <a:gd name="connsiteY10" fmla="*/ 3039735 h 3039735"/>
              <a:gd name="connsiteX11" fmla="*/ 0 w 2672808"/>
              <a:gd name="connsiteY11" fmla="*/ 272193 h 3039735"/>
              <a:gd name="connsiteX12" fmla="*/ 287495 w 2672808"/>
              <a:gd name="connsiteY12" fmla="*/ 0 h 303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2808" h="3039735">
                <a:moveTo>
                  <a:pt x="287495" y="0"/>
                </a:moveTo>
                <a:lnTo>
                  <a:pt x="542049" y="0"/>
                </a:lnTo>
                <a:cubicBezTo>
                  <a:pt x="555645" y="0"/>
                  <a:pt x="566725" y="10435"/>
                  <a:pt x="566725" y="23363"/>
                </a:cubicBezTo>
                <a:cubicBezTo>
                  <a:pt x="566725" y="123224"/>
                  <a:pt x="652255" y="204146"/>
                  <a:pt x="757670" y="204146"/>
                </a:cubicBezTo>
                <a:lnTo>
                  <a:pt x="1903160" y="204146"/>
                </a:lnTo>
                <a:cubicBezTo>
                  <a:pt x="2008635" y="204146"/>
                  <a:pt x="2094105" y="123168"/>
                  <a:pt x="2094105" y="23363"/>
                </a:cubicBezTo>
                <a:cubicBezTo>
                  <a:pt x="2094105" y="10491"/>
                  <a:pt x="2105125" y="0"/>
                  <a:pt x="2118781" y="0"/>
                </a:cubicBezTo>
                <a:lnTo>
                  <a:pt x="2385313" y="0"/>
                </a:lnTo>
                <a:cubicBezTo>
                  <a:pt x="2544095" y="0"/>
                  <a:pt x="2672808" y="121864"/>
                  <a:pt x="2672808" y="272193"/>
                </a:cubicBezTo>
                <a:lnTo>
                  <a:pt x="2672808" y="3039735"/>
                </a:lnTo>
                <a:lnTo>
                  <a:pt x="0" y="3039735"/>
                </a:lnTo>
                <a:lnTo>
                  <a:pt x="0" y="272193"/>
                </a:lnTo>
                <a:cubicBezTo>
                  <a:pt x="0" y="121864"/>
                  <a:pt x="128714" y="0"/>
                  <a:pt x="28749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AE6C28-A080-4420-92C4-3AC673E4DAE1}"/>
              </a:ext>
            </a:extLst>
          </p:cNvPr>
          <p:cNvSpPr/>
          <p:nvPr userDrawn="1"/>
        </p:nvSpPr>
        <p:spPr>
          <a:xfrm>
            <a:off x="0" y="2253343"/>
            <a:ext cx="12192000" cy="2351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A6378AF-10CF-415A-9A2B-A4DF0CDD2A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88571" y="1580606"/>
            <a:ext cx="9945150" cy="3696788"/>
          </a:xfrm>
          <a:custGeom>
            <a:avLst/>
            <a:gdLst>
              <a:gd name="connsiteX0" fmla="*/ 8797786 w 9945150"/>
              <a:gd name="connsiteY0" fmla="*/ 343988 h 3696788"/>
              <a:gd name="connsiteX1" fmla="*/ 9945150 w 9945150"/>
              <a:gd name="connsiteY1" fmla="*/ 343988 h 3696788"/>
              <a:gd name="connsiteX2" fmla="*/ 8854411 w 9945150"/>
              <a:gd name="connsiteY2" fmla="*/ 3696788 h 3696788"/>
              <a:gd name="connsiteX3" fmla="*/ 7707047 w 9945150"/>
              <a:gd name="connsiteY3" fmla="*/ 3696788 h 3696788"/>
              <a:gd name="connsiteX4" fmla="*/ 6228770 w 9945150"/>
              <a:gd name="connsiteY4" fmla="*/ 343988 h 3696788"/>
              <a:gd name="connsiteX5" fmla="*/ 7376134 w 9945150"/>
              <a:gd name="connsiteY5" fmla="*/ 343988 h 3696788"/>
              <a:gd name="connsiteX6" fmla="*/ 6285395 w 9945150"/>
              <a:gd name="connsiteY6" fmla="*/ 3696788 h 3696788"/>
              <a:gd name="connsiteX7" fmla="*/ 5138031 w 9945150"/>
              <a:gd name="connsiteY7" fmla="*/ 3696788 h 3696788"/>
              <a:gd name="connsiteX8" fmla="*/ 3659754 w 9945150"/>
              <a:gd name="connsiteY8" fmla="*/ 343988 h 3696788"/>
              <a:gd name="connsiteX9" fmla="*/ 4807118 w 9945150"/>
              <a:gd name="connsiteY9" fmla="*/ 343988 h 3696788"/>
              <a:gd name="connsiteX10" fmla="*/ 3716379 w 9945150"/>
              <a:gd name="connsiteY10" fmla="*/ 3696788 h 3696788"/>
              <a:gd name="connsiteX11" fmla="*/ 2569016 w 9945150"/>
              <a:gd name="connsiteY11" fmla="*/ 3696788 h 3696788"/>
              <a:gd name="connsiteX12" fmla="*/ 1090739 w 9945150"/>
              <a:gd name="connsiteY12" fmla="*/ 343988 h 3696788"/>
              <a:gd name="connsiteX13" fmla="*/ 2238103 w 9945150"/>
              <a:gd name="connsiteY13" fmla="*/ 343988 h 3696788"/>
              <a:gd name="connsiteX14" fmla="*/ 1147364 w 9945150"/>
              <a:gd name="connsiteY14" fmla="*/ 3696788 h 3696788"/>
              <a:gd name="connsiteX15" fmla="*/ 0 w 9945150"/>
              <a:gd name="connsiteY15" fmla="*/ 3696788 h 3696788"/>
              <a:gd name="connsiteX16" fmla="*/ 7635204 w 9945150"/>
              <a:gd name="connsiteY16" fmla="*/ 0 h 3696788"/>
              <a:gd name="connsiteX17" fmla="*/ 8782568 w 9945150"/>
              <a:gd name="connsiteY17" fmla="*/ 0 h 3696788"/>
              <a:gd name="connsiteX18" fmla="*/ 7691829 w 9945150"/>
              <a:gd name="connsiteY18" fmla="*/ 3352800 h 3696788"/>
              <a:gd name="connsiteX19" fmla="*/ 6544465 w 9945150"/>
              <a:gd name="connsiteY19" fmla="*/ 3352800 h 3696788"/>
              <a:gd name="connsiteX20" fmla="*/ 5066188 w 9945150"/>
              <a:gd name="connsiteY20" fmla="*/ 0 h 3696788"/>
              <a:gd name="connsiteX21" fmla="*/ 6213552 w 9945150"/>
              <a:gd name="connsiteY21" fmla="*/ 0 h 3696788"/>
              <a:gd name="connsiteX22" fmla="*/ 5122813 w 9945150"/>
              <a:gd name="connsiteY22" fmla="*/ 3352800 h 3696788"/>
              <a:gd name="connsiteX23" fmla="*/ 3975449 w 9945150"/>
              <a:gd name="connsiteY23" fmla="*/ 3352800 h 3696788"/>
              <a:gd name="connsiteX24" fmla="*/ 2497173 w 9945150"/>
              <a:gd name="connsiteY24" fmla="*/ 0 h 3696788"/>
              <a:gd name="connsiteX25" fmla="*/ 3644536 w 9945150"/>
              <a:gd name="connsiteY25" fmla="*/ 0 h 3696788"/>
              <a:gd name="connsiteX26" fmla="*/ 2553798 w 9945150"/>
              <a:gd name="connsiteY26" fmla="*/ 3352800 h 3696788"/>
              <a:gd name="connsiteX27" fmla="*/ 1406434 w 9945150"/>
              <a:gd name="connsiteY27" fmla="*/ 3352800 h 36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945150" h="3696788">
                <a:moveTo>
                  <a:pt x="8797786" y="343988"/>
                </a:moveTo>
                <a:lnTo>
                  <a:pt x="9945150" y="343988"/>
                </a:lnTo>
                <a:lnTo>
                  <a:pt x="8854411" y="3696788"/>
                </a:lnTo>
                <a:lnTo>
                  <a:pt x="7707047" y="3696788"/>
                </a:lnTo>
                <a:close/>
                <a:moveTo>
                  <a:pt x="6228770" y="343988"/>
                </a:moveTo>
                <a:lnTo>
                  <a:pt x="7376134" y="343988"/>
                </a:lnTo>
                <a:lnTo>
                  <a:pt x="6285395" y="3696788"/>
                </a:lnTo>
                <a:lnTo>
                  <a:pt x="5138031" y="3696788"/>
                </a:lnTo>
                <a:close/>
                <a:moveTo>
                  <a:pt x="3659754" y="343988"/>
                </a:moveTo>
                <a:lnTo>
                  <a:pt x="4807118" y="343988"/>
                </a:lnTo>
                <a:lnTo>
                  <a:pt x="3716379" y="3696788"/>
                </a:lnTo>
                <a:lnTo>
                  <a:pt x="2569016" y="3696788"/>
                </a:lnTo>
                <a:close/>
                <a:moveTo>
                  <a:pt x="1090739" y="343988"/>
                </a:moveTo>
                <a:lnTo>
                  <a:pt x="2238103" y="343988"/>
                </a:lnTo>
                <a:lnTo>
                  <a:pt x="1147364" y="3696788"/>
                </a:lnTo>
                <a:lnTo>
                  <a:pt x="0" y="3696788"/>
                </a:lnTo>
                <a:close/>
                <a:moveTo>
                  <a:pt x="7635204" y="0"/>
                </a:moveTo>
                <a:lnTo>
                  <a:pt x="8782568" y="0"/>
                </a:lnTo>
                <a:lnTo>
                  <a:pt x="7691829" y="3352800"/>
                </a:lnTo>
                <a:lnTo>
                  <a:pt x="6544465" y="3352800"/>
                </a:lnTo>
                <a:close/>
                <a:moveTo>
                  <a:pt x="5066188" y="0"/>
                </a:moveTo>
                <a:lnTo>
                  <a:pt x="6213552" y="0"/>
                </a:lnTo>
                <a:lnTo>
                  <a:pt x="5122813" y="3352800"/>
                </a:lnTo>
                <a:lnTo>
                  <a:pt x="3975449" y="3352800"/>
                </a:lnTo>
                <a:close/>
                <a:moveTo>
                  <a:pt x="2497173" y="0"/>
                </a:moveTo>
                <a:lnTo>
                  <a:pt x="3644536" y="0"/>
                </a:lnTo>
                <a:lnTo>
                  <a:pt x="2553798" y="3352800"/>
                </a:lnTo>
                <a:lnTo>
                  <a:pt x="1406434" y="3352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2625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7345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87478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5776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618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1263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417062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4758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1297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74829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7344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331946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8945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6965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3684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3851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23848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36E6B0-0030-4C24-AF1C-09B7BB3C4770}"/>
              </a:ext>
            </a:extLst>
          </p:cNvPr>
          <p:cNvSpPr/>
          <p:nvPr userDrawn="1"/>
        </p:nvSpPr>
        <p:spPr>
          <a:xfrm>
            <a:off x="0" y="474066"/>
            <a:ext cx="11704301" cy="59098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418006F3-E488-44A0-A59A-E1D3B86006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923314" cy="6858000"/>
          </a:xfrm>
          <a:custGeom>
            <a:avLst/>
            <a:gdLst>
              <a:gd name="connsiteX0" fmla="*/ 0 w 6923314"/>
              <a:gd name="connsiteY0" fmla="*/ 0 h 6858000"/>
              <a:gd name="connsiteX1" fmla="*/ 5208814 w 6923314"/>
              <a:gd name="connsiteY1" fmla="*/ 0 h 6858000"/>
              <a:gd name="connsiteX2" fmla="*/ 6923314 w 6923314"/>
              <a:gd name="connsiteY2" fmla="*/ 6858000 h 6858000"/>
              <a:gd name="connsiteX3" fmla="*/ 1305197 w 6923314"/>
              <a:gd name="connsiteY3" fmla="*/ 6858000 h 6858000"/>
              <a:gd name="connsiteX4" fmla="*/ 0 w 6923314"/>
              <a:gd name="connsiteY4" fmla="*/ 16372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3314" h="6858000">
                <a:moveTo>
                  <a:pt x="0" y="0"/>
                </a:moveTo>
                <a:lnTo>
                  <a:pt x="5208814" y="0"/>
                </a:lnTo>
                <a:lnTo>
                  <a:pt x="6923314" y="6858000"/>
                </a:lnTo>
                <a:lnTo>
                  <a:pt x="1305197" y="6858000"/>
                </a:lnTo>
                <a:lnTo>
                  <a:pt x="0" y="16372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9725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1104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801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1" y="91546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8" y="32279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7" y="609602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6881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1632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27385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685801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4" y="685801"/>
            <a:ext cx="4934479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88192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1" y="685800"/>
            <a:ext cx="4649787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3" y="1270529"/>
            <a:ext cx="4937655" cy="303053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5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6" y="1262061"/>
            <a:ext cx="4929188" cy="303053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2682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13373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23048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800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91486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3" y="914400"/>
            <a:ext cx="3280975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3" y="2777067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0726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1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3843867"/>
            <a:ext cx="8304211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4027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47054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9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2882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91882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3" y="3928533"/>
            <a:ext cx="8534401" cy="10498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29448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5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07650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73508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82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1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811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650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9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1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6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1876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AE68E4-B90C-4CB4-B954-4821548499BC}"/>
              </a:ext>
            </a:extLst>
          </p:cNvPr>
          <p:cNvSpPr txBox="1"/>
          <p:nvPr/>
        </p:nvSpPr>
        <p:spPr>
          <a:xfrm>
            <a:off x="5433391" y="357434"/>
            <a:ext cx="6335177" cy="52629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Nama            :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Kurniawati,SE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Pendidikan     : Strata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satu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(S1)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+mj-lt"/>
              </a:rPr>
              <a:t>Pangkat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/Gol  : 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Penata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Tingkat I  (III/d)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+mj-lt"/>
              </a:rPr>
              <a:t>Jabatan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        :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Plt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. Kasi SDM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Kearsipan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/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Arsiparis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Ahli Muda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Alamat Kantor  :  Dinas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Kearsipan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 Jl. Demang Lebar Daun No. 4863  Palembang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HP   : 081373103555</a:t>
            </a:r>
          </a:p>
          <a:p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+mj-lt"/>
              </a:rPr>
              <a:t>Pengalaman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Diklat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: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-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Diklat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Fungsional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Arsiparis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Tingkat Ahli (ANRI)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-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Sertifikasi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Arsip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Statis  (ANRI)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-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Diklat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Pengelolaan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Arsip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Elektronik  (PAE)  (ANRI)</a:t>
            </a:r>
            <a:endParaRPr lang="en-ID" sz="2400" dirty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.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24841C7-1596-892C-1AC1-D74BF34D4C4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0" b="11460"/>
          <a:stretch>
            <a:fillRect/>
          </a:stretch>
        </p:blipFill>
        <p:spPr>
          <a:xfrm>
            <a:off x="0" y="13252"/>
            <a:ext cx="5830957" cy="6858000"/>
          </a:xfrm>
        </p:spPr>
      </p:pic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2894AB-D42D-4C72-AF38-625276C2FFA8}"/>
              </a:ext>
            </a:extLst>
          </p:cNvPr>
          <p:cNvSpPr/>
          <p:nvPr/>
        </p:nvSpPr>
        <p:spPr>
          <a:xfrm>
            <a:off x="-2" y="4525818"/>
            <a:ext cx="12192001" cy="2332182"/>
          </a:xfrm>
          <a:prstGeom prst="rect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3694D8-8CF5-4FE1-B692-77DAC5112306}"/>
              </a:ext>
            </a:extLst>
          </p:cNvPr>
          <p:cNvSpPr txBox="1"/>
          <p:nvPr/>
        </p:nvSpPr>
        <p:spPr>
          <a:xfrm>
            <a:off x="1" y="4807312"/>
            <a:ext cx="1219199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PENGELOLAAN  ARSIP ELEKTRONIK</a:t>
            </a:r>
            <a:br>
              <a:rPr lang="en-ID" sz="4800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DAN PENGELOLAAN ARSIP IN AKTIF</a:t>
            </a:r>
            <a:endParaRPr lang="ko-KR" altLang="en-US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05459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DC460A-1302-48A5-8229-DBB2E1EBFCDC}"/>
              </a:ext>
            </a:extLst>
          </p:cNvPr>
          <p:cNvSpPr/>
          <p:nvPr/>
        </p:nvSpPr>
        <p:spPr>
          <a:xfrm>
            <a:off x="3574473" y="0"/>
            <a:ext cx="8617527" cy="6856661"/>
          </a:xfrm>
          <a:custGeom>
            <a:avLst/>
            <a:gdLst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0 w 7259782"/>
              <a:gd name="connsiteY3" fmla="*/ 6856661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309091 w 7259782"/>
              <a:gd name="connsiteY3" fmla="*/ 6838188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318327 w 7259782"/>
              <a:gd name="connsiteY3" fmla="*/ 6856661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586182 w 7259782"/>
              <a:gd name="connsiteY3" fmla="*/ 6828951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807854 w 7259782"/>
              <a:gd name="connsiteY3" fmla="*/ 6819715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807854 w 7259782"/>
              <a:gd name="connsiteY3" fmla="*/ 6847425 h 6856661"/>
              <a:gd name="connsiteX4" fmla="*/ 0 w 7259782"/>
              <a:gd name="connsiteY4" fmla="*/ 0 h 6856661"/>
              <a:gd name="connsiteX0" fmla="*/ 0 w 7259782"/>
              <a:gd name="connsiteY0" fmla="*/ 0 h 6856661"/>
              <a:gd name="connsiteX1" fmla="*/ 7259782 w 7259782"/>
              <a:gd name="connsiteY1" fmla="*/ 0 h 6856661"/>
              <a:gd name="connsiteX2" fmla="*/ 7259782 w 7259782"/>
              <a:gd name="connsiteY2" fmla="*/ 6856661 h 6856661"/>
              <a:gd name="connsiteX3" fmla="*/ 2798618 w 7259782"/>
              <a:gd name="connsiteY3" fmla="*/ 6856661 h 6856661"/>
              <a:gd name="connsiteX4" fmla="*/ 0 w 7259782"/>
              <a:gd name="connsiteY4" fmla="*/ 0 h 6856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9782" h="6856661">
                <a:moveTo>
                  <a:pt x="0" y="0"/>
                </a:moveTo>
                <a:lnTo>
                  <a:pt x="7259782" y="0"/>
                </a:lnTo>
                <a:lnTo>
                  <a:pt x="7259782" y="6856661"/>
                </a:lnTo>
                <a:lnTo>
                  <a:pt x="2798618" y="68566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4154645" y="133156"/>
            <a:ext cx="7583055" cy="9366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 Hukum</a:t>
            </a:r>
            <a:endParaRPr lang="en-ID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42B0B6-5FD8-4991-892A-63FB88A0AED1}"/>
              </a:ext>
            </a:extLst>
          </p:cNvPr>
          <p:cNvGrpSpPr/>
          <p:nvPr/>
        </p:nvGrpSpPr>
        <p:grpSpPr>
          <a:xfrm>
            <a:off x="4492869" y="991324"/>
            <a:ext cx="7244832" cy="707886"/>
            <a:chOff x="5680459" y="1237709"/>
            <a:chExt cx="7376501" cy="105895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413086-557E-4D9D-8C44-646AD8EE131E}"/>
                </a:ext>
              </a:extLst>
            </p:cNvPr>
            <p:cNvSpPr txBox="1"/>
            <p:nvPr/>
          </p:nvSpPr>
          <p:spPr>
            <a:xfrm>
              <a:off x="5680459" y="1588034"/>
              <a:ext cx="763624" cy="3583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9B8D0E-F4DB-407F-93E8-B01A240069D5}"/>
                </a:ext>
              </a:extLst>
            </p:cNvPr>
            <p:cNvSpPr txBox="1"/>
            <p:nvPr/>
          </p:nvSpPr>
          <p:spPr>
            <a:xfrm>
              <a:off x="6444083" y="1237709"/>
              <a:ext cx="6612877" cy="1058952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just"/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Undang-Undang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No. 11 Th. 2008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Informasi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dan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Transaksi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Elektronik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29963A0-C495-C3FA-0343-BE6044687660}"/>
              </a:ext>
            </a:extLst>
          </p:cNvPr>
          <p:cNvGrpSpPr/>
          <p:nvPr/>
        </p:nvGrpSpPr>
        <p:grpSpPr>
          <a:xfrm>
            <a:off x="4642339" y="1697898"/>
            <a:ext cx="7244832" cy="707886"/>
            <a:chOff x="5680459" y="1237708"/>
            <a:chExt cx="7376501" cy="10589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9C62FE-BD9A-7AD7-BE73-CEBCE0745DF1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0B6695-0343-619C-595E-91445307D667}"/>
                </a:ext>
              </a:extLst>
            </p:cNvPr>
            <p:cNvSpPr txBox="1"/>
            <p:nvPr/>
          </p:nvSpPr>
          <p:spPr>
            <a:xfrm>
              <a:off x="6444083" y="1237708"/>
              <a:ext cx="6612877" cy="1058952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algn="just"/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Undang-Undang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No. 14 Th. 2008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Keterbukaan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Informasi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Publik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6109847-3042-F068-0C2B-BBBA4DF4ED90}"/>
              </a:ext>
            </a:extLst>
          </p:cNvPr>
          <p:cNvGrpSpPr/>
          <p:nvPr/>
        </p:nvGrpSpPr>
        <p:grpSpPr>
          <a:xfrm>
            <a:off x="4803530" y="2366023"/>
            <a:ext cx="7244832" cy="734368"/>
            <a:chOff x="5680459" y="1217900"/>
            <a:chExt cx="7376501" cy="109856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AEE066-6485-84F6-BB8B-65DD119C17BC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335998-2361-AC74-4E10-32ED3BB0C2D2}"/>
                </a:ext>
              </a:extLst>
            </p:cNvPr>
            <p:cNvSpPr txBox="1"/>
            <p:nvPr/>
          </p:nvSpPr>
          <p:spPr>
            <a:xfrm>
              <a:off x="6444083" y="1217900"/>
              <a:ext cx="6612877" cy="1098567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  <a:tabLst>
                  <a:tab pos="342900" algn="l"/>
                </a:tabLst>
              </a:pP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Undang-Undang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No. 25 Th. 2009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Pelayanan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Publik</a:t>
              </a:r>
              <a:endParaRPr lang="en-ID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5FC30F-2FA1-CE13-A24E-BA86CD7FD68F}"/>
              </a:ext>
            </a:extLst>
          </p:cNvPr>
          <p:cNvGrpSpPr/>
          <p:nvPr/>
        </p:nvGrpSpPr>
        <p:grpSpPr>
          <a:xfrm>
            <a:off x="5116907" y="3260685"/>
            <a:ext cx="6869836" cy="405047"/>
            <a:chOff x="5680459" y="1464221"/>
            <a:chExt cx="7376501" cy="60592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35BD4F-79B4-371F-558F-F9B3A6896F6A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2C15A-E02F-9DB8-FA0A-83DE827E6B8B}"/>
                </a:ext>
              </a:extLst>
            </p:cNvPr>
            <p:cNvSpPr txBox="1"/>
            <p:nvPr/>
          </p:nvSpPr>
          <p:spPr>
            <a:xfrm>
              <a:off x="6444083" y="1464221"/>
              <a:ext cx="6612877" cy="605924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tabLst>
                  <a:tab pos="342900" algn="l"/>
                </a:tabLst>
              </a:pP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Undang-Undang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No. 43 Th. 2009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Kearsipan</a:t>
              </a:r>
              <a:endParaRPr lang="en-ID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DF7533-D1F9-02BA-78B1-682AD1C34840}"/>
              </a:ext>
            </a:extLst>
          </p:cNvPr>
          <p:cNvGrpSpPr/>
          <p:nvPr/>
        </p:nvGrpSpPr>
        <p:grpSpPr>
          <a:xfrm>
            <a:off x="5462670" y="3800364"/>
            <a:ext cx="6869836" cy="734368"/>
            <a:chOff x="5680459" y="1217899"/>
            <a:chExt cx="7376501" cy="109856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56B46AA-CFED-224E-E2D5-2054E4F08A47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B8E7D4-415E-A17F-7742-DAAEB3743D91}"/>
                </a:ext>
              </a:extLst>
            </p:cNvPr>
            <p:cNvSpPr txBox="1"/>
            <p:nvPr/>
          </p:nvSpPr>
          <p:spPr>
            <a:xfrm>
              <a:off x="6444083" y="1217899"/>
              <a:ext cx="6612877" cy="1098567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tabLst>
                  <a:tab pos="342900" algn="l"/>
                </a:tabLst>
              </a:pP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Peraturan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Presiden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No. 95  Th 2018 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SPBE (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Sistem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Pemerintahan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Berbasis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Elektronik)</a:t>
              </a:r>
              <a:endParaRPr lang="en-ID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991B22-10B8-B776-0ED3-F778533AF8D7}"/>
              </a:ext>
            </a:extLst>
          </p:cNvPr>
          <p:cNvGrpSpPr/>
          <p:nvPr/>
        </p:nvGrpSpPr>
        <p:grpSpPr>
          <a:xfrm>
            <a:off x="5922799" y="4642315"/>
            <a:ext cx="6195899" cy="1063689"/>
            <a:chOff x="5680459" y="1024186"/>
            <a:chExt cx="7376501" cy="159121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275C5D0-F08B-DD8E-5209-3FEF1854D19D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FAF953-293F-B88D-18CC-6CED37FE8506}"/>
                </a:ext>
              </a:extLst>
            </p:cNvPr>
            <p:cNvSpPr txBox="1"/>
            <p:nvPr/>
          </p:nvSpPr>
          <p:spPr>
            <a:xfrm>
              <a:off x="6444083" y="1024186"/>
              <a:ext cx="6612877" cy="1591210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  <a:tabLst>
                  <a:tab pos="342900" algn="l"/>
                </a:tabLst>
              </a:pP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Peraturan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Kepala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ANRI No. 22 Th. 2011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Pedoman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Penyelenggaraan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SIKN dan JIKN</a:t>
              </a:r>
              <a:endParaRPr lang="en-ID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9B9397-0307-9ABE-F2C3-BF684A2035AC}"/>
              </a:ext>
            </a:extLst>
          </p:cNvPr>
          <p:cNvGrpSpPr/>
          <p:nvPr/>
        </p:nvGrpSpPr>
        <p:grpSpPr>
          <a:xfrm>
            <a:off x="6479645" y="5667727"/>
            <a:ext cx="5773899" cy="966483"/>
            <a:chOff x="5680459" y="1096892"/>
            <a:chExt cx="7667878" cy="14457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4D200D-F9E5-8ADD-1082-6B90819B010E}"/>
                </a:ext>
              </a:extLst>
            </p:cNvPr>
            <p:cNvSpPr txBox="1"/>
            <p:nvPr/>
          </p:nvSpPr>
          <p:spPr>
            <a:xfrm>
              <a:off x="5680459" y="1536977"/>
              <a:ext cx="763624" cy="4604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07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AD0403-1F37-B0EF-420B-E61BC92787E2}"/>
                </a:ext>
              </a:extLst>
            </p:cNvPr>
            <p:cNvSpPr txBox="1"/>
            <p:nvPr/>
          </p:nvSpPr>
          <p:spPr>
            <a:xfrm>
              <a:off x="6444084" y="1096892"/>
              <a:ext cx="6904253" cy="1445796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  <a:tabLst>
                  <a:tab pos="342900" algn="l"/>
                </a:tabLst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Surat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Kepala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ANRI No. IK.OO.03/1839A/2012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tanggal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28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Desember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2012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tentang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Penyelenggaraan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SIKN dan JIKN</a:t>
              </a:r>
              <a:endParaRPr lang="en-ID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74575" y="1305129"/>
            <a:ext cx="79910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ANRI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Nomor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6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Tahun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2021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Pengelolaan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Arsip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Elektronik</a:t>
            </a:r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Arsip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Elektronik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Arsip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diciptakan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yaitu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dibuat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diterima</a:t>
            </a:r>
            <a:endParaRPr lang="en-US" sz="32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dalam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format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elektronik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atau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Arsip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hasil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ea typeface="Calibri" panose="020F0502020204030204" pitchFamily="34" charset="0"/>
              </a:rPr>
              <a:t>alih</a:t>
            </a:r>
            <a:r>
              <a:rPr 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media</a:t>
            </a: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34818" y="834521"/>
            <a:ext cx="79910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Elektronik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terbagi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2</a:t>
            </a:r>
          </a:p>
          <a:p>
            <a:pPr algn="ctr"/>
            <a:endParaRPr lang="en-US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Digital</a:t>
            </a:r>
          </a:p>
          <a:p>
            <a:pPr marL="342900" indent="-342900" algn="just">
              <a:buAutoNum type="arabicPeriod"/>
            </a:pPr>
            <a:r>
              <a:rPr lang="en-US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Analog</a:t>
            </a:r>
          </a:p>
          <a:p>
            <a:pPr marL="342900" indent="-342900" algn="just">
              <a:buAutoNum type="arabicPeriod"/>
            </a:pPr>
            <a:endParaRPr lang="en-US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digital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kumpulan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disimpan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dikelola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format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elektronik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analog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berbentuk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fisik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kertas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foto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film, dan media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rekam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lainnya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bukan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format digital.</a:t>
            </a:r>
          </a:p>
          <a:p>
            <a:pPr algn="just"/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8661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34818" y="834521"/>
            <a:ext cx="799106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digital </a:t>
            </a:r>
            <a:r>
              <a:rPr lang="en-US" sz="2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dibagi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endParaRPr lang="en-US" sz="2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tabLst>
                <a:tab pos="342900" algn="l"/>
              </a:tabLst>
            </a:pP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Born Digital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born digital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dipertahankan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format digital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sejak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awal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Contohnya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:  email, video streaming, website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54551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477078" y="0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2358888" y="556226"/>
            <a:ext cx="8282608" cy="4653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tabLst>
                <a:tab pos="342900" algn="l"/>
              </a:tabLst>
            </a:pPr>
            <a:r>
              <a:rPr lang="en-US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32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Reborn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2900" algn="l"/>
              </a:tabLst>
            </a:pP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reborn digital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sebelumnya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mungkin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fisik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format lain,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kemudian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diubah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format digital dan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mengalami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Misalnya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diterbitkan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ulang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format e-book,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artikel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jurnal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diubah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format yang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interaktif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 web. 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9380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34818" y="834521"/>
            <a:ext cx="8852452" cy="548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2900" algn="l"/>
              </a:tabLs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Reborn digital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terbagi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2900" algn="l"/>
              </a:tabLst>
            </a:pPr>
            <a:endParaRPr lang="en-U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2900" algn="l"/>
              </a:tabLst>
            </a:pP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Tekstual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scanning)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contohnya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kertas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PDF, JPEG </a:t>
            </a:r>
            <a:r>
              <a:rPr lang="en-US" sz="32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dll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 startAt="2"/>
              <a:tabLst>
                <a:tab pos="342900" algn="l"/>
              </a:tabLst>
            </a:pP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Analog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analog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berupa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surat-surat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laporan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kartu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rekaman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suara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pita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kaset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342900" algn="l"/>
              </a:tabLst>
            </a:pPr>
            <a:r>
              <a:rPr lang="en-US" sz="32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49492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34818" y="834521"/>
            <a:ext cx="8852452" cy="5737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digital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rekaman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suara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audio.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perekam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informasinya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disimpan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direkam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suara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rekaman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gambar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tulisan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pengetikan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microfilm.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2535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2417" y="1812545"/>
            <a:ext cx="1700783" cy="146303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304800" y="-257774"/>
            <a:ext cx="8534400" cy="1159014"/>
          </a:xfrm>
          <a:prstGeom prst="rect">
            <a:avLst/>
          </a:prstGeom>
        </p:spPr>
        <p:txBody>
          <a:bodyPr vert="horz" wrap="square" lIns="0" tIns="294365" rIns="0" bIns="0" rtlCol="0" anchor="ctr">
            <a:spAutoFit/>
          </a:bodyPr>
          <a:lstStyle/>
          <a:p>
            <a:pPr marL="4764074">
              <a:spcBef>
                <a:spcPts val="133"/>
              </a:spcBef>
            </a:pPr>
            <a:r>
              <a:rPr sz="2800" spc="-13" dirty="0">
                <a:solidFill>
                  <a:srgbClr val="000004"/>
                </a:solidFill>
              </a:rPr>
              <a:t>PEMELIHARAAN</a:t>
            </a:r>
            <a:r>
              <a:rPr sz="2800" spc="-7" dirty="0">
                <a:solidFill>
                  <a:srgbClr val="000004"/>
                </a:solidFill>
              </a:rPr>
              <a:t> </a:t>
            </a:r>
            <a:r>
              <a:rPr sz="2800" dirty="0">
                <a:solidFill>
                  <a:srgbClr val="000004"/>
                </a:solidFill>
              </a:rPr>
              <a:t>ARSIP</a:t>
            </a:r>
            <a:r>
              <a:rPr sz="2800" spc="-47" dirty="0">
                <a:solidFill>
                  <a:srgbClr val="000004"/>
                </a:solidFill>
              </a:rPr>
              <a:t> </a:t>
            </a:r>
            <a:r>
              <a:rPr sz="2800" spc="-13" dirty="0">
                <a:solidFill>
                  <a:srgbClr val="000004"/>
                </a:solidFill>
              </a:rPr>
              <a:t>ELEKTRONIK</a:t>
            </a:r>
            <a:endParaRPr sz="2800" dirty="0"/>
          </a:p>
        </p:txBody>
      </p:sp>
      <p:sp>
        <p:nvSpPr>
          <p:cNvPr id="5" name="object 5"/>
          <p:cNvSpPr txBox="1"/>
          <p:nvPr/>
        </p:nvSpPr>
        <p:spPr>
          <a:xfrm>
            <a:off x="4335360" y="1699877"/>
            <a:ext cx="1539240" cy="1695678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162556" defTabSz="609585">
              <a:spcBef>
                <a:spcPts val="127"/>
              </a:spcBef>
            </a:pP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Pemberkasan</a:t>
            </a:r>
            <a:r>
              <a:rPr sz="1333" b="1" spc="47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33" b="1" spc="-27" dirty="0">
                <a:solidFill>
                  <a:srgbClr val="FF0000"/>
                </a:solidFill>
                <a:latin typeface="Calibri"/>
                <a:cs typeface="Calibri"/>
              </a:rPr>
              <a:t>Arsip </a:t>
            </a: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Elektronik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6933" marR="6773" defTabSz="609585">
              <a:spcBef>
                <a:spcPts val="272"/>
              </a:spcBef>
            </a:pP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Dalam</a:t>
            </a:r>
            <a:r>
              <a:rPr sz="1333" spc="-73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Pemberkasan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arsip</a:t>
            </a:r>
            <a:r>
              <a:rPr sz="1333" spc="327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elektronik,</a:t>
            </a:r>
            <a:r>
              <a:rPr sz="1333" spc="-27" dirty="0">
                <a:solidFill>
                  <a:srgbClr val="03002E"/>
                </a:solidFill>
                <a:latin typeface="Calibri"/>
                <a:cs typeface="Calibri"/>
              </a:rPr>
              <a:t> yang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diberkaskan</a:t>
            </a:r>
            <a:r>
              <a:rPr sz="1333" spc="33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adalah informasi</a:t>
            </a:r>
            <a:r>
              <a:rPr sz="1333" spc="27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arsip elektroniknya,</a:t>
            </a:r>
            <a:r>
              <a:rPr sz="1333" spc="8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27" dirty="0">
                <a:solidFill>
                  <a:srgbClr val="03002E"/>
                </a:solidFill>
                <a:latin typeface="Calibri"/>
                <a:cs typeface="Calibri"/>
              </a:rPr>
              <a:t>bukan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medianya.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0054" y="4071517"/>
            <a:ext cx="1423247" cy="1695678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defTabSz="609585">
              <a:spcBef>
                <a:spcPts val="127"/>
              </a:spcBef>
            </a:pP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Penataan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6933" defTabSz="609585"/>
            <a:r>
              <a:rPr sz="1333" b="1" dirty="0">
                <a:solidFill>
                  <a:srgbClr val="FF0000"/>
                </a:solidFill>
                <a:latin typeface="Calibri"/>
                <a:cs typeface="Calibri"/>
              </a:rPr>
              <a:t>Arsip</a:t>
            </a:r>
            <a:r>
              <a:rPr sz="1333" b="1" spc="-5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Elektronik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6933" marR="6773" defTabSz="609585">
              <a:spcBef>
                <a:spcPts val="253"/>
              </a:spcBef>
            </a:pP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Dalam</a:t>
            </a:r>
            <a:r>
              <a:rPr sz="1333" spc="-73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Penataan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arsip</a:t>
            </a:r>
            <a:r>
              <a:rPr sz="1333" spc="26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elektronik,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yang</a:t>
            </a:r>
            <a:r>
              <a:rPr sz="1333" spc="272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diberkaskan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adalah</a:t>
            </a:r>
            <a:r>
              <a:rPr sz="1333" spc="272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informasi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arsip</a:t>
            </a:r>
            <a:r>
              <a:rPr sz="1333" spc="26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elektroniknya,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bukan</a:t>
            </a:r>
            <a:r>
              <a:rPr sz="1333" spc="24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medianya.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25111" y="1574901"/>
            <a:ext cx="1500293" cy="1285438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375911" marR="6773" indent="142236" algn="r" defTabSz="609585">
              <a:spcBef>
                <a:spcPts val="127"/>
              </a:spcBef>
            </a:pP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Penyimpanan </a:t>
            </a:r>
            <a:r>
              <a:rPr sz="1333" b="1" dirty="0">
                <a:solidFill>
                  <a:srgbClr val="FF0000"/>
                </a:solidFill>
                <a:latin typeface="Calibri"/>
                <a:cs typeface="Calibri"/>
              </a:rPr>
              <a:t>Arsip</a:t>
            </a:r>
            <a:r>
              <a:rPr sz="1333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Elektronik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6933" marR="8466" indent="274313" algn="r" defTabSz="609585">
              <a:spcBef>
                <a:spcPts val="272"/>
              </a:spcBef>
            </a:pP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Menyimpan</a:t>
            </a:r>
            <a:r>
              <a:rPr sz="1333" spc="2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27" dirty="0">
                <a:solidFill>
                  <a:srgbClr val="03002E"/>
                </a:solidFill>
                <a:latin typeface="Calibri"/>
                <a:cs typeface="Calibri"/>
              </a:rPr>
              <a:t>arsip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elektronik</a:t>
            </a:r>
            <a:r>
              <a:rPr sz="1333" spc="7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secara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online,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 offline</a:t>
            </a:r>
            <a:r>
              <a:rPr sz="1333" spc="-53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ataupu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R="6773" algn="r" defTabSz="609585"/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near</a:t>
            </a:r>
            <a:r>
              <a:rPr sz="1333" spc="-27" dirty="0">
                <a:solidFill>
                  <a:srgbClr val="03002E"/>
                </a:solidFill>
                <a:latin typeface="Calibri"/>
                <a:cs typeface="Calibri"/>
              </a:rPr>
              <a:t> line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6013" y="3760009"/>
            <a:ext cx="1435100" cy="1490558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309026" marR="6773" indent="348818" algn="r" defTabSz="609585">
              <a:spcBef>
                <a:spcPts val="127"/>
              </a:spcBef>
            </a:pPr>
            <a:r>
              <a:rPr sz="1333" b="1" dirty="0">
                <a:solidFill>
                  <a:srgbClr val="FF0000"/>
                </a:solidFill>
                <a:latin typeface="Calibri"/>
                <a:cs typeface="Calibri"/>
              </a:rPr>
              <a:t>Alih</a:t>
            </a:r>
            <a:r>
              <a:rPr sz="1333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Media </a:t>
            </a:r>
            <a:r>
              <a:rPr sz="1333" b="1" dirty="0">
                <a:solidFill>
                  <a:srgbClr val="FF0000"/>
                </a:solidFill>
                <a:latin typeface="Calibri"/>
                <a:cs typeface="Calibri"/>
              </a:rPr>
              <a:t>Arsip</a:t>
            </a:r>
            <a:r>
              <a:rPr sz="1333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33" b="1" spc="-13" dirty="0">
                <a:solidFill>
                  <a:srgbClr val="FF0000"/>
                </a:solidFill>
                <a:latin typeface="Calibri"/>
                <a:cs typeface="Calibri"/>
              </a:rPr>
              <a:t>Elektronik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87109" marR="6773" indent="119377" algn="r" defTabSz="609585">
              <a:spcBef>
                <a:spcPts val="272"/>
              </a:spcBef>
            </a:pP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Mengubah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arsip elektronik</a:t>
            </a:r>
            <a:r>
              <a:rPr sz="1333" spc="2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melalui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  <a:p>
            <a:pPr marL="16933" marR="6773" indent="862732" algn="r" defTabSz="609585"/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metode pengkopian,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konversi</a:t>
            </a:r>
            <a:r>
              <a:rPr sz="1333" spc="-6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dirty="0">
                <a:solidFill>
                  <a:srgbClr val="03002E"/>
                </a:solidFill>
                <a:latin typeface="Calibri"/>
                <a:cs typeface="Calibri"/>
              </a:rPr>
              <a:t>dan</a:t>
            </a:r>
            <a:r>
              <a:rPr sz="1333" spc="-80" dirty="0">
                <a:solidFill>
                  <a:srgbClr val="03002E"/>
                </a:solidFill>
                <a:latin typeface="Calibri"/>
                <a:cs typeface="Calibri"/>
              </a:rPr>
              <a:t> </a:t>
            </a:r>
            <a:r>
              <a:rPr sz="1333" spc="-13" dirty="0">
                <a:solidFill>
                  <a:srgbClr val="03002E"/>
                </a:solidFill>
                <a:latin typeface="Calibri"/>
                <a:cs typeface="Calibri"/>
              </a:rPr>
              <a:t>migrasi</a:t>
            </a:r>
            <a:endParaRPr sz="1333">
              <a:solidFill>
                <a:prstClr val="white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11184" y="3990847"/>
            <a:ext cx="0" cy="943187"/>
          </a:xfrm>
          <a:custGeom>
            <a:avLst/>
            <a:gdLst/>
            <a:ahLst/>
            <a:cxnLst/>
            <a:rect l="l" t="t" r="r" b="b"/>
            <a:pathLst>
              <a:path h="707389">
                <a:moveTo>
                  <a:pt x="0" y="0"/>
                </a:moveTo>
                <a:lnTo>
                  <a:pt x="0" y="707059"/>
                </a:lnTo>
              </a:path>
            </a:pathLst>
          </a:custGeom>
          <a:ln w="9525">
            <a:solidFill>
              <a:srgbClr val="575757"/>
            </a:solidFill>
          </a:ln>
        </p:spPr>
        <p:txBody>
          <a:bodyPr wrap="square" lIns="0" tIns="0" rIns="0" bIns="0" rtlCol="0"/>
          <a:lstStyle/>
          <a:p>
            <a:pPr defTabSz="609585"/>
            <a:endParaRPr sz="2400">
              <a:solidFill>
                <a:prstClr val="white"/>
              </a:solidFill>
              <a:latin typeface="Century Gothic" panose="020B050202020202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8975" y="1450849"/>
            <a:ext cx="1046479" cy="14345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5825" y="3720593"/>
            <a:ext cx="1119631" cy="15361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0593" y="4066031"/>
            <a:ext cx="1377695" cy="142849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913129" y="854455"/>
            <a:ext cx="8641927" cy="0"/>
          </a:xfrm>
          <a:custGeom>
            <a:avLst/>
            <a:gdLst/>
            <a:ahLst/>
            <a:cxnLst/>
            <a:rect l="l" t="t" r="r" b="b"/>
            <a:pathLst>
              <a:path w="6481445">
                <a:moveTo>
                  <a:pt x="0" y="0"/>
                </a:moveTo>
                <a:lnTo>
                  <a:pt x="6481368" y="0"/>
                </a:lnTo>
              </a:path>
            </a:pathLst>
          </a:custGeom>
          <a:ln w="28575">
            <a:solidFill>
              <a:srgbClr val="030060"/>
            </a:solidFill>
          </a:ln>
        </p:spPr>
        <p:txBody>
          <a:bodyPr wrap="square" lIns="0" tIns="0" rIns="0" bIns="0" rtlCol="0"/>
          <a:lstStyle/>
          <a:p>
            <a:pPr defTabSz="609585"/>
            <a:endParaRPr sz="240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4212" y="-262131"/>
            <a:ext cx="8534400" cy="1167730"/>
          </a:xfrm>
          <a:prstGeom prst="rect">
            <a:avLst/>
          </a:prstGeom>
        </p:spPr>
        <p:txBody>
          <a:bodyPr vert="horz" wrap="square" lIns="0" tIns="302997" rIns="0" bIns="0" rtlCol="0" anchor="ctr">
            <a:spAutoFit/>
          </a:bodyPr>
          <a:lstStyle/>
          <a:p>
            <a:pPr marL="2662700">
              <a:spcBef>
                <a:spcPts val="133"/>
              </a:spcBef>
            </a:pPr>
            <a:r>
              <a:rPr sz="2800" spc="-13" dirty="0">
                <a:solidFill>
                  <a:srgbClr val="000004"/>
                </a:solidFill>
              </a:rPr>
              <a:t>PROSES-</a:t>
            </a:r>
            <a:r>
              <a:rPr sz="2800" dirty="0">
                <a:solidFill>
                  <a:srgbClr val="000004"/>
                </a:solidFill>
              </a:rPr>
              <a:t>PROSES</a:t>
            </a:r>
            <a:r>
              <a:rPr sz="2800" spc="-47" dirty="0">
                <a:solidFill>
                  <a:srgbClr val="000004"/>
                </a:solidFill>
              </a:rPr>
              <a:t> </a:t>
            </a:r>
            <a:r>
              <a:rPr sz="2800" spc="-13" dirty="0">
                <a:solidFill>
                  <a:srgbClr val="000004"/>
                </a:solidFill>
              </a:rPr>
              <a:t>PENGELOLAAN</a:t>
            </a:r>
            <a:r>
              <a:rPr sz="2800" spc="13" dirty="0">
                <a:solidFill>
                  <a:srgbClr val="000004"/>
                </a:solidFill>
              </a:rPr>
              <a:t> </a:t>
            </a:r>
            <a:r>
              <a:rPr sz="2800" dirty="0">
                <a:solidFill>
                  <a:srgbClr val="000004"/>
                </a:solidFill>
              </a:rPr>
              <a:t>ARSIP</a:t>
            </a:r>
            <a:r>
              <a:rPr sz="2800" spc="-53" dirty="0">
                <a:solidFill>
                  <a:srgbClr val="000004"/>
                </a:solidFill>
              </a:rPr>
              <a:t> </a:t>
            </a:r>
            <a:r>
              <a:rPr sz="2800" spc="-13" dirty="0">
                <a:solidFill>
                  <a:srgbClr val="000004"/>
                </a:solidFill>
              </a:rPr>
              <a:t>ELEKTRONIK</a:t>
            </a:r>
            <a:endParaRPr sz="28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647951" y="1761744"/>
            <a:ext cx="9585112" cy="3532293"/>
            <a:chOff x="1235963" y="1321308"/>
            <a:chExt cx="7188834" cy="26492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2792" y="1760219"/>
              <a:ext cx="3611879" cy="185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2792" y="1760219"/>
              <a:ext cx="2589275" cy="1859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2792" y="1760219"/>
              <a:ext cx="1566671" cy="1859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6527" y="2360675"/>
              <a:ext cx="147827" cy="16093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6527" y="2360675"/>
              <a:ext cx="147827" cy="1008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6527" y="2360675"/>
              <a:ext cx="147827" cy="4084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02252" y="1760219"/>
              <a:ext cx="1056131" cy="1859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9647" y="1760219"/>
              <a:ext cx="1566671" cy="1859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7044" y="1760219"/>
              <a:ext cx="2589275" cy="1859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35963" y="1760219"/>
              <a:ext cx="3610355" cy="1859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34256" y="1321308"/>
              <a:ext cx="992123" cy="5105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908106" y="1870301"/>
            <a:ext cx="106341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87204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Pengelolaan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r>
              <a:rPr sz="1200" spc="-3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8031" y="2556257"/>
            <a:ext cx="1302511" cy="68275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47350" y="2670145"/>
            <a:ext cx="1043940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91342" marR="6773" indent="-175256" defTabSz="609585">
              <a:lnSpc>
                <a:spcPts val="1225"/>
              </a:lnSpc>
              <a:spcBef>
                <a:spcPts val="347"/>
              </a:spcBef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Membuat</a:t>
            </a:r>
            <a:r>
              <a:rPr sz="1200" spc="-47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arsip 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409951" y="2556255"/>
            <a:ext cx="1243583" cy="68275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593736" y="2670145"/>
            <a:ext cx="87545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20319" marR="6773" indent="-4233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Menentukan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retensi</a:t>
            </a:r>
            <a:r>
              <a:rPr sz="1200" spc="-27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34815" y="2556257"/>
            <a:ext cx="1320783" cy="68275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3863330" y="2670146"/>
            <a:ext cx="106341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119377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Menyimpan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r>
              <a:rPr sz="1200" spc="-3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098287" y="2556257"/>
            <a:ext cx="1320799" cy="682751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226546" y="2670146"/>
            <a:ext cx="106341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7620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Mengamankan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r>
              <a:rPr sz="1200" spc="-3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461761" y="2556255"/>
            <a:ext cx="1320799" cy="682751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589662" y="2670146"/>
            <a:ext cx="106341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80431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Melestarikan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r>
              <a:rPr sz="1200" spc="-3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780785" y="3356865"/>
            <a:ext cx="1245615" cy="68071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031726" y="3469989"/>
            <a:ext cx="74083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88898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050060"/>
                </a:solidFill>
                <a:latin typeface="Arial MT"/>
                <a:cs typeface="Arial MT"/>
              </a:rPr>
              <a:t>Strategi preservasi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29" name="object 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780785" y="4157473"/>
            <a:ext cx="1245615" cy="680719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031828" y="4269836"/>
            <a:ext cx="74083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99058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050060"/>
                </a:solidFill>
                <a:latin typeface="Arial MT"/>
                <a:cs typeface="Arial MT"/>
              </a:rPr>
              <a:t>Metode preservasi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780785" y="4956047"/>
            <a:ext cx="1245615" cy="680719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930219" y="5069681"/>
            <a:ext cx="945727" cy="353088"/>
          </a:xfrm>
          <a:prstGeom prst="rect">
            <a:avLst/>
          </a:prstGeom>
        </p:spPr>
        <p:txBody>
          <a:bodyPr vert="horz" wrap="square" lIns="0" tIns="44873" rIns="0" bIns="0" rtlCol="0">
            <a:spAutoFit/>
          </a:bodyPr>
          <a:lstStyle/>
          <a:p>
            <a:pPr marL="118530" marR="6773" indent="-102444" defTabSz="609585">
              <a:lnSpc>
                <a:spcPts val="1225"/>
              </a:lnSpc>
              <a:spcBef>
                <a:spcPts val="353"/>
              </a:spcBef>
            </a:pPr>
            <a:r>
              <a:rPr sz="1200" spc="-13" dirty="0">
                <a:solidFill>
                  <a:srgbClr val="050060"/>
                </a:solidFill>
                <a:latin typeface="Arial MT"/>
                <a:cs typeface="Arial MT"/>
              </a:rPr>
              <a:t>Implementasi preservasi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61807" y="2556257"/>
            <a:ext cx="1245615" cy="68275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8013689" y="2670146"/>
            <a:ext cx="942340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268387" marR="6773" indent="-252300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Menyediakan </a:t>
            </a:r>
            <a:r>
              <a:rPr sz="1200" spc="-27" dirty="0">
                <a:solidFill>
                  <a:srgbClr val="FFFFFF"/>
                </a:solidFill>
                <a:latin typeface="Arial MT"/>
                <a:cs typeface="Arial MT"/>
              </a:rPr>
              <a:t>akses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35" name="object 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225279" y="2556257"/>
            <a:ext cx="1245615" cy="682751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9523111" y="2748971"/>
            <a:ext cx="65024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defTabSz="609585">
              <a:spcBef>
                <a:spcPts val="133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Disposisi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550143" y="2556257"/>
            <a:ext cx="1320783" cy="68275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0678960" y="2670146"/>
            <a:ext cx="1063413" cy="35223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16933" marR="6773" indent="11853" defTabSz="609585">
              <a:lnSpc>
                <a:spcPts val="1225"/>
              </a:lnSpc>
              <a:spcBef>
                <a:spcPts val="347"/>
              </a:spcBef>
            </a:pP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Memusnahkan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arsip</a:t>
            </a:r>
            <a:r>
              <a:rPr sz="1200" spc="-33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13" dirty="0">
                <a:solidFill>
                  <a:srgbClr val="FFFFFF"/>
                </a:solidFill>
                <a:latin typeface="Arial MT"/>
                <a:cs typeface="Arial MT"/>
              </a:rPr>
              <a:t>elektronik</a:t>
            </a:r>
            <a:endParaRPr sz="1200">
              <a:solidFill>
                <a:prstClr val="white"/>
              </a:solidFill>
              <a:latin typeface="Arial MT"/>
              <a:cs typeface="Arial M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13129" y="854455"/>
            <a:ext cx="8641927" cy="0"/>
          </a:xfrm>
          <a:custGeom>
            <a:avLst/>
            <a:gdLst/>
            <a:ahLst/>
            <a:cxnLst/>
            <a:rect l="l" t="t" r="r" b="b"/>
            <a:pathLst>
              <a:path w="6481445">
                <a:moveTo>
                  <a:pt x="0" y="0"/>
                </a:moveTo>
                <a:lnTo>
                  <a:pt x="6481368" y="0"/>
                </a:lnTo>
              </a:path>
            </a:pathLst>
          </a:custGeom>
          <a:ln w="28575">
            <a:solidFill>
              <a:srgbClr val="030060"/>
            </a:solidFill>
          </a:ln>
        </p:spPr>
        <p:txBody>
          <a:bodyPr wrap="square" lIns="0" tIns="0" rIns="0" bIns="0" rtlCol="0"/>
          <a:lstStyle/>
          <a:p>
            <a:pPr defTabSz="609585"/>
            <a:endParaRPr sz="240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53945" y="1110486"/>
            <a:ext cx="2821729" cy="4841698"/>
            <a:chOff x="2206751" y="870404"/>
            <a:chExt cx="5271503" cy="317171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6751" y="1072896"/>
              <a:ext cx="5219687" cy="6537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8567" y="870404"/>
              <a:ext cx="5167871" cy="10572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8567" y="2130136"/>
              <a:ext cx="5219687" cy="6537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58567" y="2206600"/>
              <a:ext cx="5167871" cy="7798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58567" y="3187375"/>
              <a:ext cx="5219687" cy="6537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5580" y="3254833"/>
              <a:ext cx="5072674" cy="78729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4211" y="-318364"/>
            <a:ext cx="9678989" cy="1483393"/>
          </a:xfrm>
          <a:prstGeom prst="rect">
            <a:avLst/>
          </a:prstGeom>
        </p:spPr>
        <p:txBody>
          <a:bodyPr vert="horz" wrap="square" lIns="0" tIns="493687" rIns="0" bIns="0" rtlCol="0" anchor="ctr">
            <a:spAutoFit/>
          </a:bodyPr>
          <a:lstStyle/>
          <a:p>
            <a:pPr marL="3982620">
              <a:spcBef>
                <a:spcPts val="133"/>
              </a:spcBef>
            </a:pPr>
            <a:r>
              <a:rPr sz="3200" spc="-13" dirty="0"/>
              <a:t>METODE</a:t>
            </a:r>
            <a:r>
              <a:rPr sz="3200" spc="-87" dirty="0"/>
              <a:t> </a:t>
            </a:r>
            <a:r>
              <a:rPr sz="3200" dirty="0"/>
              <a:t>PEMUSNAHAN</a:t>
            </a:r>
            <a:r>
              <a:rPr sz="3200" spc="-127" dirty="0"/>
              <a:t> </a:t>
            </a:r>
            <a:r>
              <a:rPr sz="3200" dirty="0"/>
              <a:t>ARSIP</a:t>
            </a:r>
            <a:r>
              <a:rPr sz="3200" spc="-107" dirty="0"/>
              <a:t> </a:t>
            </a:r>
            <a:r>
              <a:rPr sz="3200" spc="-13" dirty="0"/>
              <a:t>ELEKTRONIK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idx="1"/>
          </p:nvPr>
        </p:nvSpPr>
        <p:spPr>
          <a:xfrm>
            <a:off x="482601" y="1109947"/>
            <a:ext cx="8256588" cy="4787635"/>
          </a:xfrm>
          <a:prstGeom prst="rect">
            <a:avLst/>
          </a:prstGeom>
        </p:spPr>
        <p:txBody>
          <a:bodyPr vert="horz" wrap="square" lIns="0" tIns="113453" rIns="0" bIns="0" rtlCol="0" anchor="ctr">
            <a:spAutoFit/>
          </a:bodyPr>
          <a:lstStyle/>
          <a:p>
            <a:pPr marL="16933">
              <a:spcBef>
                <a:spcPts val="893"/>
              </a:spcBef>
            </a:pPr>
            <a:r>
              <a:rPr sz="2400" spc="-13" dirty="0">
                <a:solidFill>
                  <a:schemeClr val="bg1"/>
                </a:solidFill>
              </a:rPr>
              <a:t>Deletion</a:t>
            </a:r>
            <a:r>
              <a:rPr lang="en-US" sz="2400" spc="-13" dirty="0">
                <a:solidFill>
                  <a:schemeClr val="bg1"/>
                </a:solidFill>
              </a:rPr>
              <a:t>  :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pemusnahan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yang</a:t>
            </a:r>
            <a:r>
              <a:rPr lang="en-US"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paling</a:t>
            </a:r>
            <a:r>
              <a:rPr lang="en-US" sz="2400" spc="-5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sederhana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dan</a:t>
            </a:r>
            <a:r>
              <a:rPr lang="en-US" sz="2400" spc="-6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paling</a:t>
            </a:r>
            <a:r>
              <a:rPr lang="en-US" sz="2400" spc="-5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sesuai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untuk</a:t>
            </a:r>
            <a:r>
              <a:rPr lang="en-US" sz="2400" spc="-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r>
              <a:rPr lang="en-US" sz="2400" spc="-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elektronik</a:t>
            </a:r>
            <a:r>
              <a:rPr lang="en-US" sz="2400" spc="-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27" dirty="0">
                <a:solidFill>
                  <a:schemeClr val="bg1"/>
                </a:solidFill>
                <a:latin typeface="Calibri"/>
                <a:cs typeface="Calibri"/>
              </a:rPr>
              <a:t>yang</a:t>
            </a:r>
            <a:r>
              <a:rPr lang="en-US" sz="2400" spc="66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bersifat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biasa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/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tidak</a:t>
            </a:r>
            <a:r>
              <a:rPr lang="en-US"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rahasia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>
              <a:spcBef>
                <a:spcPts val="893"/>
              </a:spcBef>
            </a:pPr>
            <a:endParaRPr sz="2400" spc="-13" dirty="0">
              <a:solidFill>
                <a:schemeClr val="bg1"/>
              </a:solidFill>
            </a:endParaRPr>
          </a:p>
          <a:p>
            <a:pPr marL="16933"/>
            <a:r>
              <a:rPr sz="2400" spc="-13" dirty="0">
                <a:solidFill>
                  <a:schemeClr val="bg1"/>
                </a:solidFill>
              </a:rPr>
              <a:t>Overwrite</a:t>
            </a:r>
            <a:r>
              <a:rPr lang="en-US" sz="2400" spc="-13" dirty="0">
                <a:solidFill>
                  <a:schemeClr val="bg1"/>
                </a:solidFill>
              </a:rPr>
              <a:t>  : 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menimpa</a:t>
            </a:r>
            <a:r>
              <a:rPr lang="en-US"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elektronik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yang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akan</a:t>
            </a:r>
            <a:r>
              <a:rPr lang="en-US"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dimusnahkan</a:t>
            </a:r>
            <a:r>
              <a:rPr lang="en-US" sz="2400" spc="-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dengan</a:t>
            </a:r>
            <a:r>
              <a:rPr lang="en-US" sz="2400" spc="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file</a:t>
            </a:r>
            <a:r>
              <a:rPr lang="en-US" sz="2400"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atau</a:t>
            </a:r>
            <a:r>
              <a:rPr lang="en-US"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/>
            <a:endParaRPr spc="-13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/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Metode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memusnahkan</a:t>
            </a:r>
            <a:r>
              <a:rPr lang="en-US" sz="2400" spc="-5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r>
              <a:rPr lang="en-US"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elektronik</a:t>
            </a:r>
            <a:r>
              <a:rPr lang="en-US" sz="2400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dengan</a:t>
            </a:r>
            <a:r>
              <a:rPr lang="en-US" sz="2400" spc="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melakukan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overwriting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33" dirty="0" err="1">
                <a:solidFill>
                  <a:schemeClr val="bg1"/>
                </a:solidFill>
                <a:latin typeface="Calibri"/>
                <a:cs typeface="Calibri"/>
              </a:rPr>
              <a:t>berkali</a:t>
            </a:r>
            <a:r>
              <a:rPr lang="en-US" sz="2400" spc="-33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lang="en-US" sz="2400" spc="-27" dirty="0">
                <a:solidFill>
                  <a:schemeClr val="bg1"/>
                </a:solidFill>
                <a:latin typeface="Calibri"/>
                <a:cs typeface="Calibri"/>
              </a:rPr>
              <a:t>kali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/>
            <a:endParaRPr spc="-13" dirty="0">
              <a:solidFill>
                <a:schemeClr val="bg1"/>
              </a:solidFill>
            </a:endParaRPr>
          </a:p>
          <a:p>
            <a:pPr>
              <a:spcBef>
                <a:spcPts val="1067"/>
              </a:spcBef>
            </a:pP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2601" y="1112519"/>
            <a:ext cx="11246273" cy="0"/>
          </a:xfrm>
          <a:custGeom>
            <a:avLst/>
            <a:gdLst/>
            <a:ahLst/>
            <a:cxnLst/>
            <a:rect l="l" t="t" r="r" b="b"/>
            <a:pathLst>
              <a:path w="8434705">
                <a:moveTo>
                  <a:pt x="0" y="0"/>
                </a:moveTo>
                <a:lnTo>
                  <a:pt x="843447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09585"/>
            <a:endParaRPr sz="240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96032" y="1252045"/>
            <a:ext cx="2793993" cy="3047153"/>
            <a:chOff x="2258567" y="1103301"/>
            <a:chExt cx="5219687" cy="2140294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8567" y="1103301"/>
              <a:ext cx="5219687" cy="6537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8567" y="1158931"/>
              <a:ext cx="5219687" cy="11779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8567" y="2589800"/>
              <a:ext cx="5219687" cy="653795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4211" y="-318364"/>
            <a:ext cx="9678989" cy="1483393"/>
          </a:xfrm>
          <a:prstGeom prst="rect">
            <a:avLst/>
          </a:prstGeom>
        </p:spPr>
        <p:txBody>
          <a:bodyPr vert="horz" wrap="square" lIns="0" tIns="493687" rIns="0" bIns="0" rtlCol="0" anchor="ctr">
            <a:spAutoFit/>
          </a:bodyPr>
          <a:lstStyle/>
          <a:p>
            <a:pPr marL="3982620">
              <a:spcBef>
                <a:spcPts val="133"/>
              </a:spcBef>
            </a:pPr>
            <a:r>
              <a:rPr sz="3200" spc="-13" dirty="0"/>
              <a:t>METODE</a:t>
            </a:r>
            <a:r>
              <a:rPr sz="3200" spc="-87" dirty="0"/>
              <a:t> </a:t>
            </a:r>
            <a:r>
              <a:rPr sz="3200" dirty="0"/>
              <a:t>PEMUSNAHAN</a:t>
            </a:r>
            <a:r>
              <a:rPr sz="3200" spc="-127" dirty="0"/>
              <a:t> </a:t>
            </a:r>
            <a:r>
              <a:rPr sz="3200" dirty="0"/>
              <a:t>ARSIP</a:t>
            </a:r>
            <a:r>
              <a:rPr sz="3200" spc="-107" dirty="0"/>
              <a:t> </a:t>
            </a:r>
            <a:r>
              <a:rPr sz="3200" spc="-13" dirty="0"/>
              <a:t>ELEKTRONIK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idx="1"/>
          </p:nvPr>
        </p:nvSpPr>
        <p:spPr>
          <a:xfrm>
            <a:off x="684211" y="1063414"/>
            <a:ext cx="8256588" cy="4312633"/>
          </a:xfrm>
          <a:prstGeom prst="rect">
            <a:avLst/>
          </a:prstGeom>
        </p:spPr>
        <p:txBody>
          <a:bodyPr vert="horz" wrap="square" lIns="0" tIns="113453" rIns="0" bIns="0" rtlCol="0" anchor="ctr">
            <a:spAutoFit/>
          </a:bodyPr>
          <a:lstStyle/>
          <a:p>
            <a:pPr>
              <a:spcBef>
                <a:spcPts val="1067"/>
              </a:spcBef>
            </a:pP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 algn="just"/>
            <a:r>
              <a:rPr sz="2400" spc="-13" dirty="0">
                <a:solidFill>
                  <a:schemeClr val="bg1"/>
                </a:solidFill>
              </a:rPr>
              <a:t>Degaussing</a:t>
            </a:r>
            <a:r>
              <a:rPr lang="en-US" sz="2400" spc="-13" dirty="0">
                <a:solidFill>
                  <a:schemeClr val="bg1"/>
                </a:solidFill>
              </a:rPr>
              <a:t> 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memusnahkan</a:t>
            </a:r>
            <a:r>
              <a:rPr lang="en-US" sz="2400" spc="-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media</a:t>
            </a:r>
            <a:r>
              <a:rPr lang="en-US" sz="2400" spc="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penyimpanan</a:t>
            </a:r>
            <a:r>
              <a:rPr lang="en-US" sz="2400" spc="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magnetic</a:t>
            </a:r>
            <a:r>
              <a:rPr lang="en-US" sz="2400" spc="-4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seperti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floppy</a:t>
            </a:r>
            <a:r>
              <a:rPr lang="en-US" sz="2400" spc="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disk, 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CD/DVD,</a:t>
            </a:r>
            <a:r>
              <a:rPr lang="en-US" sz="2400" spc="-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hardisk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dengan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27" dirty="0" err="1">
                <a:solidFill>
                  <a:schemeClr val="bg1"/>
                </a:solidFill>
                <a:latin typeface="Calibri"/>
                <a:cs typeface="Calibri"/>
              </a:rPr>
              <a:t>cara</a:t>
            </a:r>
            <a:r>
              <a:rPr lang="en-US" sz="2400" spc="66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mendekatkannya</a:t>
            </a:r>
            <a:r>
              <a:rPr lang="en-US" sz="2400" spc="2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kepada</a:t>
            </a:r>
            <a:r>
              <a:rPr lang="en-US" sz="2400" spc="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sebuah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alat</a:t>
            </a:r>
            <a:r>
              <a:rPr lang="en-US" sz="2400" spc="-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degaussing</a:t>
            </a:r>
            <a:r>
              <a:rPr lang="en-US"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yang</a:t>
            </a:r>
            <a:r>
              <a:rPr lang="en-US"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memiliki</a:t>
            </a:r>
            <a:r>
              <a:rPr lang="en-US" sz="2400" spc="-4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medan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magnet</a:t>
            </a:r>
            <a:r>
              <a:rPr lang="en-US" sz="2400" spc="-5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yang</a:t>
            </a:r>
            <a:r>
              <a:rPr lang="en-US"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27" dirty="0" err="1">
                <a:solidFill>
                  <a:schemeClr val="bg1"/>
                </a:solidFill>
                <a:latin typeface="Calibri"/>
                <a:cs typeface="Calibri"/>
              </a:rPr>
              <a:t>kuat</a:t>
            </a:r>
            <a:r>
              <a:rPr lang="en-US" sz="2400" spc="66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untuk</a:t>
            </a:r>
            <a:r>
              <a:rPr lang="en-US" sz="2400" spc="-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merusak</a:t>
            </a:r>
            <a:r>
              <a:rPr lang="en-US" sz="2400" spc="-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keseluruhan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data.</a:t>
            </a:r>
            <a:r>
              <a:rPr lang="en-US" sz="20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/>
            <a:endParaRPr spc="-13" dirty="0">
              <a:solidFill>
                <a:schemeClr val="bg1"/>
              </a:solidFill>
            </a:endParaRPr>
          </a:p>
          <a:p>
            <a:pPr marL="16933" algn="just">
              <a:spcBef>
                <a:spcPts val="7"/>
              </a:spcBef>
            </a:pPr>
            <a:r>
              <a:rPr sz="2400" spc="-13" dirty="0">
                <a:solidFill>
                  <a:schemeClr val="bg1"/>
                </a:solidFill>
              </a:rPr>
              <a:t>Destruction</a:t>
            </a:r>
            <a:r>
              <a:rPr lang="en-US" sz="2400" spc="-13" dirty="0">
                <a:solidFill>
                  <a:schemeClr val="bg1"/>
                </a:solidFill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menghancurkan</a:t>
            </a:r>
            <a:r>
              <a:rPr lang="en-US" sz="2400" spc="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media</a:t>
            </a:r>
            <a:r>
              <a:rPr lang="en-US" sz="2400" spc="8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penyimpanan</a:t>
            </a:r>
            <a:r>
              <a:rPr lang="en-US" sz="2400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elektronik</a:t>
            </a:r>
            <a:r>
              <a:rPr lang="en-US" sz="2400" spc="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secara</a:t>
            </a:r>
            <a:r>
              <a:rPr lang="en-US" sz="2400" spc="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fisik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dengan</a:t>
            </a:r>
            <a:r>
              <a:rPr lang="en-US" sz="2400" spc="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cara</a:t>
            </a:r>
            <a:r>
              <a:rPr lang="en-US" sz="2400" spc="8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dibakar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lang="en-US" sz="2400" spc="8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dipotong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maupun</a:t>
            </a:r>
            <a:r>
              <a:rPr lang="en-US" sz="2400" spc="66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dihancurkan</a:t>
            </a:r>
            <a:r>
              <a:rPr lang="en-US" sz="2400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menggunakan</a:t>
            </a:r>
            <a:r>
              <a:rPr lang="en-US" sz="2400" spc="8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alat</a:t>
            </a:r>
            <a:r>
              <a:rPr lang="en-US" sz="2400" spc="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penghancur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lang="en-US" sz="2400" spc="1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Metode</a:t>
            </a:r>
            <a:r>
              <a:rPr lang="en-US" sz="2400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ini</a:t>
            </a:r>
            <a:r>
              <a:rPr lang="en-US" sz="2400" spc="3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dilakukan</a:t>
            </a:r>
            <a:r>
              <a:rPr lang="en-US" sz="2400" spc="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untuk</a:t>
            </a:r>
            <a:r>
              <a:rPr lang="en-US" sz="2400" spc="4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arsip</a:t>
            </a:r>
            <a:r>
              <a:rPr lang="en-US" sz="2400" spc="-13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elektronik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yang</a:t>
            </a:r>
            <a:r>
              <a:rPr lang="en-US" sz="2400" spc="27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spc="-13" dirty="0" err="1">
                <a:solidFill>
                  <a:schemeClr val="bg1"/>
                </a:solidFill>
                <a:latin typeface="Calibri"/>
                <a:cs typeface="Calibri"/>
              </a:rPr>
              <a:t>bersifatrahasia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6933">
              <a:spcBef>
                <a:spcPts val="7"/>
              </a:spcBef>
            </a:pPr>
            <a:endParaRPr spc="-13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96031" y="3368385"/>
            <a:ext cx="2793993" cy="183390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482601" y="1112519"/>
            <a:ext cx="11246273" cy="0"/>
          </a:xfrm>
          <a:custGeom>
            <a:avLst/>
            <a:gdLst/>
            <a:ahLst/>
            <a:cxnLst/>
            <a:rect l="l" t="t" r="r" b="b"/>
            <a:pathLst>
              <a:path w="8434705">
                <a:moveTo>
                  <a:pt x="0" y="0"/>
                </a:moveTo>
                <a:lnTo>
                  <a:pt x="843447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612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4A9E593-625D-3424-5C71-B679A61A237C}"/>
              </a:ext>
            </a:extLst>
          </p:cNvPr>
          <p:cNvSpPr txBox="1">
            <a:spLocks/>
          </p:cNvSpPr>
          <p:nvPr/>
        </p:nvSpPr>
        <p:spPr>
          <a:xfrm>
            <a:off x="318052" y="153462"/>
            <a:ext cx="12191999" cy="451467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0B64-F765-493A-A475-90563390D5EF}"/>
              </a:ext>
            </a:extLst>
          </p:cNvPr>
          <p:cNvSpPr txBox="1"/>
          <p:nvPr/>
        </p:nvSpPr>
        <p:spPr>
          <a:xfrm>
            <a:off x="1934818" y="834521"/>
            <a:ext cx="8852452" cy="121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42900" algn="l"/>
              </a:tabLst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B587C56-9407-A90E-E5A9-F48663F5E8B3}"/>
              </a:ext>
            </a:extLst>
          </p:cNvPr>
          <p:cNvSpPr txBox="1">
            <a:spLocks/>
          </p:cNvSpPr>
          <p:nvPr/>
        </p:nvSpPr>
        <p:spPr>
          <a:xfrm rot="10800000">
            <a:off x="-1" y="4844559"/>
            <a:ext cx="12191997" cy="2013440"/>
          </a:xfrm>
          <a:custGeom>
            <a:avLst/>
            <a:gdLst>
              <a:gd name="connsiteX0" fmla="*/ 11053396 w 12191999"/>
              <a:gd name="connsiteY0" fmla="*/ 5847975 h 6877477"/>
              <a:gd name="connsiteX1" fmla="*/ 12034143 w 12191999"/>
              <a:gd name="connsiteY1" fmla="*/ 6828722 h 6877477"/>
              <a:gd name="connsiteX2" fmla="*/ 11985388 w 12191999"/>
              <a:gd name="connsiteY2" fmla="*/ 6877477 h 6877477"/>
              <a:gd name="connsiteX3" fmla="*/ 10121403 w 12191999"/>
              <a:gd name="connsiteY3" fmla="*/ 6877477 h 6877477"/>
              <a:gd name="connsiteX4" fmla="*/ 10072648 w 12191999"/>
              <a:gd name="connsiteY4" fmla="*/ 6828722 h 6877477"/>
              <a:gd name="connsiteX5" fmla="*/ 12182376 w 12191999"/>
              <a:gd name="connsiteY5" fmla="*/ 4716808 h 6877477"/>
              <a:gd name="connsiteX6" fmla="*/ 12191999 w 12191999"/>
              <a:gd name="connsiteY6" fmla="*/ 4726431 h 6877477"/>
              <a:gd name="connsiteX7" fmla="*/ 12191999 w 12191999"/>
              <a:gd name="connsiteY7" fmla="*/ 6668679 h 6877477"/>
              <a:gd name="connsiteX8" fmla="*/ 12182376 w 12191999"/>
              <a:gd name="connsiteY8" fmla="*/ 6678302 h 6877477"/>
              <a:gd name="connsiteX9" fmla="*/ 11201628 w 12191999"/>
              <a:gd name="connsiteY9" fmla="*/ 5697555 h 6877477"/>
              <a:gd name="connsiteX10" fmla="*/ 9949130 w 12191999"/>
              <a:gd name="connsiteY10" fmla="*/ 4716808 h 6877477"/>
              <a:gd name="connsiteX11" fmla="*/ 10929877 w 12191999"/>
              <a:gd name="connsiteY11" fmla="*/ 5697555 h 6877477"/>
              <a:gd name="connsiteX12" fmla="*/ 9949130 w 12191999"/>
              <a:gd name="connsiteY12" fmla="*/ 6678302 h 6877477"/>
              <a:gd name="connsiteX13" fmla="*/ 8968382 w 12191999"/>
              <a:gd name="connsiteY13" fmla="*/ 5697555 h 6877477"/>
              <a:gd name="connsiteX14" fmla="*/ 11053396 w 12191999"/>
              <a:gd name="connsiteY14" fmla="*/ 3580491 h 6877477"/>
              <a:gd name="connsiteX15" fmla="*/ 12034143 w 12191999"/>
              <a:gd name="connsiteY15" fmla="*/ 4561237 h 6877477"/>
              <a:gd name="connsiteX16" fmla="*/ 11053396 w 12191999"/>
              <a:gd name="connsiteY16" fmla="*/ 5541984 h 6877477"/>
              <a:gd name="connsiteX17" fmla="*/ 10072648 w 12191999"/>
              <a:gd name="connsiteY17" fmla="*/ 4561237 h 6877477"/>
              <a:gd name="connsiteX18" fmla="*/ 8844864 w 12191999"/>
              <a:gd name="connsiteY18" fmla="*/ 3580491 h 6877477"/>
              <a:gd name="connsiteX19" fmla="*/ 9825611 w 12191999"/>
              <a:gd name="connsiteY19" fmla="*/ 4561237 h 6877477"/>
              <a:gd name="connsiteX20" fmla="*/ 8844864 w 12191999"/>
              <a:gd name="connsiteY20" fmla="*/ 5541984 h 6877477"/>
              <a:gd name="connsiteX21" fmla="*/ 7864116 w 12191999"/>
              <a:gd name="connsiteY21" fmla="*/ 4561237 h 6877477"/>
              <a:gd name="connsiteX22" fmla="*/ 10739 w 12191999"/>
              <a:gd name="connsiteY22" fmla="*/ 3580491 h 6877477"/>
              <a:gd name="connsiteX23" fmla="*/ 991485 w 12191999"/>
              <a:gd name="connsiteY23" fmla="*/ 4561237 h 6877477"/>
              <a:gd name="connsiteX24" fmla="*/ 10739 w 12191999"/>
              <a:gd name="connsiteY24" fmla="*/ 5541984 h 6877477"/>
              <a:gd name="connsiteX25" fmla="*/ 0 w 12191999"/>
              <a:gd name="connsiteY25" fmla="*/ 5531245 h 6877477"/>
              <a:gd name="connsiteX26" fmla="*/ 0 w 12191999"/>
              <a:gd name="connsiteY26" fmla="*/ 3591230 h 6877477"/>
              <a:gd name="connsiteX27" fmla="*/ 1115005 w 12191999"/>
              <a:gd name="connsiteY27" fmla="*/ 2448297 h 6877477"/>
              <a:gd name="connsiteX28" fmla="*/ 2095752 w 12191999"/>
              <a:gd name="connsiteY28" fmla="*/ 3429042 h 6877477"/>
              <a:gd name="connsiteX29" fmla="*/ 1115005 w 12191999"/>
              <a:gd name="connsiteY29" fmla="*/ 4409788 h 6877477"/>
              <a:gd name="connsiteX30" fmla="*/ 134258 w 12191999"/>
              <a:gd name="connsiteY30" fmla="*/ 3429042 h 6877477"/>
              <a:gd name="connsiteX31" fmla="*/ 12182376 w 12191999"/>
              <a:gd name="connsiteY31" fmla="*/ 2448295 h 6877477"/>
              <a:gd name="connsiteX32" fmla="*/ 12191999 w 12191999"/>
              <a:gd name="connsiteY32" fmla="*/ 2457918 h 6877477"/>
              <a:gd name="connsiteX33" fmla="*/ 12191999 w 12191999"/>
              <a:gd name="connsiteY33" fmla="*/ 4400165 h 6877477"/>
              <a:gd name="connsiteX34" fmla="*/ 12182376 w 12191999"/>
              <a:gd name="connsiteY34" fmla="*/ 4409788 h 6877477"/>
              <a:gd name="connsiteX35" fmla="*/ 11201628 w 12191999"/>
              <a:gd name="connsiteY35" fmla="*/ 3429042 h 6877477"/>
              <a:gd name="connsiteX36" fmla="*/ 9949130 w 12191999"/>
              <a:gd name="connsiteY36" fmla="*/ 2448295 h 6877477"/>
              <a:gd name="connsiteX37" fmla="*/ 10929877 w 12191999"/>
              <a:gd name="connsiteY37" fmla="*/ 3429042 h 6877477"/>
              <a:gd name="connsiteX38" fmla="*/ 9949130 w 12191999"/>
              <a:gd name="connsiteY38" fmla="*/ 4409788 h 6877477"/>
              <a:gd name="connsiteX39" fmla="*/ 8968382 w 12191999"/>
              <a:gd name="connsiteY39" fmla="*/ 3429042 h 6877477"/>
              <a:gd name="connsiteX40" fmla="*/ 7740598 w 12191999"/>
              <a:gd name="connsiteY40" fmla="*/ 2448295 h 6877477"/>
              <a:gd name="connsiteX41" fmla="*/ 8721345 w 12191999"/>
              <a:gd name="connsiteY41" fmla="*/ 3429042 h 6877477"/>
              <a:gd name="connsiteX42" fmla="*/ 7740598 w 12191999"/>
              <a:gd name="connsiteY42" fmla="*/ 4409788 h 6877477"/>
              <a:gd name="connsiteX43" fmla="*/ 6759852 w 12191999"/>
              <a:gd name="connsiteY43" fmla="*/ 3429042 h 6877477"/>
              <a:gd name="connsiteX44" fmla="*/ 11053396 w 12191999"/>
              <a:gd name="connsiteY44" fmla="*/ 1313009 h 6877477"/>
              <a:gd name="connsiteX45" fmla="*/ 12034143 w 12191999"/>
              <a:gd name="connsiteY45" fmla="*/ 2293756 h 6877477"/>
              <a:gd name="connsiteX46" fmla="*/ 11053396 w 12191999"/>
              <a:gd name="connsiteY46" fmla="*/ 3274502 h 6877477"/>
              <a:gd name="connsiteX47" fmla="*/ 10072648 w 12191999"/>
              <a:gd name="connsiteY47" fmla="*/ 2293756 h 6877477"/>
              <a:gd name="connsiteX48" fmla="*/ 8844864 w 12191999"/>
              <a:gd name="connsiteY48" fmla="*/ 1313009 h 6877477"/>
              <a:gd name="connsiteX49" fmla="*/ 9825611 w 12191999"/>
              <a:gd name="connsiteY49" fmla="*/ 2293756 h 6877477"/>
              <a:gd name="connsiteX50" fmla="*/ 8844864 w 12191999"/>
              <a:gd name="connsiteY50" fmla="*/ 3274503 h 6877477"/>
              <a:gd name="connsiteX51" fmla="*/ 7864116 w 12191999"/>
              <a:gd name="connsiteY51" fmla="*/ 2293756 h 6877477"/>
              <a:gd name="connsiteX52" fmla="*/ 6636337 w 12191999"/>
              <a:gd name="connsiteY52" fmla="*/ 1313009 h 6877477"/>
              <a:gd name="connsiteX53" fmla="*/ 7617079 w 12191999"/>
              <a:gd name="connsiteY53" fmla="*/ 2293756 h 6877477"/>
              <a:gd name="connsiteX54" fmla="*/ 6636337 w 12191999"/>
              <a:gd name="connsiteY54" fmla="*/ 3274503 h 6877477"/>
              <a:gd name="connsiteX55" fmla="*/ 5655588 w 12191999"/>
              <a:gd name="connsiteY55" fmla="*/ 2293756 h 6877477"/>
              <a:gd name="connsiteX56" fmla="*/ 2219273 w 12191999"/>
              <a:gd name="connsiteY56" fmla="*/ 1313009 h 6877477"/>
              <a:gd name="connsiteX57" fmla="*/ 3200020 w 12191999"/>
              <a:gd name="connsiteY57" fmla="*/ 2293756 h 6877477"/>
              <a:gd name="connsiteX58" fmla="*/ 2219273 w 12191999"/>
              <a:gd name="connsiteY58" fmla="*/ 3274503 h 6877477"/>
              <a:gd name="connsiteX59" fmla="*/ 1238524 w 12191999"/>
              <a:gd name="connsiteY59" fmla="*/ 2293756 h 6877477"/>
              <a:gd name="connsiteX60" fmla="*/ 10741 w 12191999"/>
              <a:gd name="connsiteY60" fmla="*/ 1313009 h 6877477"/>
              <a:gd name="connsiteX61" fmla="*/ 991488 w 12191999"/>
              <a:gd name="connsiteY61" fmla="*/ 2293756 h 6877477"/>
              <a:gd name="connsiteX62" fmla="*/ 10741 w 12191999"/>
              <a:gd name="connsiteY62" fmla="*/ 3274503 h 6877477"/>
              <a:gd name="connsiteX63" fmla="*/ 0 w 12191999"/>
              <a:gd name="connsiteY63" fmla="*/ 3263761 h 6877477"/>
              <a:gd name="connsiteX64" fmla="*/ 0 w 12191999"/>
              <a:gd name="connsiteY64" fmla="*/ 1323750 h 6877477"/>
              <a:gd name="connsiteX65" fmla="*/ 7740598 w 12191999"/>
              <a:gd name="connsiteY65" fmla="*/ 179783 h 6877477"/>
              <a:gd name="connsiteX66" fmla="*/ 8721345 w 12191999"/>
              <a:gd name="connsiteY66" fmla="*/ 1160530 h 6877477"/>
              <a:gd name="connsiteX67" fmla="*/ 7740598 w 12191999"/>
              <a:gd name="connsiteY67" fmla="*/ 2141277 h 6877477"/>
              <a:gd name="connsiteX68" fmla="*/ 6759852 w 12191999"/>
              <a:gd name="connsiteY68" fmla="*/ 1160530 h 6877477"/>
              <a:gd name="connsiteX69" fmla="*/ 5532073 w 12191999"/>
              <a:gd name="connsiteY69" fmla="*/ 179783 h 6877477"/>
              <a:gd name="connsiteX70" fmla="*/ 6512819 w 12191999"/>
              <a:gd name="connsiteY70" fmla="*/ 1160530 h 6877477"/>
              <a:gd name="connsiteX71" fmla="*/ 5532073 w 12191999"/>
              <a:gd name="connsiteY71" fmla="*/ 2141277 h 6877477"/>
              <a:gd name="connsiteX72" fmla="*/ 4551324 w 12191999"/>
              <a:gd name="connsiteY72" fmla="*/ 1160530 h 6877477"/>
              <a:gd name="connsiteX73" fmla="*/ 3323540 w 12191999"/>
              <a:gd name="connsiteY73" fmla="*/ 179783 h 6877477"/>
              <a:gd name="connsiteX74" fmla="*/ 4304287 w 12191999"/>
              <a:gd name="connsiteY74" fmla="*/ 1160530 h 6877477"/>
              <a:gd name="connsiteX75" fmla="*/ 3323540 w 12191999"/>
              <a:gd name="connsiteY75" fmla="*/ 2141277 h 6877477"/>
              <a:gd name="connsiteX76" fmla="*/ 2342792 w 12191999"/>
              <a:gd name="connsiteY76" fmla="*/ 1160530 h 6877477"/>
              <a:gd name="connsiteX77" fmla="*/ 1115008 w 12191999"/>
              <a:gd name="connsiteY77" fmla="*/ 179783 h 6877477"/>
              <a:gd name="connsiteX78" fmla="*/ 2095755 w 12191999"/>
              <a:gd name="connsiteY78" fmla="*/ 1160530 h 6877477"/>
              <a:gd name="connsiteX79" fmla="*/ 1115008 w 12191999"/>
              <a:gd name="connsiteY79" fmla="*/ 2141277 h 6877477"/>
              <a:gd name="connsiteX80" fmla="*/ 134260 w 12191999"/>
              <a:gd name="connsiteY80" fmla="*/ 1160530 h 6877477"/>
              <a:gd name="connsiteX81" fmla="*/ 12182376 w 12191999"/>
              <a:gd name="connsiteY81" fmla="*/ 179782 h 6877477"/>
              <a:gd name="connsiteX82" fmla="*/ 12191999 w 12191999"/>
              <a:gd name="connsiteY82" fmla="*/ 189405 h 6877477"/>
              <a:gd name="connsiteX83" fmla="*/ 12191999 w 12191999"/>
              <a:gd name="connsiteY83" fmla="*/ 2131652 h 6877477"/>
              <a:gd name="connsiteX84" fmla="*/ 12182376 w 12191999"/>
              <a:gd name="connsiteY84" fmla="*/ 2141275 h 6877477"/>
              <a:gd name="connsiteX85" fmla="*/ 11201628 w 12191999"/>
              <a:gd name="connsiteY85" fmla="*/ 1160529 h 6877477"/>
              <a:gd name="connsiteX86" fmla="*/ 9949130 w 12191999"/>
              <a:gd name="connsiteY86" fmla="*/ 179782 h 6877477"/>
              <a:gd name="connsiteX87" fmla="*/ 10929877 w 12191999"/>
              <a:gd name="connsiteY87" fmla="*/ 1160530 h 6877477"/>
              <a:gd name="connsiteX88" fmla="*/ 9949130 w 12191999"/>
              <a:gd name="connsiteY88" fmla="*/ 2141275 h 6877477"/>
              <a:gd name="connsiteX89" fmla="*/ 8968382 w 12191999"/>
              <a:gd name="connsiteY89" fmla="*/ 1160530 h 6877477"/>
              <a:gd name="connsiteX90" fmla="*/ 10098921 w 12191999"/>
              <a:gd name="connsiteY90" fmla="*/ 0 h 6877477"/>
              <a:gd name="connsiteX91" fmla="*/ 12007870 w 12191999"/>
              <a:gd name="connsiteY91" fmla="*/ 0 h 6877477"/>
              <a:gd name="connsiteX92" fmla="*/ 12034143 w 12191999"/>
              <a:gd name="connsiteY92" fmla="*/ 26273 h 6877477"/>
              <a:gd name="connsiteX93" fmla="*/ 11053396 w 12191999"/>
              <a:gd name="connsiteY93" fmla="*/ 1007020 h 6877477"/>
              <a:gd name="connsiteX94" fmla="*/ 10072648 w 12191999"/>
              <a:gd name="connsiteY94" fmla="*/ 26273 h 6877477"/>
              <a:gd name="connsiteX95" fmla="*/ 7890389 w 12191999"/>
              <a:gd name="connsiteY95" fmla="*/ 0 h 6877477"/>
              <a:gd name="connsiteX96" fmla="*/ 9799338 w 12191999"/>
              <a:gd name="connsiteY96" fmla="*/ 0 h 6877477"/>
              <a:gd name="connsiteX97" fmla="*/ 9825611 w 12191999"/>
              <a:gd name="connsiteY97" fmla="*/ 26273 h 6877477"/>
              <a:gd name="connsiteX98" fmla="*/ 8844864 w 12191999"/>
              <a:gd name="connsiteY98" fmla="*/ 1007020 h 6877477"/>
              <a:gd name="connsiteX99" fmla="*/ 7864116 w 12191999"/>
              <a:gd name="connsiteY99" fmla="*/ 26273 h 6877477"/>
              <a:gd name="connsiteX100" fmla="*/ 5681864 w 12191999"/>
              <a:gd name="connsiteY100" fmla="*/ 0 h 6877477"/>
              <a:gd name="connsiteX101" fmla="*/ 7590806 w 12191999"/>
              <a:gd name="connsiteY101" fmla="*/ 0 h 6877477"/>
              <a:gd name="connsiteX102" fmla="*/ 7617079 w 12191999"/>
              <a:gd name="connsiteY102" fmla="*/ 26273 h 6877477"/>
              <a:gd name="connsiteX103" fmla="*/ 6636339 w 12191999"/>
              <a:gd name="connsiteY103" fmla="*/ 1007020 h 6877477"/>
              <a:gd name="connsiteX104" fmla="*/ 5655591 w 12191999"/>
              <a:gd name="connsiteY104" fmla="*/ 26273 h 6877477"/>
              <a:gd name="connsiteX105" fmla="*/ 3473334 w 12191999"/>
              <a:gd name="connsiteY105" fmla="*/ 0 h 6877477"/>
              <a:gd name="connsiteX106" fmla="*/ 5382281 w 12191999"/>
              <a:gd name="connsiteY106" fmla="*/ 0 h 6877477"/>
              <a:gd name="connsiteX107" fmla="*/ 5408554 w 12191999"/>
              <a:gd name="connsiteY107" fmla="*/ 26274 h 6877477"/>
              <a:gd name="connsiteX108" fmla="*/ 4427806 w 12191999"/>
              <a:gd name="connsiteY108" fmla="*/ 1007020 h 6877477"/>
              <a:gd name="connsiteX109" fmla="*/ 3447060 w 12191999"/>
              <a:gd name="connsiteY109" fmla="*/ 26274 h 6877477"/>
              <a:gd name="connsiteX110" fmla="*/ 1264801 w 12191999"/>
              <a:gd name="connsiteY110" fmla="*/ 0 h 6877477"/>
              <a:gd name="connsiteX111" fmla="*/ 3173749 w 12191999"/>
              <a:gd name="connsiteY111" fmla="*/ 0 h 6877477"/>
              <a:gd name="connsiteX112" fmla="*/ 3200023 w 12191999"/>
              <a:gd name="connsiteY112" fmla="*/ 26274 h 6877477"/>
              <a:gd name="connsiteX113" fmla="*/ 2219276 w 12191999"/>
              <a:gd name="connsiteY113" fmla="*/ 1007020 h 6877477"/>
              <a:gd name="connsiteX114" fmla="*/ 1238527 w 12191999"/>
              <a:gd name="connsiteY114" fmla="*/ 26274 h 6877477"/>
              <a:gd name="connsiteX115" fmla="*/ 0 w 12191999"/>
              <a:gd name="connsiteY115" fmla="*/ 0 h 6877477"/>
              <a:gd name="connsiteX116" fmla="*/ 965216 w 12191999"/>
              <a:gd name="connsiteY116" fmla="*/ 0 h 6877477"/>
              <a:gd name="connsiteX117" fmla="*/ 991490 w 12191999"/>
              <a:gd name="connsiteY117" fmla="*/ 26274 h 6877477"/>
              <a:gd name="connsiteX118" fmla="*/ 10744 w 12191999"/>
              <a:gd name="connsiteY118" fmla="*/ 1007021 h 6877477"/>
              <a:gd name="connsiteX119" fmla="*/ 0 w 12191999"/>
              <a:gd name="connsiteY119" fmla="*/ 996277 h 687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2191999" h="6877477">
                <a:moveTo>
                  <a:pt x="11053396" y="5847975"/>
                </a:moveTo>
                <a:lnTo>
                  <a:pt x="12034143" y="6828722"/>
                </a:lnTo>
                <a:lnTo>
                  <a:pt x="11985388" y="6877477"/>
                </a:lnTo>
                <a:lnTo>
                  <a:pt x="10121403" y="6877477"/>
                </a:lnTo>
                <a:lnTo>
                  <a:pt x="10072648" y="6828722"/>
                </a:lnTo>
                <a:close/>
                <a:moveTo>
                  <a:pt x="12182376" y="4716808"/>
                </a:moveTo>
                <a:lnTo>
                  <a:pt x="12191999" y="4726431"/>
                </a:lnTo>
                <a:lnTo>
                  <a:pt x="12191999" y="6668679"/>
                </a:lnTo>
                <a:lnTo>
                  <a:pt x="12182376" y="6678302"/>
                </a:lnTo>
                <a:lnTo>
                  <a:pt x="11201628" y="5697555"/>
                </a:lnTo>
                <a:close/>
                <a:moveTo>
                  <a:pt x="9949130" y="4716808"/>
                </a:moveTo>
                <a:lnTo>
                  <a:pt x="10929877" y="5697555"/>
                </a:lnTo>
                <a:lnTo>
                  <a:pt x="9949130" y="6678302"/>
                </a:lnTo>
                <a:lnTo>
                  <a:pt x="8968382" y="5697555"/>
                </a:lnTo>
                <a:close/>
                <a:moveTo>
                  <a:pt x="11053396" y="3580491"/>
                </a:moveTo>
                <a:lnTo>
                  <a:pt x="12034143" y="4561237"/>
                </a:lnTo>
                <a:lnTo>
                  <a:pt x="11053396" y="5541984"/>
                </a:lnTo>
                <a:lnTo>
                  <a:pt x="10072648" y="4561237"/>
                </a:lnTo>
                <a:close/>
                <a:moveTo>
                  <a:pt x="8844864" y="3580491"/>
                </a:moveTo>
                <a:lnTo>
                  <a:pt x="9825611" y="4561237"/>
                </a:lnTo>
                <a:lnTo>
                  <a:pt x="8844864" y="5541984"/>
                </a:lnTo>
                <a:lnTo>
                  <a:pt x="7864116" y="4561237"/>
                </a:lnTo>
                <a:close/>
                <a:moveTo>
                  <a:pt x="10739" y="3580491"/>
                </a:moveTo>
                <a:lnTo>
                  <a:pt x="991485" y="4561237"/>
                </a:lnTo>
                <a:lnTo>
                  <a:pt x="10739" y="5541984"/>
                </a:lnTo>
                <a:lnTo>
                  <a:pt x="0" y="5531245"/>
                </a:lnTo>
                <a:lnTo>
                  <a:pt x="0" y="3591230"/>
                </a:lnTo>
                <a:close/>
                <a:moveTo>
                  <a:pt x="1115005" y="2448297"/>
                </a:moveTo>
                <a:lnTo>
                  <a:pt x="2095752" y="3429042"/>
                </a:lnTo>
                <a:lnTo>
                  <a:pt x="1115005" y="4409788"/>
                </a:lnTo>
                <a:lnTo>
                  <a:pt x="134258" y="3429042"/>
                </a:lnTo>
                <a:close/>
                <a:moveTo>
                  <a:pt x="12182376" y="2448295"/>
                </a:moveTo>
                <a:lnTo>
                  <a:pt x="12191999" y="2457918"/>
                </a:lnTo>
                <a:lnTo>
                  <a:pt x="12191999" y="4400165"/>
                </a:lnTo>
                <a:lnTo>
                  <a:pt x="12182376" y="4409788"/>
                </a:lnTo>
                <a:lnTo>
                  <a:pt x="11201628" y="3429042"/>
                </a:lnTo>
                <a:close/>
                <a:moveTo>
                  <a:pt x="9949130" y="2448295"/>
                </a:moveTo>
                <a:lnTo>
                  <a:pt x="10929877" y="3429042"/>
                </a:lnTo>
                <a:lnTo>
                  <a:pt x="9949130" y="4409788"/>
                </a:lnTo>
                <a:lnTo>
                  <a:pt x="8968382" y="3429042"/>
                </a:lnTo>
                <a:close/>
                <a:moveTo>
                  <a:pt x="7740598" y="2448295"/>
                </a:moveTo>
                <a:lnTo>
                  <a:pt x="8721345" y="3429042"/>
                </a:lnTo>
                <a:lnTo>
                  <a:pt x="7740598" y="4409788"/>
                </a:lnTo>
                <a:lnTo>
                  <a:pt x="6759852" y="3429042"/>
                </a:lnTo>
                <a:close/>
                <a:moveTo>
                  <a:pt x="11053396" y="1313009"/>
                </a:moveTo>
                <a:lnTo>
                  <a:pt x="12034143" y="2293756"/>
                </a:lnTo>
                <a:lnTo>
                  <a:pt x="11053396" y="3274502"/>
                </a:lnTo>
                <a:lnTo>
                  <a:pt x="10072648" y="2293756"/>
                </a:lnTo>
                <a:close/>
                <a:moveTo>
                  <a:pt x="8844864" y="1313009"/>
                </a:moveTo>
                <a:lnTo>
                  <a:pt x="9825611" y="2293756"/>
                </a:lnTo>
                <a:lnTo>
                  <a:pt x="8844864" y="3274503"/>
                </a:lnTo>
                <a:lnTo>
                  <a:pt x="7864116" y="2293756"/>
                </a:lnTo>
                <a:close/>
                <a:moveTo>
                  <a:pt x="6636337" y="1313009"/>
                </a:moveTo>
                <a:lnTo>
                  <a:pt x="7617079" y="2293756"/>
                </a:lnTo>
                <a:lnTo>
                  <a:pt x="6636337" y="3274503"/>
                </a:lnTo>
                <a:lnTo>
                  <a:pt x="5655588" y="2293756"/>
                </a:lnTo>
                <a:close/>
                <a:moveTo>
                  <a:pt x="2219273" y="1313009"/>
                </a:moveTo>
                <a:lnTo>
                  <a:pt x="3200020" y="2293756"/>
                </a:lnTo>
                <a:lnTo>
                  <a:pt x="2219273" y="3274503"/>
                </a:lnTo>
                <a:lnTo>
                  <a:pt x="1238524" y="2293756"/>
                </a:lnTo>
                <a:close/>
                <a:moveTo>
                  <a:pt x="10741" y="1313009"/>
                </a:moveTo>
                <a:lnTo>
                  <a:pt x="991488" y="2293756"/>
                </a:lnTo>
                <a:lnTo>
                  <a:pt x="10741" y="3274503"/>
                </a:lnTo>
                <a:lnTo>
                  <a:pt x="0" y="3263761"/>
                </a:lnTo>
                <a:lnTo>
                  <a:pt x="0" y="1323750"/>
                </a:lnTo>
                <a:close/>
                <a:moveTo>
                  <a:pt x="7740598" y="179783"/>
                </a:moveTo>
                <a:lnTo>
                  <a:pt x="8721345" y="1160530"/>
                </a:lnTo>
                <a:lnTo>
                  <a:pt x="7740598" y="2141277"/>
                </a:lnTo>
                <a:lnTo>
                  <a:pt x="6759852" y="1160530"/>
                </a:lnTo>
                <a:close/>
                <a:moveTo>
                  <a:pt x="5532073" y="179783"/>
                </a:moveTo>
                <a:lnTo>
                  <a:pt x="6512819" y="1160530"/>
                </a:lnTo>
                <a:lnTo>
                  <a:pt x="5532073" y="2141277"/>
                </a:lnTo>
                <a:lnTo>
                  <a:pt x="4551324" y="1160530"/>
                </a:lnTo>
                <a:close/>
                <a:moveTo>
                  <a:pt x="3323540" y="179783"/>
                </a:moveTo>
                <a:lnTo>
                  <a:pt x="4304287" y="1160530"/>
                </a:lnTo>
                <a:lnTo>
                  <a:pt x="3323540" y="2141277"/>
                </a:lnTo>
                <a:lnTo>
                  <a:pt x="2342792" y="1160530"/>
                </a:lnTo>
                <a:close/>
                <a:moveTo>
                  <a:pt x="1115008" y="179783"/>
                </a:moveTo>
                <a:lnTo>
                  <a:pt x="2095755" y="1160530"/>
                </a:lnTo>
                <a:lnTo>
                  <a:pt x="1115008" y="2141277"/>
                </a:lnTo>
                <a:lnTo>
                  <a:pt x="134260" y="1160530"/>
                </a:lnTo>
                <a:close/>
                <a:moveTo>
                  <a:pt x="12182376" y="179782"/>
                </a:moveTo>
                <a:lnTo>
                  <a:pt x="12191999" y="189405"/>
                </a:lnTo>
                <a:lnTo>
                  <a:pt x="12191999" y="2131652"/>
                </a:lnTo>
                <a:lnTo>
                  <a:pt x="12182376" y="2141275"/>
                </a:lnTo>
                <a:lnTo>
                  <a:pt x="11201628" y="1160529"/>
                </a:lnTo>
                <a:close/>
                <a:moveTo>
                  <a:pt x="9949130" y="179782"/>
                </a:moveTo>
                <a:lnTo>
                  <a:pt x="10929877" y="1160530"/>
                </a:lnTo>
                <a:lnTo>
                  <a:pt x="9949130" y="2141275"/>
                </a:lnTo>
                <a:lnTo>
                  <a:pt x="8968382" y="1160530"/>
                </a:lnTo>
                <a:close/>
                <a:moveTo>
                  <a:pt x="10098921" y="0"/>
                </a:moveTo>
                <a:lnTo>
                  <a:pt x="12007870" y="0"/>
                </a:lnTo>
                <a:lnTo>
                  <a:pt x="12034143" y="26273"/>
                </a:lnTo>
                <a:lnTo>
                  <a:pt x="11053396" y="1007020"/>
                </a:lnTo>
                <a:lnTo>
                  <a:pt x="10072648" y="26273"/>
                </a:lnTo>
                <a:close/>
                <a:moveTo>
                  <a:pt x="7890389" y="0"/>
                </a:moveTo>
                <a:lnTo>
                  <a:pt x="9799338" y="0"/>
                </a:lnTo>
                <a:lnTo>
                  <a:pt x="9825611" y="26273"/>
                </a:lnTo>
                <a:lnTo>
                  <a:pt x="8844864" y="1007020"/>
                </a:lnTo>
                <a:lnTo>
                  <a:pt x="7864116" y="26273"/>
                </a:lnTo>
                <a:close/>
                <a:moveTo>
                  <a:pt x="5681864" y="0"/>
                </a:moveTo>
                <a:lnTo>
                  <a:pt x="7590806" y="0"/>
                </a:lnTo>
                <a:lnTo>
                  <a:pt x="7617079" y="26273"/>
                </a:lnTo>
                <a:lnTo>
                  <a:pt x="6636339" y="1007020"/>
                </a:lnTo>
                <a:lnTo>
                  <a:pt x="5655591" y="26273"/>
                </a:lnTo>
                <a:close/>
                <a:moveTo>
                  <a:pt x="3473334" y="0"/>
                </a:moveTo>
                <a:lnTo>
                  <a:pt x="5382281" y="0"/>
                </a:lnTo>
                <a:lnTo>
                  <a:pt x="5408554" y="26274"/>
                </a:lnTo>
                <a:lnTo>
                  <a:pt x="4427806" y="1007020"/>
                </a:lnTo>
                <a:lnTo>
                  <a:pt x="3447060" y="26274"/>
                </a:lnTo>
                <a:close/>
                <a:moveTo>
                  <a:pt x="1264801" y="0"/>
                </a:moveTo>
                <a:lnTo>
                  <a:pt x="3173749" y="0"/>
                </a:lnTo>
                <a:lnTo>
                  <a:pt x="3200023" y="26274"/>
                </a:lnTo>
                <a:lnTo>
                  <a:pt x="2219276" y="1007020"/>
                </a:lnTo>
                <a:lnTo>
                  <a:pt x="1238527" y="26274"/>
                </a:lnTo>
                <a:close/>
                <a:moveTo>
                  <a:pt x="0" y="0"/>
                </a:moveTo>
                <a:lnTo>
                  <a:pt x="965216" y="0"/>
                </a:lnTo>
                <a:lnTo>
                  <a:pt x="991490" y="26274"/>
                </a:lnTo>
                <a:lnTo>
                  <a:pt x="10744" y="1007021"/>
                </a:lnTo>
                <a:lnTo>
                  <a:pt x="0" y="9962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50802-A058-4AEF-B5E2-0A31B002A0E4}"/>
              </a:ext>
            </a:extLst>
          </p:cNvPr>
          <p:cNvPicPr/>
          <p:nvPr/>
        </p:nvPicPr>
        <p:blipFill rotWithShape="1">
          <a:blip r:embed="rId2"/>
          <a:srcRect l="9436" t="15056" r="10564" b="10595"/>
          <a:stretch/>
        </p:blipFill>
        <p:spPr>
          <a:xfrm>
            <a:off x="0" y="0"/>
            <a:ext cx="1251005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Manfaat </a:t>
            </a:r>
            <a:r>
              <a:rPr lang="en-US" sz="40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4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Elektronik :</a:t>
            </a:r>
            <a:endParaRPr lang="en-US" sz="40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E081C6-6676-4835-A733-E630F41C8CEC}"/>
              </a:ext>
            </a:extLst>
          </p:cNvPr>
          <p:cNvSpPr/>
          <p:nvPr/>
        </p:nvSpPr>
        <p:spPr>
          <a:xfrm>
            <a:off x="6089230" y="1811213"/>
            <a:ext cx="5184000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31" name="Isosceles Triangle 26">
            <a:extLst>
              <a:ext uri="{FF2B5EF4-FFF2-40B4-BE49-F238E27FC236}">
                <a16:creationId xmlns:a16="http://schemas.microsoft.com/office/drawing/2014/main" id="{1A4A7728-9CCB-488E-81A2-9ECC9116C5EF}"/>
              </a:ext>
            </a:extLst>
          </p:cNvPr>
          <p:cNvSpPr/>
          <p:nvPr/>
        </p:nvSpPr>
        <p:spPr>
          <a:xfrm rot="16200000">
            <a:off x="4322378" y="2065721"/>
            <a:ext cx="2036677" cy="1527661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D8A313-C781-4072-832F-F9F626059C92}"/>
              </a:ext>
            </a:extLst>
          </p:cNvPr>
          <p:cNvSpPr/>
          <p:nvPr/>
        </p:nvSpPr>
        <p:spPr>
          <a:xfrm>
            <a:off x="6093885" y="3054527"/>
            <a:ext cx="5184000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33" name="Isosceles Triangle 48">
            <a:extLst>
              <a:ext uri="{FF2B5EF4-FFF2-40B4-BE49-F238E27FC236}">
                <a16:creationId xmlns:a16="http://schemas.microsoft.com/office/drawing/2014/main" id="{63D23495-2154-4751-9D09-7857A3A9E9B3}"/>
              </a:ext>
            </a:extLst>
          </p:cNvPr>
          <p:cNvSpPr/>
          <p:nvPr/>
        </p:nvSpPr>
        <p:spPr>
          <a:xfrm rot="16200000">
            <a:off x="4824529" y="2778324"/>
            <a:ext cx="1003975" cy="1538968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8627D-44FE-4D05-AF63-CB44FD60B1F4}"/>
              </a:ext>
            </a:extLst>
          </p:cNvPr>
          <p:cNvSpPr/>
          <p:nvPr/>
        </p:nvSpPr>
        <p:spPr>
          <a:xfrm>
            <a:off x="6036303" y="4201646"/>
            <a:ext cx="5184000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35" name="Isosceles Triangle 49">
            <a:extLst>
              <a:ext uri="{FF2B5EF4-FFF2-40B4-BE49-F238E27FC236}">
                <a16:creationId xmlns:a16="http://schemas.microsoft.com/office/drawing/2014/main" id="{AE8B6F3B-AD1B-4293-A785-231B56E826E6}"/>
              </a:ext>
            </a:extLst>
          </p:cNvPr>
          <p:cNvSpPr/>
          <p:nvPr/>
        </p:nvSpPr>
        <p:spPr>
          <a:xfrm rot="16200000">
            <a:off x="4820578" y="3878979"/>
            <a:ext cx="998749" cy="153855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AD84698-0377-4EE3-95A9-ED17DC97C0D9}"/>
              </a:ext>
            </a:extLst>
          </p:cNvPr>
          <p:cNvGrpSpPr/>
          <p:nvPr/>
        </p:nvGrpSpPr>
        <p:grpSpPr>
          <a:xfrm>
            <a:off x="1057410" y="3116587"/>
            <a:ext cx="3483040" cy="3495618"/>
            <a:chOff x="1130676" y="2793247"/>
            <a:chExt cx="3431456" cy="3443848"/>
          </a:xfrm>
        </p:grpSpPr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A136CB49-16CB-4702-88EB-B05E33D878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0" name="Rounded Rectangle 18">
              <a:extLst>
                <a:ext uri="{FF2B5EF4-FFF2-40B4-BE49-F238E27FC236}">
                  <a16:creationId xmlns:a16="http://schemas.microsoft.com/office/drawing/2014/main" id="{2B5D3EFA-0406-45A9-B4E1-E1C8A22E7C0B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C1F8CC5F-CC5A-4FF8-8968-D73CBB1E0E96}"/>
                </a:ext>
              </a:extLst>
            </p:cNvPr>
            <p:cNvSpPr/>
            <p:nvPr/>
          </p:nvSpPr>
          <p:spPr>
            <a:xfrm>
              <a:off x="1130676" y="4159425"/>
              <a:ext cx="2759432" cy="2077670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59430" h="2077670">
                  <a:moveTo>
                    <a:pt x="221873" y="183976"/>
                  </a:moveTo>
                  <a:cubicBezTo>
                    <a:pt x="-257552" y="923751"/>
                    <a:pt x="200156" y="1839025"/>
                    <a:pt x="128952" y="2064983"/>
                  </a:cubicBezTo>
                  <a:lnTo>
                    <a:pt x="1861333" y="2077670"/>
                  </a:lnTo>
                  <a:lnTo>
                    <a:pt x="1831598" y="1698451"/>
                  </a:lnTo>
                  <a:cubicBezTo>
                    <a:pt x="2577484" y="1720658"/>
                    <a:pt x="2947680" y="1991050"/>
                    <a:pt x="2664150" y="130334"/>
                  </a:cubicBezTo>
                  <a:cubicBezTo>
                    <a:pt x="2255473" y="54071"/>
                    <a:pt x="2191599" y="89110"/>
                    <a:pt x="2054394" y="98409"/>
                  </a:cubicBezTo>
                  <a:cubicBezTo>
                    <a:pt x="2046378" y="39791"/>
                    <a:pt x="2053381" y="49121"/>
                    <a:pt x="2030082" y="303"/>
                  </a:cubicBezTo>
                  <a:cubicBezTo>
                    <a:pt x="1964498" y="-945"/>
                    <a:pt x="2000929" y="826"/>
                    <a:pt x="1898273" y="22051"/>
                  </a:cubicBezTo>
                  <a:cubicBezTo>
                    <a:pt x="1904623" y="280813"/>
                    <a:pt x="1890896" y="525885"/>
                    <a:pt x="1900421" y="783060"/>
                  </a:cubicBezTo>
                  <a:cubicBezTo>
                    <a:pt x="1749728" y="751246"/>
                    <a:pt x="1517512" y="597607"/>
                    <a:pt x="1226678" y="497145"/>
                  </a:cubicBezTo>
                  <a:cubicBezTo>
                    <a:pt x="1226550" y="618676"/>
                    <a:pt x="1264864" y="688113"/>
                    <a:pt x="1130871" y="572491"/>
                  </a:cubicBezTo>
                  <a:cubicBezTo>
                    <a:pt x="766733" y="481334"/>
                    <a:pt x="654943" y="385765"/>
                    <a:pt x="221873" y="1839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EF19EEB1-97B4-40E2-A83F-16B4119868A5}"/>
                </a:ext>
              </a:extLst>
            </p:cNvPr>
            <p:cNvSpPr/>
            <p:nvPr/>
          </p:nvSpPr>
          <p:spPr>
            <a:xfrm>
              <a:off x="1353101" y="4180869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1B103A9A-380A-4D50-B1B9-48DA1AA9C58B}"/>
                </a:ext>
              </a:extLst>
            </p:cNvPr>
            <p:cNvSpPr/>
            <p:nvPr/>
          </p:nvSpPr>
          <p:spPr>
            <a:xfrm>
              <a:off x="3076189" y="4038629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FACA3C0E-0B06-43D5-A58E-D00A6EF0A284}"/>
                </a:ext>
              </a:extLst>
            </p:cNvPr>
            <p:cNvSpPr/>
            <p:nvPr/>
          </p:nvSpPr>
          <p:spPr>
            <a:xfrm>
              <a:off x="2985409" y="3255814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EDDF003-F5D2-43D3-A9E4-8C00BCB08EDE}"/>
              </a:ext>
            </a:extLst>
          </p:cNvPr>
          <p:cNvSpPr txBox="1"/>
          <p:nvPr/>
        </p:nvSpPr>
        <p:spPr>
          <a:xfrm>
            <a:off x="6795393" y="1879411"/>
            <a:ext cx="4335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Efisiensi</a:t>
            </a:r>
            <a:r>
              <a:rPr lang="en-US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mengurangi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terkait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fisik</a:t>
            </a:r>
            <a:r>
              <a:rPr lang="en-US" altLang="ko-KR" dirty="0">
                <a:latin typeface="+mj-lt"/>
                <a:ea typeface="+mj-ea"/>
                <a:cs typeface="Arial" pitchFamily="34" charset="0"/>
              </a:rPr>
              <a:t>.      </a:t>
            </a:r>
            <a:endParaRPr lang="ko-KR" altLang="en-US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72891BC-9504-4012-B1AF-D81983F68CC8}"/>
              </a:ext>
            </a:extLst>
          </p:cNvPr>
          <p:cNvSpPr txBox="1"/>
          <p:nvPr/>
        </p:nvSpPr>
        <p:spPr>
          <a:xfrm>
            <a:off x="6949555" y="3092400"/>
            <a:ext cx="4270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Aksesibilitas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dan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arsip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mana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altLang="ko-KR" dirty="0">
                <a:ea typeface="+mj-ea"/>
                <a:cs typeface="Arial" pitchFamily="34" charset="0"/>
              </a:rPr>
              <a:t>.      </a:t>
            </a:r>
            <a:endParaRPr lang="ko-KR" altLang="en-US" dirty="0">
              <a:ea typeface="+mj-ea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502F3C-720A-4E39-B146-6CDB1307A3DB}"/>
              </a:ext>
            </a:extLst>
          </p:cNvPr>
          <p:cNvSpPr txBox="1"/>
          <p:nvPr/>
        </p:nvSpPr>
        <p:spPr>
          <a:xfrm>
            <a:off x="6949554" y="4197445"/>
            <a:ext cx="4181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>
                <a:latin typeface="+mj-lt"/>
              </a:rPr>
              <a:t>Penghematan</a:t>
            </a:r>
            <a:r>
              <a:rPr lang="en-US" b="1" dirty="0">
                <a:latin typeface="+mj-lt"/>
              </a:rPr>
              <a:t> Ruang: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Mengurangi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kebutuhan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ruang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penyimpanan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fisik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dokumen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kertas</a:t>
            </a:r>
            <a:endParaRPr lang="ko-KR" altLang="en-US" dirty="0">
              <a:latin typeface="+mj-lt"/>
              <a:ea typeface="+mj-ea"/>
              <a:cs typeface="Arial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5ECE31-9454-49D4-89A1-49C488E8EC31}"/>
              </a:ext>
            </a:extLst>
          </p:cNvPr>
          <p:cNvGrpSpPr/>
          <p:nvPr/>
        </p:nvGrpSpPr>
        <p:grpSpPr>
          <a:xfrm>
            <a:off x="7334857" y="5251943"/>
            <a:ext cx="3670314" cy="678692"/>
            <a:chOff x="803640" y="3362835"/>
            <a:chExt cx="2059657" cy="67869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5A8F0C-0798-4F2F-8560-EBEE91CF561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D582210-181F-400C-B674-447A39D5D36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ea typeface="+mj-ea"/>
                <a:cs typeface="Arial" pitchFamily="34" charset="0"/>
              </a:endParaRPr>
            </a:p>
          </p:txBody>
        </p:sp>
      </p:grpSp>
      <p:sp>
        <p:nvSpPr>
          <p:cNvPr id="60" name="Rounded Rectangle 1">
            <a:extLst>
              <a:ext uri="{FF2B5EF4-FFF2-40B4-BE49-F238E27FC236}">
                <a16:creationId xmlns:a16="http://schemas.microsoft.com/office/drawing/2014/main" id="{CFEA3D81-60EC-4BA3-9F5B-CBA49F213CE6}"/>
              </a:ext>
            </a:extLst>
          </p:cNvPr>
          <p:cNvSpPr>
            <a:spLocks noChangeAspect="1"/>
          </p:cNvSpPr>
          <p:nvPr/>
        </p:nvSpPr>
        <p:spPr>
          <a:xfrm>
            <a:off x="6378180" y="4414210"/>
            <a:ext cx="571376" cy="516656"/>
          </a:xfrm>
          <a:custGeom>
            <a:avLst/>
            <a:gdLst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39535 w 3986472"/>
              <a:gd name="connsiteY8" fmla="*/ 2531027 h 3604689"/>
              <a:gd name="connsiteX9" fmla="*/ 3741790 w 3986472"/>
              <a:gd name="connsiteY9" fmla="*/ 2543468 h 3604689"/>
              <a:gd name="connsiteX10" fmla="*/ 2667555 w 3986472"/>
              <a:gd name="connsiteY10" fmla="*/ 3603007 h 3604689"/>
              <a:gd name="connsiteX11" fmla="*/ 1617559 w 3986472"/>
              <a:gd name="connsiteY11" fmla="*/ 3571118 h 3604689"/>
              <a:gd name="connsiteX12" fmla="*/ 2628063 w 3986472"/>
              <a:gd name="connsiteY12" fmla="*/ 2560614 h 3604689"/>
              <a:gd name="connsiteX13" fmla="*/ 1908216 w 3986472"/>
              <a:gd name="connsiteY13" fmla="*/ 2538753 h 3604689"/>
              <a:gd name="connsiteX14" fmla="*/ 2569809 w 3986472"/>
              <a:gd name="connsiteY14" fmla="*/ 1877159 h 3604689"/>
              <a:gd name="connsiteX15" fmla="*/ 1999634 w 3986472"/>
              <a:gd name="connsiteY15" fmla="*/ 1877159 h 3604689"/>
              <a:gd name="connsiteX16" fmla="*/ 185337 w 3986472"/>
              <a:gd name="connsiteY16" fmla="*/ 3604689 h 3604689"/>
              <a:gd name="connsiteX17" fmla="*/ 185337 w 3986472"/>
              <a:gd name="connsiteY17" fmla="*/ 2751226 h 3604689"/>
              <a:gd name="connsiteX18" fmla="*/ 185337 w 3986472"/>
              <a:gd name="connsiteY18" fmla="*/ 2535971 h 3604689"/>
              <a:gd name="connsiteX19" fmla="*/ 185337 w 3986472"/>
              <a:gd name="connsiteY19" fmla="*/ 302954 h 3604689"/>
              <a:gd name="connsiteX20" fmla="*/ 116958 w 3986472"/>
              <a:gd name="connsiteY20" fmla="*/ 302954 h 3604689"/>
              <a:gd name="connsiteX21" fmla="*/ 0 w 3986472"/>
              <a:gd name="connsiteY21" fmla="*/ 185996 h 3604689"/>
              <a:gd name="connsiteX22" fmla="*/ 0 w 3986472"/>
              <a:gd name="connsiteY22" fmla="*/ 131880 h 3604689"/>
              <a:gd name="connsiteX23" fmla="*/ 116958 w 3986472"/>
              <a:gd name="connsiteY23" fmla="*/ 14922 h 3604689"/>
              <a:gd name="connsiteX24" fmla="*/ 1076491 w 3986472"/>
              <a:gd name="connsiteY24" fmla="*/ 14922 h 3604689"/>
              <a:gd name="connsiteX25" fmla="*/ 1193449 w 3986472"/>
              <a:gd name="connsiteY25" fmla="*/ 131880 h 3604689"/>
              <a:gd name="connsiteX26" fmla="*/ 1193449 w 3986472"/>
              <a:gd name="connsiteY26" fmla="*/ 185996 h 3604689"/>
              <a:gd name="connsiteX27" fmla="*/ 1076491 w 3986472"/>
              <a:gd name="connsiteY27" fmla="*/ 302954 h 3604689"/>
              <a:gd name="connsiteX28" fmla="*/ 1028167 w 3986472"/>
              <a:gd name="connsiteY28" fmla="*/ 302954 h 3604689"/>
              <a:gd name="connsiteX29" fmla="*/ 1028167 w 3986472"/>
              <a:gd name="connsiteY29" fmla="*/ 1733448 h 3604689"/>
              <a:gd name="connsiteX30" fmla="*/ 2848679 w 3986472"/>
              <a:gd name="connsiteY30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3741790 w 3986472"/>
              <a:gd name="connsiteY8" fmla="*/ 2543468 h 3604689"/>
              <a:gd name="connsiteX9" fmla="*/ 2667555 w 3986472"/>
              <a:gd name="connsiteY9" fmla="*/ 3603007 h 3604689"/>
              <a:gd name="connsiteX10" fmla="*/ 1617559 w 3986472"/>
              <a:gd name="connsiteY10" fmla="*/ 3571118 h 3604689"/>
              <a:gd name="connsiteX11" fmla="*/ 2628063 w 3986472"/>
              <a:gd name="connsiteY11" fmla="*/ 2560614 h 3604689"/>
              <a:gd name="connsiteX12" fmla="*/ 1908216 w 3986472"/>
              <a:gd name="connsiteY12" fmla="*/ 2538753 h 3604689"/>
              <a:gd name="connsiteX13" fmla="*/ 2569809 w 3986472"/>
              <a:gd name="connsiteY13" fmla="*/ 1877159 h 3604689"/>
              <a:gd name="connsiteX14" fmla="*/ 1999634 w 3986472"/>
              <a:gd name="connsiteY14" fmla="*/ 1877159 h 3604689"/>
              <a:gd name="connsiteX15" fmla="*/ 185337 w 3986472"/>
              <a:gd name="connsiteY15" fmla="*/ 3604689 h 3604689"/>
              <a:gd name="connsiteX16" fmla="*/ 185337 w 3986472"/>
              <a:gd name="connsiteY16" fmla="*/ 2751226 h 3604689"/>
              <a:gd name="connsiteX17" fmla="*/ 185337 w 3986472"/>
              <a:gd name="connsiteY17" fmla="*/ 2535971 h 3604689"/>
              <a:gd name="connsiteX18" fmla="*/ 185337 w 3986472"/>
              <a:gd name="connsiteY18" fmla="*/ 302954 h 3604689"/>
              <a:gd name="connsiteX19" fmla="*/ 116958 w 3986472"/>
              <a:gd name="connsiteY19" fmla="*/ 302954 h 3604689"/>
              <a:gd name="connsiteX20" fmla="*/ 0 w 3986472"/>
              <a:gd name="connsiteY20" fmla="*/ 185996 h 3604689"/>
              <a:gd name="connsiteX21" fmla="*/ 0 w 3986472"/>
              <a:gd name="connsiteY21" fmla="*/ 131880 h 3604689"/>
              <a:gd name="connsiteX22" fmla="*/ 116958 w 3986472"/>
              <a:gd name="connsiteY22" fmla="*/ 14922 h 3604689"/>
              <a:gd name="connsiteX23" fmla="*/ 1076491 w 3986472"/>
              <a:gd name="connsiteY23" fmla="*/ 14922 h 3604689"/>
              <a:gd name="connsiteX24" fmla="*/ 1193449 w 3986472"/>
              <a:gd name="connsiteY24" fmla="*/ 131880 h 3604689"/>
              <a:gd name="connsiteX25" fmla="*/ 1193449 w 3986472"/>
              <a:gd name="connsiteY25" fmla="*/ 185996 h 3604689"/>
              <a:gd name="connsiteX26" fmla="*/ 1076491 w 3986472"/>
              <a:gd name="connsiteY26" fmla="*/ 302954 h 3604689"/>
              <a:gd name="connsiteX27" fmla="*/ 1028167 w 3986472"/>
              <a:gd name="connsiteY27" fmla="*/ 302954 h 3604689"/>
              <a:gd name="connsiteX28" fmla="*/ 1028167 w 3986472"/>
              <a:gd name="connsiteY28" fmla="*/ 1733448 h 3604689"/>
              <a:gd name="connsiteX29" fmla="*/ 2848679 w 3986472"/>
              <a:gd name="connsiteY29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3749916 w 3986472"/>
              <a:gd name="connsiteY7" fmla="*/ 2520646 h 3604689"/>
              <a:gd name="connsiteX8" fmla="*/ 2667555 w 3986472"/>
              <a:gd name="connsiteY8" fmla="*/ 3603007 h 3604689"/>
              <a:gd name="connsiteX9" fmla="*/ 1617559 w 3986472"/>
              <a:gd name="connsiteY9" fmla="*/ 3571118 h 3604689"/>
              <a:gd name="connsiteX10" fmla="*/ 2628063 w 3986472"/>
              <a:gd name="connsiteY10" fmla="*/ 2560614 h 3604689"/>
              <a:gd name="connsiteX11" fmla="*/ 1908216 w 3986472"/>
              <a:gd name="connsiteY11" fmla="*/ 2538753 h 3604689"/>
              <a:gd name="connsiteX12" fmla="*/ 2569809 w 3986472"/>
              <a:gd name="connsiteY12" fmla="*/ 1877159 h 3604689"/>
              <a:gd name="connsiteX13" fmla="*/ 1999634 w 3986472"/>
              <a:gd name="connsiteY13" fmla="*/ 1877159 h 3604689"/>
              <a:gd name="connsiteX14" fmla="*/ 185337 w 3986472"/>
              <a:gd name="connsiteY14" fmla="*/ 3604689 h 3604689"/>
              <a:gd name="connsiteX15" fmla="*/ 185337 w 3986472"/>
              <a:gd name="connsiteY15" fmla="*/ 2751226 h 3604689"/>
              <a:gd name="connsiteX16" fmla="*/ 185337 w 3986472"/>
              <a:gd name="connsiteY16" fmla="*/ 2535971 h 3604689"/>
              <a:gd name="connsiteX17" fmla="*/ 185337 w 3986472"/>
              <a:gd name="connsiteY17" fmla="*/ 302954 h 3604689"/>
              <a:gd name="connsiteX18" fmla="*/ 116958 w 3986472"/>
              <a:gd name="connsiteY18" fmla="*/ 302954 h 3604689"/>
              <a:gd name="connsiteX19" fmla="*/ 0 w 3986472"/>
              <a:gd name="connsiteY19" fmla="*/ 185996 h 3604689"/>
              <a:gd name="connsiteX20" fmla="*/ 0 w 3986472"/>
              <a:gd name="connsiteY20" fmla="*/ 131880 h 3604689"/>
              <a:gd name="connsiteX21" fmla="*/ 116958 w 3986472"/>
              <a:gd name="connsiteY21" fmla="*/ 14922 h 3604689"/>
              <a:gd name="connsiteX22" fmla="*/ 1076491 w 3986472"/>
              <a:gd name="connsiteY22" fmla="*/ 14922 h 3604689"/>
              <a:gd name="connsiteX23" fmla="*/ 1193449 w 3986472"/>
              <a:gd name="connsiteY23" fmla="*/ 131880 h 3604689"/>
              <a:gd name="connsiteX24" fmla="*/ 1193449 w 3986472"/>
              <a:gd name="connsiteY24" fmla="*/ 185996 h 3604689"/>
              <a:gd name="connsiteX25" fmla="*/ 1076491 w 3986472"/>
              <a:gd name="connsiteY25" fmla="*/ 302954 h 3604689"/>
              <a:gd name="connsiteX26" fmla="*/ 1028167 w 3986472"/>
              <a:gd name="connsiteY26" fmla="*/ 302954 h 3604689"/>
              <a:gd name="connsiteX27" fmla="*/ 1028167 w 3986472"/>
              <a:gd name="connsiteY27" fmla="*/ 1733448 h 3604689"/>
              <a:gd name="connsiteX28" fmla="*/ 2848679 w 3986472"/>
              <a:gd name="connsiteY28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73758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866557 w 3986472"/>
              <a:gd name="connsiteY4" fmla="*/ 1448924 h 3604689"/>
              <a:gd name="connsiteX5" fmla="*/ 3372472 w 3986472"/>
              <a:gd name="connsiteY5" fmla="*/ 1943009 h 3604689"/>
              <a:gd name="connsiteX6" fmla="*/ 3695056 w 3986472"/>
              <a:gd name="connsiteY6" fmla="*/ 2520272 h 3604689"/>
              <a:gd name="connsiteX7" fmla="*/ 2667555 w 3986472"/>
              <a:gd name="connsiteY7" fmla="*/ 3603007 h 3604689"/>
              <a:gd name="connsiteX8" fmla="*/ 1617559 w 3986472"/>
              <a:gd name="connsiteY8" fmla="*/ 3571118 h 3604689"/>
              <a:gd name="connsiteX9" fmla="*/ 2628063 w 3986472"/>
              <a:gd name="connsiteY9" fmla="*/ 2560614 h 3604689"/>
              <a:gd name="connsiteX10" fmla="*/ 1908216 w 3986472"/>
              <a:gd name="connsiteY10" fmla="*/ 2538753 h 3604689"/>
              <a:gd name="connsiteX11" fmla="*/ 2569809 w 3986472"/>
              <a:gd name="connsiteY11" fmla="*/ 1877159 h 3604689"/>
              <a:gd name="connsiteX12" fmla="*/ 1999634 w 3986472"/>
              <a:gd name="connsiteY12" fmla="*/ 1877159 h 3604689"/>
              <a:gd name="connsiteX13" fmla="*/ 185337 w 3986472"/>
              <a:gd name="connsiteY13" fmla="*/ 3604689 h 3604689"/>
              <a:gd name="connsiteX14" fmla="*/ 185337 w 3986472"/>
              <a:gd name="connsiteY14" fmla="*/ 2751226 h 3604689"/>
              <a:gd name="connsiteX15" fmla="*/ 185337 w 3986472"/>
              <a:gd name="connsiteY15" fmla="*/ 2535971 h 3604689"/>
              <a:gd name="connsiteX16" fmla="*/ 185337 w 3986472"/>
              <a:gd name="connsiteY16" fmla="*/ 302954 h 3604689"/>
              <a:gd name="connsiteX17" fmla="*/ 116958 w 3986472"/>
              <a:gd name="connsiteY17" fmla="*/ 302954 h 3604689"/>
              <a:gd name="connsiteX18" fmla="*/ 0 w 3986472"/>
              <a:gd name="connsiteY18" fmla="*/ 185996 h 3604689"/>
              <a:gd name="connsiteX19" fmla="*/ 0 w 3986472"/>
              <a:gd name="connsiteY19" fmla="*/ 131880 h 3604689"/>
              <a:gd name="connsiteX20" fmla="*/ 116958 w 3986472"/>
              <a:gd name="connsiteY20" fmla="*/ 14922 h 3604689"/>
              <a:gd name="connsiteX21" fmla="*/ 1076491 w 3986472"/>
              <a:gd name="connsiteY21" fmla="*/ 14922 h 3604689"/>
              <a:gd name="connsiteX22" fmla="*/ 1193449 w 3986472"/>
              <a:gd name="connsiteY22" fmla="*/ 131880 h 3604689"/>
              <a:gd name="connsiteX23" fmla="*/ 1193449 w 3986472"/>
              <a:gd name="connsiteY23" fmla="*/ 185996 h 3604689"/>
              <a:gd name="connsiteX24" fmla="*/ 1076491 w 3986472"/>
              <a:gd name="connsiteY24" fmla="*/ 302954 h 3604689"/>
              <a:gd name="connsiteX25" fmla="*/ 1028167 w 3986472"/>
              <a:gd name="connsiteY25" fmla="*/ 302954 h 3604689"/>
              <a:gd name="connsiteX26" fmla="*/ 1028167 w 3986472"/>
              <a:gd name="connsiteY26" fmla="*/ 1733448 h 3604689"/>
              <a:gd name="connsiteX27" fmla="*/ 2848679 w 3986472"/>
              <a:gd name="connsiteY27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95056 w 3986472"/>
              <a:gd name="connsiteY5" fmla="*/ 2520272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2535971 h 3604689"/>
              <a:gd name="connsiteX15" fmla="*/ 185337 w 3986472"/>
              <a:gd name="connsiteY15" fmla="*/ 302954 h 3604689"/>
              <a:gd name="connsiteX16" fmla="*/ 116958 w 3986472"/>
              <a:gd name="connsiteY16" fmla="*/ 302954 h 3604689"/>
              <a:gd name="connsiteX17" fmla="*/ 0 w 3986472"/>
              <a:gd name="connsiteY17" fmla="*/ 185996 h 3604689"/>
              <a:gd name="connsiteX18" fmla="*/ 0 w 3986472"/>
              <a:gd name="connsiteY18" fmla="*/ 131880 h 3604689"/>
              <a:gd name="connsiteX19" fmla="*/ 116958 w 3986472"/>
              <a:gd name="connsiteY19" fmla="*/ 14922 h 3604689"/>
              <a:gd name="connsiteX20" fmla="*/ 1076491 w 3986472"/>
              <a:gd name="connsiteY20" fmla="*/ 14922 h 3604689"/>
              <a:gd name="connsiteX21" fmla="*/ 1193449 w 3986472"/>
              <a:gd name="connsiteY21" fmla="*/ 131880 h 3604689"/>
              <a:gd name="connsiteX22" fmla="*/ 1193449 w 3986472"/>
              <a:gd name="connsiteY22" fmla="*/ 185996 h 3604689"/>
              <a:gd name="connsiteX23" fmla="*/ 1076491 w 3986472"/>
              <a:gd name="connsiteY23" fmla="*/ 302954 h 3604689"/>
              <a:gd name="connsiteX24" fmla="*/ 1028167 w 3986472"/>
              <a:gd name="connsiteY24" fmla="*/ 302954 h 3604689"/>
              <a:gd name="connsiteX25" fmla="*/ 1028167 w 3986472"/>
              <a:gd name="connsiteY25" fmla="*/ 1733448 h 3604689"/>
              <a:gd name="connsiteX26" fmla="*/ 2848679 w 3986472"/>
              <a:gd name="connsiteY26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2751226 h 3604689"/>
              <a:gd name="connsiteX14" fmla="*/ 185337 w 3986472"/>
              <a:gd name="connsiteY14" fmla="*/ 302954 h 3604689"/>
              <a:gd name="connsiteX15" fmla="*/ 116958 w 3986472"/>
              <a:gd name="connsiteY15" fmla="*/ 302954 h 3604689"/>
              <a:gd name="connsiteX16" fmla="*/ 0 w 3986472"/>
              <a:gd name="connsiteY16" fmla="*/ 185996 h 3604689"/>
              <a:gd name="connsiteX17" fmla="*/ 0 w 3986472"/>
              <a:gd name="connsiteY17" fmla="*/ 131880 h 3604689"/>
              <a:gd name="connsiteX18" fmla="*/ 116958 w 3986472"/>
              <a:gd name="connsiteY18" fmla="*/ 14922 h 3604689"/>
              <a:gd name="connsiteX19" fmla="*/ 1076491 w 3986472"/>
              <a:gd name="connsiteY19" fmla="*/ 14922 h 3604689"/>
              <a:gd name="connsiteX20" fmla="*/ 1193449 w 3986472"/>
              <a:gd name="connsiteY20" fmla="*/ 131880 h 3604689"/>
              <a:gd name="connsiteX21" fmla="*/ 1193449 w 3986472"/>
              <a:gd name="connsiteY21" fmla="*/ 185996 h 3604689"/>
              <a:gd name="connsiteX22" fmla="*/ 1076491 w 3986472"/>
              <a:gd name="connsiteY22" fmla="*/ 302954 h 3604689"/>
              <a:gd name="connsiteX23" fmla="*/ 1028167 w 3986472"/>
              <a:gd name="connsiteY23" fmla="*/ 302954 h 3604689"/>
              <a:gd name="connsiteX24" fmla="*/ 1028167 w 3986472"/>
              <a:gd name="connsiteY24" fmla="*/ 1733448 h 3604689"/>
              <a:gd name="connsiteX25" fmla="*/ 2848679 w 3986472"/>
              <a:gd name="connsiteY25" fmla="*/ 0 h 3604689"/>
              <a:gd name="connsiteX0" fmla="*/ 2848679 w 3986472"/>
              <a:gd name="connsiteY0" fmla="*/ 0 h 3604689"/>
              <a:gd name="connsiteX1" fmla="*/ 3971074 w 3986472"/>
              <a:gd name="connsiteY1" fmla="*/ 0 h 3604689"/>
              <a:gd name="connsiteX2" fmla="*/ 2561353 w 3986472"/>
              <a:gd name="connsiteY2" fmla="*/ 1342303 h 3604689"/>
              <a:gd name="connsiteX3" fmla="*/ 3986472 w 3986472"/>
              <a:gd name="connsiteY3" fmla="*/ 1342303 h 3604689"/>
              <a:gd name="connsiteX4" fmla="*/ 3372472 w 3986472"/>
              <a:gd name="connsiteY4" fmla="*/ 1943009 h 3604689"/>
              <a:gd name="connsiteX5" fmla="*/ 3652526 w 3986472"/>
              <a:gd name="connsiteY5" fmla="*/ 2541537 h 3604689"/>
              <a:gd name="connsiteX6" fmla="*/ 2667555 w 3986472"/>
              <a:gd name="connsiteY6" fmla="*/ 3603007 h 3604689"/>
              <a:gd name="connsiteX7" fmla="*/ 1617559 w 3986472"/>
              <a:gd name="connsiteY7" fmla="*/ 3571118 h 3604689"/>
              <a:gd name="connsiteX8" fmla="*/ 2628063 w 3986472"/>
              <a:gd name="connsiteY8" fmla="*/ 2560614 h 3604689"/>
              <a:gd name="connsiteX9" fmla="*/ 1908216 w 3986472"/>
              <a:gd name="connsiteY9" fmla="*/ 2538753 h 3604689"/>
              <a:gd name="connsiteX10" fmla="*/ 2569809 w 3986472"/>
              <a:gd name="connsiteY10" fmla="*/ 1877159 h 3604689"/>
              <a:gd name="connsiteX11" fmla="*/ 1999634 w 3986472"/>
              <a:gd name="connsiteY11" fmla="*/ 1877159 h 3604689"/>
              <a:gd name="connsiteX12" fmla="*/ 185337 w 3986472"/>
              <a:gd name="connsiteY12" fmla="*/ 3604689 h 3604689"/>
              <a:gd name="connsiteX13" fmla="*/ 185337 w 3986472"/>
              <a:gd name="connsiteY13" fmla="*/ 302954 h 3604689"/>
              <a:gd name="connsiteX14" fmla="*/ 116958 w 3986472"/>
              <a:gd name="connsiteY14" fmla="*/ 302954 h 3604689"/>
              <a:gd name="connsiteX15" fmla="*/ 0 w 3986472"/>
              <a:gd name="connsiteY15" fmla="*/ 185996 h 3604689"/>
              <a:gd name="connsiteX16" fmla="*/ 0 w 3986472"/>
              <a:gd name="connsiteY16" fmla="*/ 131880 h 3604689"/>
              <a:gd name="connsiteX17" fmla="*/ 116958 w 3986472"/>
              <a:gd name="connsiteY17" fmla="*/ 14922 h 3604689"/>
              <a:gd name="connsiteX18" fmla="*/ 1076491 w 3986472"/>
              <a:gd name="connsiteY18" fmla="*/ 14922 h 3604689"/>
              <a:gd name="connsiteX19" fmla="*/ 1193449 w 3986472"/>
              <a:gd name="connsiteY19" fmla="*/ 131880 h 3604689"/>
              <a:gd name="connsiteX20" fmla="*/ 1193449 w 3986472"/>
              <a:gd name="connsiteY20" fmla="*/ 185996 h 3604689"/>
              <a:gd name="connsiteX21" fmla="*/ 1076491 w 3986472"/>
              <a:gd name="connsiteY21" fmla="*/ 302954 h 3604689"/>
              <a:gd name="connsiteX22" fmla="*/ 1028167 w 3986472"/>
              <a:gd name="connsiteY22" fmla="*/ 302954 h 3604689"/>
              <a:gd name="connsiteX23" fmla="*/ 1028167 w 3986472"/>
              <a:gd name="connsiteY23" fmla="*/ 1733448 h 3604689"/>
              <a:gd name="connsiteX24" fmla="*/ 2848679 w 3986472"/>
              <a:gd name="connsiteY24" fmla="*/ 0 h 36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86472" h="3604689">
                <a:moveTo>
                  <a:pt x="2848679" y="0"/>
                </a:moveTo>
                <a:lnTo>
                  <a:pt x="3971074" y="0"/>
                </a:lnTo>
                <a:lnTo>
                  <a:pt x="2561353" y="1342303"/>
                </a:lnTo>
                <a:lnTo>
                  <a:pt x="3986472" y="1342303"/>
                </a:lnTo>
                <a:lnTo>
                  <a:pt x="3372472" y="1943009"/>
                </a:lnTo>
                <a:cubicBezTo>
                  <a:pt x="3620560" y="2058727"/>
                  <a:pt x="3779978" y="2367682"/>
                  <a:pt x="3652526" y="2541537"/>
                </a:cubicBezTo>
                <a:lnTo>
                  <a:pt x="2667555" y="3603007"/>
                </a:lnTo>
                <a:lnTo>
                  <a:pt x="1617559" y="3571118"/>
                </a:lnTo>
                <a:lnTo>
                  <a:pt x="2628063" y="2560614"/>
                </a:lnTo>
                <a:lnTo>
                  <a:pt x="1908216" y="2538753"/>
                </a:lnTo>
                <a:lnTo>
                  <a:pt x="2569809" y="1877159"/>
                </a:lnTo>
                <a:lnTo>
                  <a:pt x="1999634" y="1877159"/>
                </a:lnTo>
                <a:lnTo>
                  <a:pt x="185337" y="3604689"/>
                </a:lnTo>
                <a:lnTo>
                  <a:pt x="185337" y="302954"/>
                </a:lnTo>
                <a:lnTo>
                  <a:pt x="116958" y="302954"/>
                </a:lnTo>
                <a:cubicBezTo>
                  <a:pt x="52364" y="302954"/>
                  <a:pt x="0" y="250590"/>
                  <a:pt x="0" y="185996"/>
                </a:cubicBezTo>
                <a:lnTo>
                  <a:pt x="0" y="131880"/>
                </a:lnTo>
                <a:cubicBezTo>
                  <a:pt x="0" y="67286"/>
                  <a:pt x="52364" y="14922"/>
                  <a:pt x="116958" y="14922"/>
                </a:cubicBezTo>
                <a:lnTo>
                  <a:pt x="1076491" y="14922"/>
                </a:lnTo>
                <a:cubicBezTo>
                  <a:pt x="1141085" y="14922"/>
                  <a:pt x="1193449" y="67286"/>
                  <a:pt x="1193449" y="131880"/>
                </a:cubicBezTo>
                <a:lnTo>
                  <a:pt x="1193449" y="185996"/>
                </a:lnTo>
                <a:cubicBezTo>
                  <a:pt x="1193449" y="250590"/>
                  <a:pt x="1141085" y="302954"/>
                  <a:pt x="1076491" y="302954"/>
                </a:cubicBezTo>
                <a:lnTo>
                  <a:pt x="1028167" y="302954"/>
                </a:lnTo>
                <a:lnTo>
                  <a:pt x="1028167" y="1733448"/>
                </a:lnTo>
                <a:lnTo>
                  <a:pt x="28486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61" name="Freeform 43">
            <a:extLst>
              <a:ext uri="{FF2B5EF4-FFF2-40B4-BE49-F238E27FC236}">
                <a16:creationId xmlns:a16="http://schemas.microsoft.com/office/drawing/2014/main" id="{3CFC5711-D020-4E3B-9E9B-08923E86394C}"/>
              </a:ext>
            </a:extLst>
          </p:cNvPr>
          <p:cNvSpPr>
            <a:spLocks noChangeAspect="1"/>
          </p:cNvSpPr>
          <p:nvPr/>
        </p:nvSpPr>
        <p:spPr>
          <a:xfrm>
            <a:off x="6332679" y="3211694"/>
            <a:ext cx="537190" cy="612000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62" name="Rounded Rectangle 1">
            <a:extLst>
              <a:ext uri="{FF2B5EF4-FFF2-40B4-BE49-F238E27FC236}">
                <a16:creationId xmlns:a16="http://schemas.microsoft.com/office/drawing/2014/main" id="{36268439-D577-44DA-887F-21ADCD262285}"/>
              </a:ext>
            </a:extLst>
          </p:cNvPr>
          <p:cNvSpPr>
            <a:spLocks noChangeAspect="1"/>
          </p:cNvSpPr>
          <p:nvPr/>
        </p:nvSpPr>
        <p:spPr>
          <a:xfrm rot="2648398">
            <a:off x="6426630" y="1974761"/>
            <a:ext cx="253371" cy="6480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  <p:sp>
        <p:nvSpPr>
          <p:cNvPr id="63" name="Rectangle 1">
            <a:extLst>
              <a:ext uri="{FF2B5EF4-FFF2-40B4-BE49-F238E27FC236}">
                <a16:creationId xmlns:a16="http://schemas.microsoft.com/office/drawing/2014/main" id="{0D2B6920-1AE7-45CA-A505-7D798FFCE887}"/>
              </a:ext>
            </a:extLst>
          </p:cNvPr>
          <p:cNvSpPr>
            <a:spLocks noChangeAspect="1"/>
          </p:cNvSpPr>
          <p:nvPr/>
        </p:nvSpPr>
        <p:spPr>
          <a:xfrm>
            <a:off x="6515656" y="5315691"/>
            <a:ext cx="559474" cy="551206"/>
          </a:xfrm>
          <a:custGeom>
            <a:avLst/>
            <a:gdLst/>
            <a:ahLst/>
            <a:cxnLst/>
            <a:rect l="l" t="t" r="r" b="b"/>
            <a:pathLst>
              <a:path w="3994694" h="3935658">
                <a:moveTo>
                  <a:pt x="3059053" y="3287658"/>
                </a:moveTo>
                <a:lnTo>
                  <a:pt x="3994694" y="3287658"/>
                </a:lnTo>
                <a:lnTo>
                  <a:pt x="3994694" y="3935658"/>
                </a:lnTo>
                <a:lnTo>
                  <a:pt x="3059053" y="3935658"/>
                </a:lnTo>
                <a:close/>
                <a:moveTo>
                  <a:pt x="1259497" y="3287658"/>
                </a:moveTo>
                <a:lnTo>
                  <a:pt x="2915681" y="3287658"/>
                </a:lnTo>
                <a:lnTo>
                  <a:pt x="2915681" y="3935658"/>
                </a:lnTo>
                <a:lnTo>
                  <a:pt x="1259497" y="3935658"/>
                </a:lnTo>
                <a:close/>
                <a:moveTo>
                  <a:pt x="0" y="3287658"/>
                </a:moveTo>
                <a:lnTo>
                  <a:pt x="1116124" y="3287658"/>
                </a:lnTo>
                <a:lnTo>
                  <a:pt x="1116124" y="3935658"/>
                </a:lnTo>
                <a:lnTo>
                  <a:pt x="0" y="3935658"/>
                </a:lnTo>
                <a:close/>
                <a:moveTo>
                  <a:pt x="3886694" y="2470824"/>
                </a:moveTo>
                <a:lnTo>
                  <a:pt x="3994694" y="2470824"/>
                </a:lnTo>
                <a:lnTo>
                  <a:pt x="3994694" y="3118824"/>
                </a:lnTo>
                <a:lnTo>
                  <a:pt x="3886694" y="3118824"/>
                </a:lnTo>
                <a:close/>
                <a:moveTo>
                  <a:pt x="2123068" y="2470824"/>
                </a:moveTo>
                <a:lnTo>
                  <a:pt x="3779252" y="2470824"/>
                </a:lnTo>
                <a:lnTo>
                  <a:pt x="3779252" y="3118824"/>
                </a:lnTo>
                <a:lnTo>
                  <a:pt x="2123068" y="3118824"/>
                </a:lnTo>
                <a:close/>
                <a:moveTo>
                  <a:pt x="359442" y="2470824"/>
                </a:moveTo>
                <a:lnTo>
                  <a:pt x="2015626" y="2470824"/>
                </a:lnTo>
                <a:lnTo>
                  <a:pt x="2015626" y="3118824"/>
                </a:lnTo>
                <a:lnTo>
                  <a:pt x="359442" y="3118824"/>
                </a:lnTo>
                <a:close/>
                <a:moveTo>
                  <a:pt x="0" y="2470824"/>
                </a:moveTo>
                <a:lnTo>
                  <a:pt x="252000" y="2470824"/>
                </a:lnTo>
                <a:lnTo>
                  <a:pt x="252000" y="3118824"/>
                </a:lnTo>
                <a:lnTo>
                  <a:pt x="0" y="3118824"/>
                </a:lnTo>
                <a:close/>
                <a:moveTo>
                  <a:pt x="3059053" y="1635982"/>
                </a:moveTo>
                <a:lnTo>
                  <a:pt x="3994694" y="1635982"/>
                </a:lnTo>
                <a:lnTo>
                  <a:pt x="3994694" y="2283982"/>
                </a:lnTo>
                <a:lnTo>
                  <a:pt x="3059053" y="2283982"/>
                </a:lnTo>
                <a:close/>
                <a:moveTo>
                  <a:pt x="1259496" y="1635982"/>
                </a:moveTo>
                <a:lnTo>
                  <a:pt x="2915680" y="1635982"/>
                </a:lnTo>
                <a:lnTo>
                  <a:pt x="2915680" y="2283982"/>
                </a:lnTo>
                <a:lnTo>
                  <a:pt x="1259496" y="2283982"/>
                </a:lnTo>
                <a:close/>
                <a:moveTo>
                  <a:pt x="0" y="1635982"/>
                </a:moveTo>
                <a:lnTo>
                  <a:pt x="1116124" y="1635982"/>
                </a:lnTo>
                <a:lnTo>
                  <a:pt x="1116124" y="2283982"/>
                </a:lnTo>
                <a:lnTo>
                  <a:pt x="0" y="2283982"/>
                </a:lnTo>
                <a:close/>
                <a:moveTo>
                  <a:pt x="3886694" y="836400"/>
                </a:moveTo>
                <a:lnTo>
                  <a:pt x="3994694" y="836400"/>
                </a:lnTo>
                <a:lnTo>
                  <a:pt x="3994694" y="1484400"/>
                </a:lnTo>
                <a:lnTo>
                  <a:pt x="3886694" y="1484400"/>
                </a:lnTo>
                <a:close/>
                <a:moveTo>
                  <a:pt x="2123068" y="820634"/>
                </a:moveTo>
                <a:lnTo>
                  <a:pt x="3779252" y="820634"/>
                </a:lnTo>
                <a:lnTo>
                  <a:pt x="3779252" y="1468634"/>
                </a:lnTo>
                <a:lnTo>
                  <a:pt x="2123068" y="1468634"/>
                </a:lnTo>
                <a:close/>
                <a:moveTo>
                  <a:pt x="359442" y="820634"/>
                </a:moveTo>
                <a:lnTo>
                  <a:pt x="2015626" y="820634"/>
                </a:lnTo>
                <a:lnTo>
                  <a:pt x="2015626" y="1468634"/>
                </a:lnTo>
                <a:lnTo>
                  <a:pt x="359442" y="1468634"/>
                </a:lnTo>
                <a:close/>
                <a:moveTo>
                  <a:pt x="0" y="820634"/>
                </a:moveTo>
                <a:lnTo>
                  <a:pt x="252000" y="820634"/>
                </a:lnTo>
                <a:lnTo>
                  <a:pt x="252000" y="1468634"/>
                </a:lnTo>
                <a:lnTo>
                  <a:pt x="0" y="1468634"/>
                </a:lnTo>
                <a:close/>
                <a:moveTo>
                  <a:pt x="3059053" y="0"/>
                </a:moveTo>
                <a:lnTo>
                  <a:pt x="3994694" y="0"/>
                </a:lnTo>
                <a:lnTo>
                  <a:pt x="3994694" y="648000"/>
                </a:lnTo>
                <a:lnTo>
                  <a:pt x="3059053" y="648000"/>
                </a:lnTo>
                <a:close/>
                <a:moveTo>
                  <a:pt x="1259496" y="0"/>
                </a:moveTo>
                <a:lnTo>
                  <a:pt x="2915680" y="0"/>
                </a:lnTo>
                <a:lnTo>
                  <a:pt x="2915680" y="648000"/>
                </a:lnTo>
                <a:lnTo>
                  <a:pt x="1259496" y="648000"/>
                </a:lnTo>
                <a:close/>
                <a:moveTo>
                  <a:pt x="0" y="0"/>
                </a:moveTo>
                <a:lnTo>
                  <a:pt x="1116124" y="0"/>
                </a:lnTo>
                <a:lnTo>
                  <a:pt x="111612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: 도형 43">
            <a:extLst>
              <a:ext uri="{FF2B5EF4-FFF2-40B4-BE49-F238E27FC236}">
                <a16:creationId xmlns:a16="http://schemas.microsoft.com/office/drawing/2014/main" id="{3BED4D94-4B4E-4EBE-A742-D5D90D1EBC92}"/>
              </a:ext>
            </a:extLst>
          </p:cNvPr>
          <p:cNvSpPr/>
          <p:nvPr/>
        </p:nvSpPr>
        <p:spPr>
          <a:xfrm>
            <a:off x="3500843" y="1657614"/>
            <a:ext cx="6454155" cy="3738681"/>
          </a:xfrm>
          <a:custGeom>
            <a:avLst/>
            <a:gdLst>
              <a:gd name="connsiteX0" fmla="*/ 341308 w 5296915"/>
              <a:gd name="connsiteY0" fmla="*/ 0 h 2152509"/>
              <a:gd name="connsiteX1" fmla="*/ 2562917 w 5296915"/>
              <a:gd name="connsiteY1" fmla="*/ 0 h 2152509"/>
              <a:gd name="connsiteX2" fmla="*/ 2733998 w 5296915"/>
              <a:gd name="connsiteY2" fmla="*/ 0 h 2152509"/>
              <a:gd name="connsiteX3" fmla="*/ 4955607 w 5296915"/>
              <a:gd name="connsiteY3" fmla="*/ 0 h 2152509"/>
              <a:gd name="connsiteX4" fmla="*/ 5296915 w 5296915"/>
              <a:gd name="connsiteY4" fmla="*/ 358759 h 2152509"/>
              <a:gd name="connsiteX5" fmla="*/ 5296915 w 5296915"/>
              <a:gd name="connsiteY5" fmla="*/ 1793750 h 2152509"/>
              <a:gd name="connsiteX6" fmla="*/ 4955607 w 5296915"/>
              <a:gd name="connsiteY6" fmla="*/ 2152509 h 2152509"/>
              <a:gd name="connsiteX7" fmla="*/ 2733998 w 5296915"/>
              <a:gd name="connsiteY7" fmla="*/ 2152509 h 2152509"/>
              <a:gd name="connsiteX8" fmla="*/ 2562917 w 5296915"/>
              <a:gd name="connsiteY8" fmla="*/ 2152509 h 2152509"/>
              <a:gd name="connsiteX9" fmla="*/ 341308 w 5296915"/>
              <a:gd name="connsiteY9" fmla="*/ 2152509 h 2152509"/>
              <a:gd name="connsiteX10" fmla="*/ 0 w 5296915"/>
              <a:gd name="connsiteY10" fmla="*/ 1793750 h 2152509"/>
              <a:gd name="connsiteX11" fmla="*/ 0 w 5296915"/>
              <a:gd name="connsiteY11" fmla="*/ 1224655 h 2152509"/>
              <a:gd name="connsiteX12" fmla="*/ 523838 w 5296915"/>
              <a:gd name="connsiteY12" fmla="*/ 1224655 h 2152509"/>
              <a:gd name="connsiteX13" fmla="*/ 523838 w 5296915"/>
              <a:gd name="connsiteY13" fmla="*/ 1373055 h 2152509"/>
              <a:gd name="connsiteX14" fmla="*/ 825347 w 5296915"/>
              <a:gd name="connsiteY14" fmla="*/ 1076255 h 2152509"/>
              <a:gd name="connsiteX15" fmla="*/ 523838 w 5296915"/>
              <a:gd name="connsiteY15" fmla="*/ 779454 h 2152509"/>
              <a:gd name="connsiteX16" fmla="*/ 523838 w 5296915"/>
              <a:gd name="connsiteY16" fmla="*/ 927854 h 2152509"/>
              <a:gd name="connsiteX17" fmla="*/ 0 w 5296915"/>
              <a:gd name="connsiteY17" fmla="*/ 927854 h 2152509"/>
              <a:gd name="connsiteX18" fmla="*/ 0 w 5296915"/>
              <a:gd name="connsiteY18" fmla="*/ 358759 h 2152509"/>
              <a:gd name="connsiteX19" fmla="*/ 341308 w 5296915"/>
              <a:gd name="connsiteY19" fmla="*/ 0 h 215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96915" h="2152509">
                <a:moveTo>
                  <a:pt x="341308" y="0"/>
                </a:moveTo>
                <a:lnTo>
                  <a:pt x="2562917" y="0"/>
                </a:lnTo>
                <a:lnTo>
                  <a:pt x="2733998" y="0"/>
                </a:lnTo>
                <a:lnTo>
                  <a:pt x="4955607" y="0"/>
                </a:lnTo>
                <a:cubicBezTo>
                  <a:pt x="5144106" y="0"/>
                  <a:pt x="5296915" y="160622"/>
                  <a:pt x="5296915" y="358759"/>
                </a:cubicBezTo>
                <a:lnTo>
                  <a:pt x="5296915" y="1793750"/>
                </a:lnTo>
                <a:cubicBezTo>
                  <a:pt x="5296915" y="1991887"/>
                  <a:pt x="5144106" y="2152509"/>
                  <a:pt x="4955607" y="2152509"/>
                </a:cubicBezTo>
                <a:lnTo>
                  <a:pt x="2733998" y="2152509"/>
                </a:lnTo>
                <a:lnTo>
                  <a:pt x="2562917" y="2152509"/>
                </a:lnTo>
                <a:lnTo>
                  <a:pt x="341308" y="2152509"/>
                </a:lnTo>
                <a:cubicBezTo>
                  <a:pt x="152809" y="2152509"/>
                  <a:pt x="0" y="1991887"/>
                  <a:pt x="0" y="1793750"/>
                </a:cubicBezTo>
                <a:lnTo>
                  <a:pt x="0" y="1224655"/>
                </a:lnTo>
                <a:lnTo>
                  <a:pt x="523838" y="1224655"/>
                </a:lnTo>
                <a:lnTo>
                  <a:pt x="523838" y="1373055"/>
                </a:lnTo>
                <a:lnTo>
                  <a:pt x="825347" y="1076255"/>
                </a:lnTo>
                <a:lnTo>
                  <a:pt x="523838" y="779454"/>
                </a:lnTo>
                <a:lnTo>
                  <a:pt x="523838" y="927854"/>
                </a:lnTo>
                <a:lnTo>
                  <a:pt x="0" y="927854"/>
                </a:lnTo>
                <a:lnTo>
                  <a:pt x="0" y="358759"/>
                </a:lnTo>
                <a:cubicBezTo>
                  <a:pt x="0" y="160622"/>
                  <a:pt x="152809" y="0"/>
                  <a:pt x="3413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</a:p>
          <a:p>
            <a:pPr algn="just"/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Alih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Media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Arsip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Adalah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proses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mengubah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format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arsip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bentuk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fisik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kertas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kebentuk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digital (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file).   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3FCE10-0836-4A19-A761-366E6C20DBDB}"/>
              </a:ext>
            </a:extLst>
          </p:cNvPr>
          <p:cNvSpPr txBox="1"/>
          <p:nvPr/>
        </p:nvSpPr>
        <p:spPr>
          <a:xfrm>
            <a:off x="2318915" y="4097853"/>
            <a:ext cx="57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054F75C-15F4-4AC4-A9C4-51601DC6E4F5}"/>
              </a:ext>
            </a:extLst>
          </p:cNvPr>
          <p:cNvGrpSpPr/>
          <p:nvPr/>
        </p:nvGrpSpPr>
        <p:grpSpPr>
          <a:xfrm>
            <a:off x="1211222" y="2113511"/>
            <a:ext cx="1316495" cy="896847"/>
            <a:chOff x="879241" y="1988840"/>
            <a:chExt cx="1316495" cy="896847"/>
          </a:xfrm>
        </p:grpSpPr>
        <p:sp>
          <p:nvSpPr>
            <p:cNvPr id="24" name="Text Placeholder 12">
              <a:extLst>
                <a:ext uri="{FF2B5EF4-FFF2-40B4-BE49-F238E27FC236}">
                  <a16:creationId xmlns:a16="http://schemas.microsoft.com/office/drawing/2014/main" id="{C7EEA2EA-C562-494F-810A-A82050402AC2}"/>
                </a:ext>
              </a:extLst>
            </p:cNvPr>
            <p:cNvSpPr txBox="1">
              <a:spLocks/>
            </p:cNvSpPr>
            <p:nvPr/>
          </p:nvSpPr>
          <p:spPr>
            <a:xfrm>
              <a:off x="879241" y="2260369"/>
              <a:ext cx="1316495" cy="62531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 Placeholder 13">
              <a:extLst>
                <a:ext uri="{FF2B5EF4-FFF2-40B4-BE49-F238E27FC236}">
                  <a16:creationId xmlns:a16="http://schemas.microsoft.com/office/drawing/2014/main" id="{F2FC771A-91F1-429D-A05E-164553E639EE}"/>
                </a:ext>
              </a:extLst>
            </p:cNvPr>
            <p:cNvSpPr txBox="1">
              <a:spLocks/>
            </p:cNvSpPr>
            <p:nvPr/>
          </p:nvSpPr>
          <p:spPr>
            <a:xfrm>
              <a:off x="879241" y="1988840"/>
              <a:ext cx="1316495" cy="25808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E9E1C4-9CE8-4EC3-A008-49FC0453F0B3}"/>
              </a:ext>
            </a:extLst>
          </p:cNvPr>
          <p:cNvGrpSpPr/>
          <p:nvPr/>
        </p:nvGrpSpPr>
        <p:grpSpPr>
          <a:xfrm>
            <a:off x="1211222" y="4812107"/>
            <a:ext cx="1316495" cy="896847"/>
            <a:chOff x="879241" y="1988840"/>
            <a:chExt cx="1316495" cy="896847"/>
          </a:xfrm>
        </p:grpSpPr>
        <p:sp>
          <p:nvSpPr>
            <p:cNvPr id="30" name="Text Placeholder 12">
              <a:extLst>
                <a:ext uri="{FF2B5EF4-FFF2-40B4-BE49-F238E27FC236}">
                  <a16:creationId xmlns:a16="http://schemas.microsoft.com/office/drawing/2014/main" id="{F65A159C-48DF-4D97-8104-80062FC8F68F}"/>
                </a:ext>
              </a:extLst>
            </p:cNvPr>
            <p:cNvSpPr txBox="1">
              <a:spLocks/>
            </p:cNvSpPr>
            <p:nvPr/>
          </p:nvSpPr>
          <p:spPr>
            <a:xfrm>
              <a:off x="879241" y="2260369"/>
              <a:ext cx="1316495" cy="62531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 Placeholder 13">
              <a:extLst>
                <a:ext uri="{FF2B5EF4-FFF2-40B4-BE49-F238E27FC236}">
                  <a16:creationId xmlns:a16="http://schemas.microsoft.com/office/drawing/2014/main" id="{B340D077-D021-4F0D-9A44-47B16175220E}"/>
                </a:ext>
              </a:extLst>
            </p:cNvPr>
            <p:cNvSpPr txBox="1">
              <a:spLocks/>
            </p:cNvSpPr>
            <p:nvPr/>
          </p:nvSpPr>
          <p:spPr>
            <a:xfrm>
              <a:off x="879241" y="1988840"/>
              <a:ext cx="1316495" cy="25808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C68FD7-8BD7-AB2D-4527-B5E033A5D28C}"/>
              </a:ext>
            </a:extLst>
          </p:cNvPr>
          <p:cNvGrpSpPr/>
          <p:nvPr/>
        </p:nvGrpSpPr>
        <p:grpSpPr>
          <a:xfrm>
            <a:off x="533398" y="2651528"/>
            <a:ext cx="2290796" cy="2289622"/>
            <a:chOff x="4574848" y="1897856"/>
            <a:chExt cx="3028217" cy="302666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F2C7973-04D7-9E0B-3F97-B67AD139BD97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D5F9A21-88BF-E673-C53A-5B9F7E6BA954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783320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0B01E5C-E0A1-4515-936D-1E3206F009BA}"/>
              </a:ext>
            </a:extLst>
          </p:cNvPr>
          <p:cNvGrpSpPr/>
          <p:nvPr/>
        </p:nvGrpSpPr>
        <p:grpSpPr>
          <a:xfrm>
            <a:off x="546055" y="3113305"/>
            <a:ext cx="2043351" cy="3744695"/>
            <a:chOff x="923245" y="3113305"/>
            <a:chExt cx="2043351" cy="374469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96552EA-2AC9-4A76-8E70-DB4ACFA8C6D7}"/>
                </a:ext>
              </a:extLst>
            </p:cNvPr>
            <p:cNvSpPr/>
            <p:nvPr/>
          </p:nvSpPr>
          <p:spPr>
            <a:xfrm>
              <a:off x="923245" y="3113305"/>
              <a:ext cx="2043351" cy="3744695"/>
            </a:xfrm>
            <a:custGeom>
              <a:avLst/>
              <a:gdLst>
                <a:gd name="connsiteX0" fmla="*/ 1237090 w 2043351"/>
                <a:gd name="connsiteY0" fmla="*/ 546 h 3744695"/>
                <a:gd name="connsiteX1" fmla="*/ 1290654 w 2043351"/>
                <a:gd name="connsiteY1" fmla="*/ 33341 h 3744695"/>
                <a:gd name="connsiteX2" fmla="*/ 1329442 w 2043351"/>
                <a:gd name="connsiteY2" fmla="*/ 316308 h 3744695"/>
                <a:gd name="connsiteX3" fmla="*/ 1284785 w 2043351"/>
                <a:gd name="connsiteY3" fmla="*/ 458858 h 3744695"/>
                <a:gd name="connsiteX4" fmla="*/ 1289751 w 2043351"/>
                <a:gd name="connsiteY4" fmla="*/ 453030 h 3744695"/>
                <a:gd name="connsiteX5" fmla="*/ 1413503 w 2043351"/>
                <a:gd name="connsiteY5" fmla="*/ 174085 h 3744695"/>
                <a:gd name="connsiteX6" fmla="*/ 1581912 w 2043351"/>
                <a:gd name="connsiteY6" fmla="*/ 44710 h 3744695"/>
                <a:gd name="connsiteX7" fmla="*/ 1649103 w 2043351"/>
                <a:gd name="connsiteY7" fmla="*/ 51196 h 3744695"/>
                <a:gd name="connsiteX8" fmla="*/ 1715761 w 2043351"/>
                <a:gd name="connsiteY8" fmla="*/ 141044 h 3744695"/>
                <a:gd name="connsiteX9" fmla="*/ 1700533 w 2043351"/>
                <a:gd name="connsiteY9" fmla="*/ 373278 h 3744695"/>
                <a:gd name="connsiteX10" fmla="*/ 1700944 w 2043351"/>
                <a:gd name="connsiteY10" fmla="*/ 379723 h 3744695"/>
                <a:gd name="connsiteX11" fmla="*/ 1782788 w 2043351"/>
                <a:gd name="connsiteY11" fmla="*/ 303583 h 3744695"/>
                <a:gd name="connsiteX12" fmla="*/ 1882939 w 2043351"/>
                <a:gd name="connsiteY12" fmla="*/ 375249 h 3744695"/>
                <a:gd name="connsiteX13" fmla="*/ 1923533 w 2043351"/>
                <a:gd name="connsiteY13" fmla="*/ 665768 h 3744695"/>
                <a:gd name="connsiteX14" fmla="*/ 1924682 w 2043351"/>
                <a:gd name="connsiteY14" fmla="*/ 666548 h 3744695"/>
                <a:gd name="connsiteX15" fmla="*/ 1960473 w 2043351"/>
                <a:gd name="connsiteY15" fmla="*/ 682227 h 3744695"/>
                <a:gd name="connsiteX16" fmla="*/ 2031072 w 2043351"/>
                <a:gd name="connsiteY16" fmla="*/ 928294 h 3744695"/>
                <a:gd name="connsiteX17" fmla="*/ 2043344 w 2043351"/>
                <a:gd name="connsiteY17" fmla="*/ 1239705 h 3744695"/>
                <a:gd name="connsiteX18" fmla="*/ 2018881 w 2043351"/>
                <a:gd name="connsiteY18" fmla="*/ 1869178 h 3744695"/>
                <a:gd name="connsiteX19" fmla="*/ 2016911 w 2043351"/>
                <a:gd name="connsiteY19" fmla="*/ 2342676 h 3744695"/>
                <a:gd name="connsiteX20" fmla="*/ 1831016 w 2043351"/>
                <a:gd name="connsiteY20" fmla="*/ 3257249 h 3744695"/>
                <a:gd name="connsiteX21" fmla="*/ 1750321 w 2043351"/>
                <a:gd name="connsiteY21" fmla="*/ 3392371 h 3744695"/>
                <a:gd name="connsiteX22" fmla="*/ 1664126 w 2043351"/>
                <a:gd name="connsiteY22" fmla="*/ 3698405 h 3744695"/>
                <a:gd name="connsiteX23" fmla="*/ 1655439 w 2043351"/>
                <a:gd name="connsiteY23" fmla="*/ 3744695 h 3744695"/>
                <a:gd name="connsiteX24" fmla="*/ 43341 w 2043351"/>
                <a:gd name="connsiteY24" fmla="*/ 3744695 h 3744695"/>
                <a:gd name="connsiteX25" fmla="*/ 50404 w 2043351"/>
                <a:gd name="connsiteY25" fmla="*/ 3727023 h 3744695"/>
                <a:gd name="connsiteX26" fmla="*/ 231601 w 2043351"/>
                <a:gd name="connsiteY26" fmla="*/ 3164282 h 3744695"/>
                <a:gd name="connsiteX27" fmla="*/ 280035 w 2043351"/>
                <a:gd name="connsiteY27" fmla="*/ 2851885 h 3744695"/>
                <a:gd name="connsiteX28" fmla="*/ 258281 w 2043351"/>
                <a:gd name="connsiteY28" fmla="*/ 2661394 h 3744695"/>
                <a:gd name="connsiteX29" fmla="*/ 67133 w 2043351"/>
                <a:gd name="connsiteY29" fmla="*/ 1888099 h 3744695"/>
                <a:gd name="connsiteX30" fmla="*/ 927 w 2043351"/>
                <a:gd name="connsiteY30" fmla="*/ 1552307 h 3744695"/>
                <a:gd name="connsiteX31" fmla="*/ 18371 w 2043351"/>
                <a:gd name="connsiteY31" fmla="*/ 1452649 h 3744695"/>
                <a:gd name="connsiteX32" fmla="*/ 160757 w 2043351"/>
                <a:gd name="connsiteY32" fmla="*/ 1069614 h 3744695"/>
                <a:gd name="connsiteX33" fmla="*/ 229796 w 2043351"/>
                <a:gd name="connsiteY33" fmla="*/ 966097 h 3744695"/>
                <a:gd name="connsiteX34" fmla="*/ 480583 w 2043351"/>
                <a:gd name="connsiteY34" fmla="*/ 618935 h 3744695"/>
                <a:gd name="connsiteX35" fmla="*/ 572032 w 2043351"/>
                <a:gd name="connsiteY35" fmla="*/ 583883 h 3744695"/>
                <a:gd name="connsiteX36" fmla="*/ 643122 w 2043351"/>
                <a:gd name="connsiteY36" fmla="*/ 649514 h 3744695"/>
                <a:gd name="connsiteX37" fmla="*/ 688026 w 2043351"/>
                <a:gd name="connsiteY37" fmla="*/ 867875 h 3744695"/>
                <a:gd name="connsiteX38" fmla="*/ 692951 w 2043351"/>
                <a:gd name="connsiteY38" fmla="*/ 936462 h 3744695"/>
                <a:gd name="connsiteX39" fmla="*/ 969803 w 2043351"/>
                <a:gd name="connsiteY39" fmla="*/ 339622 h 3744695"/>
                <a:gd name="connsiteX40" fmla="*/ 1090640 w 2043351"/>
                <a:gd name="connsiteY40" fmla="*/ 124708 h 3744695"/>
                <a:gd name="connsiteX41" fmla="*/ 1237090 w 2043351"/>
                <a:gd name="connsiteY41" fmla="*/ 546 h 374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043351" h="3744695">
                  <a:moveTo>
                    <a:pt x="1237090" y="546"/>
                  </a:moveTo>
                  <a:cubicBezTo>
                    <a:pt x="1248131" y="2105"/>
                    <a:pt x="1281911" y="26527"/>
                    <a:pt x="1290654" y="33341"/>
                  </a:cubicBezTo>
                  <a:cubicBezTo>
                    <a:pt x="1376972" y="100819"/>
                    <a:pt x="1361581" y="196948"/>
                    <a:pt x="1329442" y="316308"/>
                  </a:cubicBezTo>
                  <a:cubicBezTo>
                    <a:pt x="1316513" y="364290"/>
                    <a:pt x="1301203" y="411574"/>
                    <a:pt x="1284785" y="458858"/>
                  </a:cubicBezTo>
                  <a:cubicBezTo>
                    <a:pt x="1288848" y="458243"/>
                    <a:pt x="1288848" y="455288"/>
                    <a:pt x="1289751" y="453030"/>
                  </a:cubicBezTo>
                  <a:cubicBezTo>
                    <a:pt x="1328005" y="358707"/>
                    <a:pt x="1367532" y="265001"/>
                    <a:pt x="1413503" y="174085"/>
                  </a:cubicBezTo>
                  <a:cubicBezTo>
                    <a:pt x="1447653" y="106402"/>
                    <a:pt x="1504172" y="55259"/>
                    <a:pt x="1581912" y="44710"/>
                  </a:cubicBezTo>
                  <a:cubicBezTo>
                    <a:pt x="1604446" y="41632"/>
                    <a:pt x="1628088" y="42330"/>
                    <a:pt x="1649103" y="51196"/>
                  </a:cubicBezTo>
                  <a:cubicBezTo>
                    <a:pt x="1684813" y="66300"/>
                    <a:pt x="1707552" y="103200"/>
                    <a:pt x="1715761" y="141044"/>
                  </a:cubicBezTo>
                  <a:cubicBezTo>
                    <a:pt x="1731687" y="214515"/>
                    <a:pt x="1713093" y="300464"/>
                    <a:pt x="1700533" y="373278"/>
                  </a:cubicBezTo>
                  <a:cubicBezTo>
                    <a:pt x="1700246" y="374798"/>
                    <a:pt x="1700697" y="376398"/>
                    <a:pt x="1700944" y="379723"/>
                  </a:cubicBezTo>
                  <a:cubicBezTo>
                    <a:pt x="1699097" y="354234"/>
                    <a:pt x="1761773" y="307647"/>
                    <a:pt x="1782788" y="303583"/>
                  </a:cubicBezTo>
                  <a:cubicBezTo>
                    <a:pt x="1849898" y="290737"/>
                    <a:pt x="1869805" y="350868"/>
                    <a:pt x="1882939" y="375249"/>
                  </a:cubicBezTo>
                  <a:cubicBezTo>
                    <a:pt x="1922507" y="448638"/>
                    <a:pt x="1931249" y="559379"/>
                    <a:pt x="1923533" y="665768"/>
                  </a:cubicBezTo>
                  <a:cubicBezTo>
                    <a:pt x="1923943" y="666014"/>
                    <a:pt x="1924313" y="666260"/>
                    <a:pt x="1924682" y="666548"/>
                  </a:cubicBezTo>
                  <a:cubicBezTo>
                    <a:pt x="1939992" y="663510"/>
                    <a:pt x="1951362" y="670570"/>
                    <a:pt x="1960473" y="682227"/>
                  </a:cubicBezTo>
                  <a:cubicBezTo>
                    <a:pt x="2014325" y="751471"/>
                    <a:pt x="2023150" y="843987"/>
                    <a:pt x="2031072" y="928294"/>
                  </a:cubicBezTo>
                  <a:cubicBezTo>
                    <a:pt x="2037721" y="998482"/>
                    <a:pt x="2043303" y="1206336"/>
                    <a:pt x="2043344" y="1239705"/>
                  </a:cubicBezTo>
                  <a:cubicBezTo>
                    <a:pt x="2043713" y="1449776"/>
                    <a:pt x="2030620" y="1659518"/>
                    <a:pt x="2018881" y="1869178"/>
                  </a:cubicBezTo>
                  <a:cubicBezTo>
                    <a:pt x="2010097" y="2025848"/>
                    <a:pt x="2021836" y="2185431"/>
                    <a:pt x="2016911" y="2342676"/>
                  </a:cubicBezTo>
                  <a:cubicBezTo>
                    <a:pt x="2006937" y="2657700"/>
                    <a:pt x="1998153" y="2979865"/>
                    <a:pt x="1831016" y="3257249"/>
                  </a:cubicBezTo>
                  <a:cubicBezTo>
                    <a:pt x="1803968" y="3302194"/>
                    <a:pt x="1773758" y="3345415"/>
                    <a:pt x="1750321" y="3392371"/>
                  </a:cubicBezTo>
                  <a:cubicBezTo>
                    <a:pt x="1702503" y="3487924"/>
                    <a:pt x="1683705" y="3594356"/>
                    <a:pt x="1664126" y="3698405"/>
                  </a:cubicBezTo>
                  <a:lnTo>
                    <a:pt x="1655439" y="3744695"/>
                  </a:lnTo>
                  <a:lnTo>
                    <a:pt x="43341" y="3744695"/>
                  </a:lnTo>
                  <a:lnTo>
                    <a:pt x="50404" y="3727023"/>
                  </a:lnTo>
                  <a:cubicBezTo>
                    <a:pt x="122705" y="3539932"/>
                    <a:pt x="191690" y="3339674"/>
                    <a:pt x="231601" y="3164282"/>
                  </a:cubicBezTo>
                  <a:cubicBezTo>
                    <a:pt x="248020" y="3092165"/>
                    <a:pt x="278312" y="2883449"/>
                    <a:pt x="280035" y="2851885"/>
                  </a:cubicBezTo>
                  <a:cubicBezTo>
                    <a:pt x="283606" y="2787198"/>
                    <a:pt x="272073" y="2724193"/>
                    <a:pt x="258281" y="2661394"/>
                  </a:cubicBezTo>
                  <a:cubicBezTo>
                    <a:pt x="234064" y="2551023"/>
                    <a:pt x="104320" y="2036027"/>
                    <a:pt x="67133" y="1888099"/>
                  </a:cubicBezTo>
                  <a:cubicBezTo>
                    <a:pt x="44599" y="1798456"/>
                    <a:pt x="3348" y="1573897"/>
                    <a:pt x="927" y="1552307"/>
                  </a:cubicBezTo>
                  <a:cubicBezTo>
                    <a:pt x="-2973" y="1517418"/>
                    <a:pt x="5935" y="1485157"/>
                    <a:pt x="18371" y="1452649"/>
                  </a:cubicBezTo>
                  <a:cubicBezTo>
                    <a:pt x="43367" y="1387305"/>
                    <a:pt x="134447" y="1130484"/>
                    <a:pt x="160757" y="1069614"/>
                  </a:cubicBezTo>
                  <a:cubicBezTo>
                    <a:pt x="177504" y="1030908"/>
                    <a:pt x="205333" y="999631"/>
                    <a:pt x="229796" y="966097"/>
                  </a:cubicBezTo>
                  <a:cubicBezTo>
                    <a:pt x="313939" y="850800"/>
                    <a:pt x="401735" y="737967"/>
                    <a:pt x="480583" y="618935"/>
                  </a:cubicBezTo>
                  <a:cubicBezTo>
                    <a:pt x="505580" y="581092"/>
                    <a:pt x="536938" y="579778"/>
                    <a:pt x="572032" y="583883"/>
                  </a:cubicBezTo>
                  <a:cubicBezTo>
                    <a:pt x="609794" y="588356"/>
                    <a:pt x="633805" y="611137"/>
                    <a:pt x="643122" y="649514"/>
                  </a:cubicBezTo>
                  <a:cubicBezTo>
                    <a:pt x="660649" y="721754"/>
                    <a:pt x="676616" y="794363"/>
                    <a:pt x="688026" y="867875"/>
                  </a:cubicBezTo>
                  <a:cubicBezTo>
                    <a:pt x="691515" y="890450"/>
                    <a:pt x="692213" y="913272"/>
                    <a:pt x="692951" y="936462"/>
                  </a:cubicBezTo>
                  <a:cubicBezTo>
                    <a:pt x="704280" y="912410"/>
                    <a:pt x="917798" y="452619"/>
                    <a:pt x="969803" y="339622"/>
                  </a:cubicBezTo>
                  <a:cubicBezTo>
                    <a:pt x="1004322" y="264672"/>
                    <a:pt x="1040401" y="190750"/>
                    <a:pt x="1090640" y="124708"/>
                  </a:cubicBezTo>
                  <a:cubicBezTo>
                    <a:pt x="1120850" y="85017"/>
                    <a:pt x="1176589" y="-7951"/>
                    <a:pt x="1237090" y="546"/>
                  </a:cubicBezTo>
                  <a:close/>
                </a:path>
              </a:pathLst>
            </a:custGeom>
            <a:solidFill>
              <a:srgbClr val="F8CCAA"/>
            </a:solidFill>
            <a:ln w="63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4F9740F-A2ED-4261-B9BF-7D3E188348F1}"/>
                </a:ext>
              </a:extLst>
            </p:cNvPr>
            <p:cNvSpPr/>
            <p:nvPr/>
          </p:nvSpPr>
          <p:spPr>
            <a:xfrm>
              <a:off x="1253745" y="3517285"/>
              <a:ext cx="1671509" cy="2663749"/>
            </a:xfrm>
            <a:custGeom>
              <a:avLst/>
              <a:gdLst>
                <a:gd name="connsiteX0" fmla="*/ 1532482 w 2607670"/>
                <a:gd name="connsiteY0" fmla="*/ 3188873 h 4155632"/>
                <a:gd name="connsiteX1" fmla="*/ 1616686 w 2607670"/>
                <a:gd name="connsiteY1" fmla="*/ 3367527 h 4155632"/>
                <a:gd name="connsiteX2" fmla="*/ 1634359 w 2607670"/>
                <a:gd name="connsiteY2" fmla="*/ 3469020 h 4155632"/>
                <a:gd name="connsiteX3" fmla="*/ 1531329 w 2607670"/>
                <a:gd name="connsiteY3" fmla="*/ 3714013 h 4155632"/>
                <a:gd name="connsiteX4" fmla="*/ 1513848 w 2607670"/>
                <a:gd name="connsiteY4" fmla="*/ 3886455 h 4155632"/>
                <a:gd name="connsiteX5" fmla="*/ 1609899 w 2607670"/>
                <a:gd name="connsiteY5" fmla="*/ 3989806 h 4155632"/>
                <a:gd name="connsiteX6" fmla="*/ 1947164 w 2607670"/>
                <a:gd name="connsiteY6" fmla="*/ 4139260 h 4155632"/>
                <a:gd name="connsiteX7" fmla="*/ 1960739 w 2607670"/>
                <a:gd name="connsiteY7" fmla="*/ 4150530 h 4155632"/>
                <a:gd name="connsiteX8" fmla="*/ 1943962 w 2607670"/>
                <a:gd name="connsiteY8" fmla="*/ 4154820 h 4155632"/>
                <a:gd name="connsiteX9" fmla="*/ 989477 w 2607670"/>
                <a:gd name="connsiteY9" fmla="*/ 3829273 h 4155632"/>
                <a:gd name="connsiteX10" fmla="*/ 1462237 w 2607670"/>
                <a:gd name="connsiteY10" fmla="*/ 3557450 h 4155632"/>
                <a:gd name="connsiteX11" fmla="*/ 1535235 w 2607670"/>
                <a:gd name="connsiteY11" fmla="*/ 3363365 h 4155632"/>
                <a:gd name="connsiteX12" fmla="*/ 1532482 w 2607670"/>
                <a:gd name="connsiteY12" fmla="*/ 3188873 h 4155632"/>
                <a:gd name="connsiteX13" fmla="*/ 2252091 w 2607670"/>
                <a:gd name="connsiteY13" fmla="*/ 1914284 h 4155632"/>
                <a:gd name="connsiteX14" fmla="*/ 2386177 w 2607670"/>
                <a:gd name="connsiteY14" fmla="*/ 1941883 h 4155632"/>
                <a:gd name="connsiteX15" fmla="*/ 2562334 w 2607670"/>
                <a:gd name="connsiteY15" fmla="*/ 2081348 h 4155632"/>
                <a:gd name="connsiteX16" fmla="*/ 2252091 w 2607670"/>
                <a:gd name="connsiteY16" fmla="*/ 1914284 h 4155632"/>
                <a:gd name="connsiteX17" fmla="*/ 1577562 w 2607670"/>
                <a:gd name="connsiteY17" fmla="*/ 1759131 h 4155632"/>
                <a:gd name="connsiteX18" fmla="*/ 1609514 w 2607670"/>
                <a:gd name="connsiteY18" fmla="*/ 1857807 h 4155632"/>
                <a:gd name="connsiteX19" fmla="*/ 1669770 w 2607670"/>
                <a:gd name="connsiteY19" fmla="*/ 1907881 h 4155632"/>
                <a:gd name="connsiteX20" fmla="*/ 1821722 w 2607670"/>
                <a:gd name="connsiteY20" fmla="*/ 2069630 h 4155632"/>
                <a:gd name="connsiteX21" fmla="*/ 1933460 w 2607670"/>
                <a:gd name="connsiteY21" fmla="*/ 2148327 h 4155632"/>
                <a:gd name="connsiteX22" fmla="*/ 2050002 w 2607670"/>
                <a:gd name="connsiteY22" fmla="*/ 2185659 h 4155632"/>
                <a:gd name="connsiteX23" fmla="*/ 2092904 w 2607670"/>
                <a:gd name="connsiteY23" fmla="*/ 2083973 h 4155632"/>
                <a:gd name="connsiteX24" fmla="*/ 2134782 w 2607670"/>
                <a:gd name="connsiteY24" fmla="*/ 2248412 h 4155632"/>
                <a:gd name="connsiteX25" fmla="*/ 2164046 w 2607670"/>
                <a:gd name="connsiteY25" fmla="*/ 2288881 h 4155632"/>
                <a:gd name="connsiteX26" fmla="*/ 2498045 w 2607670"/>
                <a:gd name="connsiteY26" fmla="*/ 2565890 h 4155632"/>
                <a:gd name="connsiteX27" fmla="*/ 1988849 w 2607670"/>
                <a:gd name="connsiteY27" fmla="*/ 2256416 h 4155632"/>
                <a:gd name="connsiteX28" fmla="*/ 1892799 w 2607670"/>
                <a:gd name="connsiteY28" fmla="*/ 2251613 h 4155632"/>
                <a:gd name="connsiteX29" fmla="*/ 1614701 w 2607670"/>
                <a:gd name="connsiteY29" fmla="*/ 2508964 h 4155632"/>
                <a:gd name="connsiteX30" fmla="*/ 1785927 w 2607670"/>
                <a:gd name="connsiteY30" fmla="*/ 2234837 h 4155632"/>
                <a:gd name="connsiteX31" fmla="*/ 1783494 w 2607670"/>
                <a:gd name="connsiteY31" fmla="*/ 2144805 h 4155632"/>
                <a:gd name="connsiteX32" fmla="*/ 1690837 w 2607670"/>
                <a:gd name="connsiteY32" fmla="*/ 2000474 h 4155632"/>
                <a:gd name="connsiteX33" fmla="*/ 1567380 w 2607670"/>
                <a:gd name="connsiteY33" fmla="*/ 1951488 h 4155632"/>
                <a:gd name="connsiteX34" fmla="*/ 1335771 w 2607670"/>
                <a:gd name="connsiteY34" fmla="*/ 2087880 h 4155632"/>
                <a:gd name="connsiteX35" fmla="*/ 1386101 w 2607670"/>
                <a:gd name="connsiteY35" fmla="*/ 1903463 h 4155632"/>
                <a:gd name="connsiteX36" fmla="*/ 1311694 w 2607670"/>
                <a:gd name="connsiteY36" fmla="*/ 1802610 h 4155632"/>
                <a:gd name="connsiteX37" fmla="*/ 1446229 w 2607670"/>
                <a:gd name="connsiteY37" fmla="*/ 1868436 h 4155632"/>
                <a:gd name="connsiteX38" fmla="*/ 1541191 w 2607670"/>
                <a:gd name="connsiteY38" fmla="*/ 1825214 h 4155632"/>
                <a:gd name="connsiteX39" fmla="*/ 1577562 w 2607670"/>
                <a:gd name="connsiteY39" fmla="*/ 1759131 h 4155632"/>
                <a:gd name="connsiteX40" fmla="*/ 1660165 w 2607670"/>
                <a:gd name="connsiteY40" fmla="*/ 1458429 h 4155632"/>
                <a:gd name="connsiteX41" fmla="*/ 1579674 w 2607670"/>
                <a:gd name="connsiteY41" fmla="*/ 1740049 h 4155632"/>
                <a:gd name="connsiteX42" fmla="*/ 1660165 w 2607670"/>
                <a:gd name="connsiteY42" fmla="*/ 1458429 h 4155632"/>
                <a:gd name="connsiteX43" fmla="*/ 1812116 w 2607670"/>
                <a:gd name="connsiteY43" fmla="*/ 1317555 h 4155632"/>
                <a:gd name="connsiteX44" fmla="*/ 1868786 w 2607670"/>
                <a:gd name="connsiteY44" fmla="*/ 1348931 h 4155632"/>
                <a:gd name="connsiteX45" fmla="*/ 2077919 w 2607670"/>
                <a:gd name="connsiteY45" fmla="*/ 1468546 h 4155632"/>
                <a:gd name="connsiteX46" fmla="*/ 2111537 w 2607670"/>
                <a:gd name="connsiteY46" fmla="*/ 1507671 h 4155632"/>
                <a:gd name="connsiteX47" fmla="*/ 2132668 w 2607670"/>
                <a:gd name="connsiteY47" fmla="*/ 1567286 h 4155632"/>
                <a:gd name="connsiteX48" fmla="*/ 2129082 w 2607670"/>
                <a:gd name="connsiteY48" fmla="*/ 1570552 h 4155632"/>
                <a:gd name="connsiteX49" fmla="*/ 1810451 w 2607670"/>
                <a:gd name="connsiteY49" fmla="*/ 1320437 h 4155632"/>
                <a:gd name="connsiteX50" fmla="*/ 1812116 w 2607670"/>
                <a:gd name="connsiteY50" fmla="*/ 1317555 h 4155632"/>
                <a:gd name="connsiteX51" fmla="*/ 2419155 w 2607670"/>
                <a:gd name="connsiteY51" fmla="*/ 1253137 h 4155632"/>
                <a:gd name="connsiteX52" fmla="*/ 2607670 w 2607670"/>
                <a:gd name="connsiteY52" fmla="*/ 1332667 h 4155632"/>
                <a:gd name="connsiteX53" fmla="*/ 2607030 w 2607670"/>
                <a:gd name="connsiteY53" fmla="*/ 1335676 h 4155632"/>
                <a:gd name="connsiteX54" fmla="*/ 2459368 w 2607670"/>
                <a:gd name="connsiteY54" fmla="*/ 1336637 h 4155632"/>
                <a:gd name="connsiteX55" fmla="*/ 2419155 w 2607670"/>
                <a:gd name="connsiteY55" fmla="*/ 1253137 h 4155632"/>
                <a:gd name="connsiteX56" fmla="*/ 1273530 w 2607670"/>
                <a:gd name="connsiteY56" fmla="*/ 945199 h 4155632"/>
                <a:gd name="connsiteX57" fmla="*/ 1633399 w 2607670"/>
                <a:gd name="connsiteY57" fmla="*/ 1120651 h 4155632"/>
                <a:gd name="connsiteX58" fmla="*/ 1426762 w 2607670"/>
                <a:gd name="connsiteY58" fmla="*/ 1066415 h 4155632"/>
                <a:gd name="connsiteX59" fmla="*/ 1273530 w 2607670"/>
                <a:gd name="connsiteY59" fmla="*/ 945199 h 4155632"/>
                <a:gd name="connsiteX60" fmla="*/ 767216 w 2607670"/>
                <a:gd name="connsiteY60" fmla="*/ 842747 h 4155632"/>
                <a:gd name="connsiteX61" fmla="*/ 1073873 w 2607670"/>
                <a:gd name="connsiteY61" fmla="*/ 944048 h 4155632"/>
                <a:gd name="connsiteX62" fmla="*/ 1119337 w 2607670"/>
                <a:gd name="connsiteY62" fmla="*/ 1026203 h 4155632"/>
                <a:gd name="connsiteX63" fmla="*/ 1064332 w 2607670"/>
                <a:gd name="connsiteY63" fmla="*/ 1383703 h 4155632"/>
                <a:gd name="connsiteX64" fmla="*/ 953362 w 2607670"/>
                <a:gd name="connsiteY64" fmla="*/ 1640413 h 4155632"/>
                <a:gd name="connsiteX65" fmla="*/ 958805 w 2607670"/>
                <a:gd name="connsiteY65" fmla="*/ 1664874 h 4155632"/>
                <a:gd name="connsiteX66" fmla="*/ 1103264 w 2607670"/>
                <a:gd name="connsiteY66" fmla="*/ 1723208 h 4155632"/>
                <a:gd name="connsiteX67" fmla="*/ 1120361 w 2607670"/>
                <a:gd name="connsiteY67" fmla="*/ 1732365 h 4155632"/>
                <a:gd name="connsiteX68" fmla="*/ 1108387 w 2607670"/>
                <a:gd name="connsiteY68" fmla="*/ 1746132 h 4155632"/>
                <a:gd name="connsiteX69" fmla="*/ 1020469 w 2607670"/>
                <a:gd name="connsiteY69" fmla="*/ 1748630 h 4155632"/>
                <a:gd name="connsiteX70" fmla="*/ 916222 w 2607670"/>
                <a:gd name="connsiteY70" fmla="*/ 1704254 h 4155632"/>
                <a:gd name="connsiteX71" fmla="*/ 762670 w 2607670"/>
                <a:gd name="connsiteY71" fmla="*/ 1595653 h 4155632"/>
                <a:gd name="connsiteX72" fmla="*/ 883565 w 2607670"/>
                <a:gd name="connsiteY72" fmla="*/ 1630231 h 4155632"/>
                <a:gd name="connsiteX73" fmla="*/ 935945 w 2607670"/>
                <a:gd name="connsiteY73" fmla="*/ 1601736 h 4155632"/>
                <a:gd name="connsiteX74" fmla="*/ 1090266 w 2607670"/>
                <a:gd name="connsiteY74" fmla="*/ 1141208 h 4155632"/>
                <a:gd name="connsiteX75" fmla="*/ 1096093 w 2607670"/>
                <a:gd name="connsiteY75" fmla="*/ 1058925 h 4155632"/>
                <a:gd name="connsiteX76" fmla="*/ 1059017 w 2607670"/>
                <a:gd name="connsiteY76" fmla="*/ 1010451 h 4155632"/>
                <a:gd name="connsiteX77" fmla="*/ 767216 w 2607670"/>
                <a:gd name="connsiteY77" fmla="*/ 842747 h 4155632"/>
                <a:gd name="connsiteX78" fmla="*/ 239556 w 2607670"/>
                <a:gd name="connsiteY78" fmla="*/ 814026 h 4155632"/>
                <a:gd name="connsiteX79" fmla="*/ 448137 w 2607670"/>
                <a:gd name="connsiteY79" fmla="*/ 1006737 h 4155632"/>
                <a:gd name="connsiteX80" fmla="*/ 499172 w 2607670"/>
                <a:gd name="connsiteY80" fmla="*/ 1086971 h 4155632"/>
                <a:gd name="connsiteX81" fmla="*/ 496290 w 2607670"/>
                <a:gd name="connsiteY81" fmla="*/ 1142104 h 4155632"/>
                <a:gd name="connsiteX82" fmla="*/ 464850 w 2607670"/>
                <a:gd name="connsiteY82" fmla="*/ 1450682 h 4155632"/>
                <a:gd name="connsiteX83" fmla="*/ 496354 w 2607670"/>
                <a:gd name="connsiteY83" fmla="*/ 1523423 h 4155632"/>
                <a:gd name="connsiteX84" fmla="*/ 1413636 w 2607670"/>
                <a:gd name="connsiteY84" fmla="*/ 2598995 h 4155632"/>
                <a:gd name="connsiteX85" fmla="*/ 1564115 w 2607670"/>
                <a:gd name="connsiteY85" fmla="*/ 2704651 h 4155632"/>
                <a:gd name="connsiteX86" fmla="*/ 2044495 w 2607670"/>
                <a:gd name="connsiteY86" fmla="*/ 2839121 h 4155632"/>
                <a:gd name="connsiteX87" fmla="*/ 1589792 w 2607670"/>
                <a:gd name="connsiteY87" fmla="*/ 2764650 h 4155632"/>
                <a:gd name="connsiteX88" fmla="*/ 1272442 w 2607670"/>
                <a:gd name="connsiteY88" fmla="*/ 2526125 h 4155632"/>
                <a:gd name="connsiteX89" fmla="*/ 509673 w 2607670"/>
                <a:gd name="connsiteY89" fmla="*/ 1642141 h 4155632"/>
                <a:gd name="connsiteX90" fmla="*/ 382374 w 2607670"/>
                <a:gd name="connsiteY90" fmla="*/ 1555183 h 4155632"/>
                <a:gd name="connsiteX91" fmla="*/ 81608 w 2607670"/>
                <a:gd name="connsiteY91" fmla="*/ 1492174 h 4155632"/>
                <a:gd name="connsiteX92" fmla="*/ 3551 w 2607670"/>
                <a:gd name="connsiteY92" fmla="*/ 1478727 h 4155632"/>
                <a:gd name="connsiteX93" fmla="*/ 174777 w 2607670"/>
                <a:gd name="connsiteY93" fmla="*/ 1474373 h 4155632"/>
                <a:gd name="connsiteX94" fmla="*/ 379941 w 2607670"/>
                <a:gd name="connsiteY94" fmla="*/ 1481993 h 4155632"/>
                <a:gd name="connsiteX95" fmla="*/ 416312 w 2607670"/>
                <a:gd name="connsiteY95" fmla="*/ 1429166 h 4155632"/>
                <a:gd name="connsiteX96" fmla="*/ 437571 w 2607670"/>
                <a:gd name="connsiteY96" fmla="*/ 1186607 h 4155632"/>
                <a:gd name="connsiteX97" fmla="*/ 397934 w 2607670"/>
                <a:gd name="connsiteY97" fmla="*/ 1032926 h 4155632"/>
                <a:gd name="connsiteX98" fmla="*/ 239579 w 2607670"/>
                <a:gd name="connsiteY98" fmla="*/ 818670 h 4155632"/>
                <a:gd name="connsiteX99" fmla="*/ 239556 w 2607670"/>
                <a:gd name="connsiteY99" fmla="*/ 814026 h 4155632"/>
                <a:gd name="connsiteX100" fmla="*/ 2071132 w 2607670"/>
                <a:gd name="connsiteY100" fmla="*/ 740484 h 4155632"/>
                <a:gd name="connsiteX101" fmla="*/ 2086628 w 2607670"/>
                <a:gd name="connsiteY101" fmla="*/ 745798 h 4155632"/>
                <a:gd name="connsiteX102" fmla="*/ 2209125 w 2607670"/>
                <a:gd name="connsiteY102" fmla="*/ 833524 h 4155632"/>
                <a:gd name="connsiteX103" fmla="*/ 2207524 w 2607670"/>
                <a:gd name="connsiteY103" fmla="*/ 835445 h 4155632"/>
                <a:gd name="connsiteX104" fmla="*/ 1984751 w 2607670"/>
                <a:gd name="connsiteY104" fmla="*/ 766865 h 4155632"/>
                <a:gd name="connsiteX105" fmla="*/ 1984815 w 2607670"/>
                <a:gd name="connsiteY105" fmla="*/ 763023 h 4155632"/>
                <a:gd name="connsiteX106" fmla="*/ 2071132 w 2607670"/>
                <a:gd name="connsiteY106" fmla="*/ 740484 h 4155632"/>
                <a:gd name="connsiteX107" fmla="*/ 2483573 w 2607670"/>
                <a:gd name="connsiteY107" fmla="*/ 429666 h 4155632"/>
                <a:gd name="connsiteX108" fmla="*/ 2483609 w 2607670"/>
                <a:gd name="connsiteY108" fmla="*/ 429694 h 4155632"/>
                <a:gd name="connsiteX109" fmla="*/ 2483636 w 2607670"/>
                <a:gd name="connsiteY109" fmla="*/ 429666 h 4155632"/>
                <a:gd name="connsiteX110" fmla="*/ 2483629 w 2607670"/>
                <a:gd name="connsiteY110" fmla="*/ 429710 h 4155632"/>
                <a:gd name="connsiteX111" fmla="*/ 2485942 w 2607670"/>
                <a:gd name="connsiteY111" fmla="*/ 431523 h 4155632"/>
                <a:gd name="connsiteX112" fmla="*/ 2483573 w 2607670"/>
                <a:gd name="connsiteY112" fmla="*/ 432099 h 4155632"/>
                <a:gd name="connsiteX113" fmla="*/ 2483573 w 2607670"/>
                <a:gd name="connsiteY113" fmla="*/ 430050 h 4155632"/>
                <a:gd name="connsiteX114" fmla="*/ 2471830 w 2607670"/>
                <a:gd name="connsiteY114" fmla="*/ 501615 h 4155632"/>
                <a:gd name="connsiteX115" fmla="*/ 2455654 w 2607670"/>
                <a:gd name="connsiteY115" fmla="*/ 572653 h 4155632"/>
                <a:gd name="connsiteX116" fmla="*/ 2139904 w 2607670"/>
                <a:gd name="connsiteY116" fmla="*/ 1868949 h 4155632"/>
                <a:gd name="connsiteX117" fmla="*/ 2283339 w 2607670"/>
                <a:gd name="connsiteY117" fmla="*/ 960505 h 4155632"/>
                <a:gd name="connsiteX118" fmla="*/ 2398984 w 2607670"/>
                <a:gd name="connsiteY118" fmla="*/ 547744 h 4155632"/>
                <a:gd name="connsiteX119" fmla="*/ 2469059 w 2607670"/>
                <a:gd name="connsiteY119" fmla="*/ 444334 h 4155632"/>
                <a:gd name="connsiteX120" fmla="*/ 2483573 w 2607670"/>
                <a:gd name="connsiteY120" fmla="*/ 429729 h 4155632"/>
                <a:gd name="connsiteX121" fmla="*/ 1552716 w 2607670"/>
                <a:gd name="connsiteY121" fmla="*/ 324650 h 4155632"/>
                <a:gd name="connsiteX122" fmla="*/ 1843941 w 2607670"/>
                <a:gd name="connsiteY122" fmla="*/ 468918 h 4155632"/>
                <a:gd name="connsiteX123" fmla="*/ 1552716 w 2607670"/>
                <a:gd name="connsiteY123" fmla="*/ 324650 h 4155632"/>
                <a:gd name="connsiteX124" fmla="*/ 1464478 w 2607670"/>
                <a:gd name="connsiteY124" fmla="*/ 177669 h 4155632"/>
                <a:gd name="connsiteX125" fmla="*/ 1459611 w 2607670"/>
                <a:gd name="connsiteY125" fmla="*/ 197480 h 4155632"/>
                <a:gd name="connsiteX126" fmla="*/ 1320082 w 2607670"/>
                <a:gd name="connsiteY126" fmla="*/ 575214 h 4155632"/>
                <a:gd name="connsiteX127" fmla="*/ 1173189 w 2607670"/>
                <a:gd name="connsiteY127" fmla="*/ 959544 h 4155632"/>
                <a:gd name="connsiteX128" fmla="*/ 1291587 w 2607670"/>
                <a:gd name="connsiteY128" fmla="*/ 626121 h 4155632"/>
                <a:gd name="connsiteX129" fmla="*/ 1455129 w 2607670"/>
                <a:gd name="connsiteY129" fmla="*/ 195751 h 4155632"/>
                <a:gd name="connsiteX130" fmla="*/ 1464478 w 2607670"/>
                <a:gd name="connsiteY130" fmla="*/ 177669 h 4155632"/>
                <a:gd name="connsiteX131" fmla="*/ 1056264 w 2607670"/>
                <a:gd name="connsiteY131" fmla="*/ 126466 h 4155632"/>
                <a:gd name="connsiteX132" fmla="*/ 1388022 w 2607670"/>
                <a:gd name="connsiteY132" fmla="*/ 291802 h 4155632"/>
                <a:gd name="connsiteX133" fmla="*/ 1184780 w 2607670"/>
                <a:gd name="connsiteY133" fmla="*/ 287191 h 4155632"/>
                <a:gd name="connsiteX134" fmla="*/ 1056264 w 2607670"/>
                <a:gd name="connsiteY134" fmla="*/ 126466 h 4155632"/>
                <a:gd name="connsiteX135" fmla="*/ 2130300 w 2607670"/>
                <a:gd name="connsiteY135" fmla="*/ 0 h 4155632"/>
                <a:gd name="connsiteX136" fmla="*/ 1955488 w 2607670"/>
                <a:gd name="connsiteY136" fmla="*/ 605054 h 4155632"/>
                <a:gd name="connsiteX137" fmla="*/ 1698329 w 2607670"/>
                <a:gd name="connsiteY137" fmla="*/ 1185582 h 4155632"/>
                <a:gd name="connsiteX138" fmla="*/ 1894784 w 2607670"/>
                <a:gd name="connsiteY138" fmla="*/ 554531 h 4155632"/>
                <a:gd name="connsiteX139" fmla="*/ 2130300 w 2607670"/>
                <a:gd name="connsiteY139" fmla="*/ 0 h 415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2607670" h="4155632">
                  <a:moveTo>
                    <a:pt x="1532482" y="3188873"/>
                  </a:moveTo>
                  <a:cubicBezTo>
                    <a:pt x="1566676" y="3245671"/>
                    <a:pt x="1596067" y="3304454"/>
                    <a:pt x="1616686" y="3367527"/>
                  </a:cubicBezTo>
                  <a:cubicBezTo>
                    <a:pt x="1627572" y="3400632"/>
                    <a:pt x="1639418" y="3433737"/>
                    <a:pt x="1634359" y="3469020"/>
                  </a:cubicBezTo>
                  <a:cubicBezTo>
                    <a:pt x="1629557" y="3502574"/>
                    <a:pt x="1541767" y="3681612"/>
                    <a:pt x="1531329" y="3714013"/>
                  </a:cubicBezTo>
                  <a:cubicBezTo>
                    <a:pt x="1509238" y="3782337"/>
                    <a:pt x="1505780" y="3843873"/>
                    <a:pt x="1513848" y="3886455"/>
                  </a:cubicBezTo>
                  <a:cubicBezTo>
                    <a:pt x="1521724" y="3927629"/>
                    <a:pt x="1576793" y="3967906"/>
                    <a:pt x="1609899" y="3989806"/>
                  </a:cubicBezTo>
                  <a:cubicBezTo>
                    <a:pt x="1672460" y="4031235"/>
                    <a:pt x="1903301" y="4117553"/>
                    <a:pt x="1947164" y="4139260"/>
                  </a:cubicBezTo>
                  <a:cubicBezTo>
                    <a:pt x="1952607" y="4141950"/>
                    <a:pt x="1962276" y="4143422"/>
                    <a:pt x="1960739" y="4150530"/>
                  </a:cubicBezTo>
                  <a:cubicBezTo>
                    <a:pt x="1959202" y="4158470"/>
                    <a:pt x="1949853" y="4154756"/>
                    <a:pt x="1943962" y="4154820"/>
                  </a:cubicBezTo>
                  <a:cubicBezTo>
                    <a:pt x="1817111" y="4155525"/>
                    <a:pt x="1271993" y="3999731"/>
                    <a:pt x="989477" y="3829273"/>
                  </a:cubicBezTo>
                  <a:cubicBezTo>
                    <a:pt x="1117032" y="3807054"/>
                    <a:pt x="1327254" y="3730854"/>
                    <a:pt x="1462237" y="3557450"/>
                  </a:cubicBezTo>
                  <a:cubicBezTo>
                    <a:pt x="1506100" y="3501037"/>
                    <a:pt x="1525951" y="3433994"/>
                    <a:pt x="1535235" y="3363365"/>
                  </a:cubicBezTo>
                  <a:cubicBezTo>
                    <a:pt x="1539846" y="3327954"/>
                    <a:pt x="1534979" y="3211861"/>
                    <a:pt x="1532482" y="3188873"/>
                  </a:cubicBezTo>
                  <a:close/>
                  <a:moveTo>
                    <a:pt x="2252091" y="1914284"/>
                  </a:moveTo>
                  <a:cubicBezTo>
                    <a:pt x="2304535" y="1909482"/>
                    <a:pt x="2347629" y="1915309"/>
                    <a:pt x="2386177" y="1941883"/>
                  </a:cubicBezTo>
                  <a:cubicBezTo>
                    <a:pt x="2445857" y="1983056"/>
                    <a:pt x="2562590" y="2077314"/>
                    <a:pt x="2562334" y="2081348"/>
                  </a:cubicBezTo>
                  <a:cubicBezTo>
                    <a:pt x="2458920" y="2025703"/>
                    <a:pt x="2355505" y="1969930"/>
                    <a:pt x="2252091" y="1914284"/>
                  </a:cubicBezTo>
                  <a:close/>
                  <a:moveTo>
                    <a:pt x="1577562" y="1759131"/>
                  </a:moveTo>
                  <a:cubicBezTo>
                    <a:pt x="1582172" y="1795950"/>
                    <a:pt x="1586654" y="1830016"/>
                    <a:pt x="1609514" y="1857807"/>
                  </a:cubicBezTo>
                  <a:cubicBezTo>
                    <a:pt x="1626355" y="1878362"/>
                    <a:pt x="1649664" y="1891232"/>
                    <a:pt x="1669770" y="1907881"/>
                  </a:cubicBezTo>
                  <a:cubicBezTo>
                    <a:pt x="1727400" y="1955458"/>
                    <a:pt x="1770431" y="2015714"/>
                    <a:pt x="1821722" y="2069630"/>
                  </a:cubicBezTo>
                  <a:cubicBezTo>
                    <a:pt x="1855468" y="2105233"/>
                    <a:pt x="1907399" y="2131166"/>
                    <a:pt x="1933460" y="2148327"/>
                  </a:cubicBezTo>
                  <a:cubicBezTo>
                    <a:pt x="1975531" y="2176054"/>
                    <a:pt x="2015616" y="2193151"/>
                    <a:pt x="2050002" y="2185659"/>
                  </a:cubicBezTo>
                  <a:cubicBezTo>
                    <a:pt x="2092264" y="2176438"/>
                    <a:pt x="2076191" y="2145958"/>
                    <a:pt x="2092904" y="2083973"/>
                  </a:cubicBezTo>
                  <a:cubicBezTo>
                    <a:pt x="2102765" y="2173620"/>
                    <a:pt x="2117173" y="2212297"/>
                    <a:pt x="2134782" y="2248412"/>
                  </a:cubicBezTo>
                  <a:cubicBezTo>
                    <a:pt x="2138496" y="2256032"/>
                    <a:pt x="2156938" y="2284143"/>
                    <a:pt x="2164046" y="2288881"/>
                  </a:cubicBezTo>
                  <a:cubicBezTo>
                    <a:pt x="2232946" y="2334793"/>
                    <a:pt x="2496764" y="2558142"/>
                    <a:pt x="2498045" y="2565890"/>
                  </a:cubicBezTo>
                  <a:cubicBezTo>
                    <a:pt x="2465131" y="2542262"/>
                    <a:pt x="2040909" y="2273513"/>
                    <a:pt x="1988849" y="2256416"/>
                  </a:cubicBezTo>
                  <a:cubicBezTo>
                    <a:pt x="1948380" y="2243161"/>
                    <a:pt x="1929106" y="2230226"/>
                    <a:pt x="1892799" y="2251613"/>
                  </a:cubicBezTo>
                  <a:cubicBezTo>
                    <a:pt x="1836257" y="2284911"/>
                    <a:pt x="1737902" y="2392103"/>
                    <a:pt x="1614701" y="2508964"/>
                  </a:cubicBezTo>
                  <a:cubicBezTo>
                    <a:pt x="1629493" y="2482903"/>
                    <a:pt x="1752630" y="2307835"/>
                    <a:pt x="1785927" y="2234837"/>
                  </a:cubicBezTo>
                  <a:cubicBezTo>
                    <a:pt x="1798286" y="2207686"/>
                    <a:pt x="1791498" y="2167985"/>
                    <a:pt x="1783494" y="2144805"/>
                  </a:cubicBezTo>
                  <a:cubicBezTo>
                    <a:pt x="1765692" y="2093258"/>
                    <a:pt x="1724071" y="2044401"/>
                    <a:pt x="1690837" y="2000474"/>
                  </a:cubicBezTo>
                  <a:cubicBezTo>
                    <a:pt x="1660741" y="1960645"/>
                    <a:pt x="1614957" y="1936248"/>
                    <a:pt x="1567380" y="1951488"/>
                  </a:cubicBezTo>
                  <a:cubicBezTo>
                    <a:pt x="1495471" y="1974604"/>
                    <a:pt x="1428107" y="2015137"/>
                    <a:pt x="1335771" y="2087880"/>
                  </a:cubicBezTo>
                  <a:cubicBezTo>
                    <a:pt x="1342494" y="2074304"/>
                    <a:pt x="1418566" y="1956547"/>
                    <a:pt x="1386101" y="1903463"/>
                  </a:cubicBezTo>
                  <a:cubicBezTo>
                    <a:pt x="1369004" y="1875544"/>
                    <a:pt x="1334234" y="1826494"/>
                    <a:pt x="1311694" y="1802610"/>
                  </a:cubicBezTo>
                  <a:cubicBezTo>
                    <a:pt x="1337820" y="1818362"/>
                    <a:pt x="1426827" y="1864146"/>
                    <a:pt x="1446229" y="1868436"/>
                  </a:cubicBezTo>
                  <a:cubicBezTo>
                    <a:pt x="1483816" y="1876761"/>
                    <a:pt x="1521276" y="1859664"/>
                    <a:pt x="1541191" y="1825214"/>
                  </a:cubicBezTo>
                  <a:cubicBezTo>
                    <a:pt x="1553293" y="1804339"/>
                    <a:pt x="1564499" y="1782887"/>
                    <a:pt x="1577562" y="1759131"/>
                  </a:cubicBezTo>
                  <a:close/>
                  <a:moveTo>
                    <a:pt x="1660165" y="1458429"/>
                  </a:moveTo>
                  <a:cubicBezTo>
                    <a:pt x="1659140" y="1496529"/>
                    <a:pt x="1600485" y="1715908"/>
                    <a:pt x="1579674" y="1740049"/>
                  </a:cubicBezTo>
                  <a:cubicBezTo>
                    <a:pt x="1572439" y="1684212"/>
                    <a:pt x="1624690" y="1520606"/>
                    <a:pt x="1660165" y="1458429"/>
                  </a:cubicBezTo>
                  <a:close/>
                  <a:moveTo>
                    <a:pt x="1812116" y="1317555"/>
                  </a:moveTo>
                  <a:cubicBezTo>
                    <a:pt x="1831070" y="1328057"/>
                    <a:pt x="1850088" y="1338174"/>
                    <a:pt x="1868786" y="1348931"/>
                  </a:cubicBezTo>
                  <a:cubicBezTo>
                    <a:pt x="1938518" y="1388824"/>
                    <a:pt x="2008059" y="1428973"/>
                    <a:pt x="2077919" y="1468546"/>
                  </a:cubicBezTo>
                  <a:cubicBezTo>
                    <a:pt x="2094184" y="1477767"/>
                    <a:pt x="2106799" y="1487756"/>
                    <a:pt x="2111537" y="1507671"/>
                  </a:cubicBezTo>
                  <a:cubicBezTo>
                    <a:pt x="2116404" y="1528033"/>
                    <a:pt x="2125432" y="1547500"/>
                    <a:pt x="2132668" y="1567286"/>
                  </a:cubicBezTo>
                  <a:cubicBezTo>
                    <a:pt x="2131452" y="1568375"/>
                    <a:pt x="2130299" y="1569463"/>
                    <a:pt x="2129082" y="1570552"/>
                  </a:cubicBezTo>
                  <a:cubicBezTo>
                    <a:pt x="2022914" y="1487180"/>
                    <a:pt x="1916619" y="1403808"/>
                    <a:pt x="1810451" y="1320437"/>
                  </a:cubicBezTo>
                  <a:cubicBezTo>
                    <a:pt x="1810963" y="1319476"/>
                    <a:pt x="1811540" y="1318515"/>
                    <a:pt x="1812116" y="1317555"/>
                  </a:cubicBezTo>
                  <a:close/>
                  <a:moveTo>
                    <a:pt x="2419155" y="1253137"/>
                  </a:moveTo>
                  <a:cubicBezTo>
                    <a:pt x="2485302" y="1280992"/>
                    <a:pt x="2546582" y="1306797"/>
                    <a:pt x="2607670" y="1332667"/>
                  </a:cubicBezTo>
                  <a:cubicBezTo>
                    <a:pt x="2607478" y="1333627"/>
                    <a:pt x="2607222" y="1334652"/>
                    <a:pt x="2607030" y="1335676"/>
                  </a:cubicBezTo>
                  <a:cubicBezTo>
                    <a:pt x="2556699" y="1337533"/>
                    <a:pt x="2522633" y="1340735"/>
                    <a:pt x="2459368" y="1336637"/>
                  </a:cubicBezTo>
                  <a:cubicBezTo>
                    <a:pt x="2433178" y="1334908"/>
                    <a:pt x="2427992" y="1287267"/>
                    <a:pt x="2419155" y="1253137"/>
                  </a:cubicBezTo>
                  <a:close/>
                  <a:moveTo>
                    <a:pt x="1273530" y="945199"/>
                  </a:moveTo>
                  <a:cubicBezTo>
                    <a:pt x="1360232" y="979394"/>
                    <a:pt x="1636216" y="1113159"/>
                    <a:pt x="1633399" y="1120651"/>
                  </a:cubicBezTo>
                  <a:cubicBezTo>
                    <a:pt x="1630325" y="1128976"/>
                    <a:pt x="1486826" y="1092284"/>
                    <a:pt x="1426762" y="1066415"/>
                  </a:cubicBezTo>
                  <a:cubicBezTo>
                    <a:pt x="1391736" y="1051240"/>
                    <a:pt x="1292036" y="970429"/>
                    <a:pt x="1273530" y="945199"/>
                  </a:cubicBezTo>
                  <a:close/>
                  <a:moveTo>
                    <a:pt x="767216" y="842747"/>
                  </a:moveTo>
                  <a:cubicBezTo>
                    <a:pt x="784505" y="846845"/>
                    <a:pt x="1057224" y="935532"/>
                    <a:pt x="1073873" y="944048"/>
                  </a:cubicBezTo>
                  <a:cubicBezTo>
                    <a:pt x="1107363" y="961145"/>
                    <a:pt x="1114662" y="993098"/>
                    <a:pt x="1119337" y="1026203"/>
                  </a:cubicBezTo>
                  <a:cubicBezTo>
                    <a:pt x="1126893" y="1079287"/>
                    <a:pt x="1122602" y="1208443"/>
                    <a:pt x="1064332" y="1383703"/>
                  </a:cubicBezTo>
                  <a:cubicBezTo>
                    <a:pt x="1050885" y="1424044"/>
                    <a:pt x="976158" y="1593540"/>
                    <a:pt x="953362" y="1640413"/>
                  </a:cubicBezTo>
                  <a:cubicBezTo>
                    <a:pt x="948239" y="1650914"/>
                    <a:pt x="949200" y="1657446"/>
                    <a:pt x="958805" y="1664874"/>
                  </a:cubicBezTo>
                  <a:cubicBezTo>
                    <a:pt x="1001515" y="1697915"/>
                    <a:pt x="1048836" y="1719238"/>
                    <a:pt x="1103264" y="1723208"/>
                  </a:cubicBezTo>
                  <a:cubicBezTo>
                    <a:pt x="1110692" y="1723720"/>
                    <a:pt x="1119081" y="1724361"/>
                    <a:pt x="1120361" y="1732365"/>
                  </a:cubicBezTo>
                  <a:cubicBezTo>
                    <a:pt x="1121386" y="1738960"/>
                    <a:pt x="1113830" y="1742930"/>
                    <a:pt x="1108387" y="1746132"/>
                  </a:cubicBezTo>
                  <a:cubicBezTo>
                    <a:pt x="1078419" y="1763613"/>
                    <a:pt x="1051397" y="1757530"/>
                    <a:pt x="1020469" y="1748630"/>
                  </a:cubicBezTo>
                  <a:cubicBezTo>
                    <a:pt x="978527" y="1736527"/>
                    <a:pt x="949648" y="1721415"/>
                    <a:pt x="916222" y="1704254"/>
                  </a:cubicBezTo>
                  <a:cubicBezTo>
                    <a:pt x="857760" y="1674158"/>
                    <a:pt x="804932" y="1641693"/>
                    <a:pt x="762670" y="1595653"/>
                  </a:cubicBezTo>
                  <a:cubicBezTo>
                    <a:pt x="746085" y="1570616"/>
                    <a:pt x="872103" y="1628887"/>
                    <a:pt x="883565" y="1630231"/>
                  </a:cubicBezTo>
                  <a:cubicBezTo>
                    <a:pt x="905977" y="1632793"/>
                    <a:pt x="926212" y="1622291"/>
                    <a:pt x="935945" y="1601736"/>
                  </a:cubicBezTo>
                  <a:cubicBezTo>
                    <a:pt x="1048644" y="1363148"/>
                    <a:pt x="1078483" y="1199350"/>
                    <a:pt x="1090266" y="1141208"/>
                  </a:cubicBezTo>
                  <a:cubicBezTo>
                    <a:pt x="1095708" y="1113865"/>
                    <a:pt x="1096669" y="1086523"/>
                    <a:pt x="1096093" y="1058925"/>
                  </a:cubicBezTo>
                  <a:cubicBezTo>
                    <a:pt x="1095580" y="1033887"/>
                    <a:pt x="1075858" y="1022425"/>
                    <a:pt x="1059017" y="1010451"/>
                  </a:cubicBezTo>
                  <a:cubicBezTo>
                    <a:pt x="1011312" y="976320"/>
                    <a:pt x="813961" y="870345"/>
                    <a:pt x="767216" y="842747"/>
                  </a:cubicBezTo>
                  <a:close/>
                  <a:moveTo>
                    <a:pt x="239556" y="814026"/>
                  </a:moveTo>
                  <a:cubicBezTo>
                    <a:pt x="259073" y="822925"/>
                    <a:pt x="404714" y="959615"/>
                    <a:pt x="448137" y="1006737"/>
                  </a:cubicBezTo>
                  <a:cubicBezTo>
                    <a:pt x="469652" y="1030109"/>
                    <a:pt x="491744" y="1053929"/>
                    <a:pt x="499172" y="1086971"/>
                  </a:cubicBezTo>
                  <a:cubicBezTo>
                    <a:pt x="503334" y="1105733"/>
                    <a:pt x="498467" y="1124110"/>
                    <a:pt x="496290" y="1142104"/>
                  </a:cubicBezTo>
                  <a:cubicBezTo>
                    <a:pt x="487966" y="1211964"/>
                    <a:pt x="460815" y="1416808"/>
                    <a:pt x="464850" y="1450682"/>
                  </a:cubicBezTo>
                  <a:cubicBezTo>
                    <a:pt x="469140" y="1487116"/>
                    <a:pt x="473238" y="1501523"/>
                    <a:pt x="496354" y="1523423"/>
                  </a:cubicBezTo>
                  <a:cubicBezTo>
                    <a:pt x="620387" y="1640860"/>
                    <a:pt x="1318866" y="2459338"/>
                    <a:pt x="1413636" y="2598995"/>
                  </a:cubicBezTo>
                  <a:cubicBezTo>
                    <a:pt x="1444052" y="2643819"/>
                    <a:pt x="1528064" y="2686273"/>
                    <a:pt x="1564115" y="2704651"/>
                  </a:cubicBezTo>
                  <a:cubicBezTo>
                    <a:pt x="1653762" y="2750307"/>
                    <a:pt x="1801039" y="2797500"/>
                    <a:pt x="2044495" y="2839121"/>
                  </a:cubicBezTo>
                  <a:cubicBezTo>
                    <a:pt x="1886076" y="2846421"/>
                    <a:pt x="1735020" y="2828300"/>
                    <a:pt x="1589792" y="2764650"/>
                  </a:cubicBezTo>
                  <a:cubicBezTo>
                    <a:pt x="1467232" y="2710926"/>
                    <a:pt x="1436880" y="2694213"/>
                    <a:pt x="1272442" y="2526125"/>
                  </a:cubicBezTo>
                  <a:cubicBezTo>
                    <a:pt x="1225697" y="2478356"/>
                    <a:pt x="571786" y="1706751"/>
                    <a:pt x="509673" y="1642141"/>
                  </a:cubicBezTo>
                  <a:cubicBezTo>
                    <a:pt x="463569" y="1594116"/>
                    <a:pt x="444103" y="1579388"/>
                    <a:pt x="382374" y="1555183"/>
                  </a:cubicBezTo>
                  <a:cubicBezTo>
                    <a:pt x="297850" y="1522014"/>
                    <a:pt x="171448" y="1503124"/>
                    <a:pt x="81608" y="1492174"/>
                  </a:cubicBezTo>
                  <a:cubicBezTo>
                    <a:pt x="56379" y="1489165"/>
                    <a:pt x="-16875" y="1483210"/>
                    <a:pt x="3551" y="1478727"/>
                  </a:cubicBezTo>
                  <a:cubicBezTo>
                    <a:pt x="61566" y="1465986"/>
                    <a:pt x="109207" y="1467585"/>
                    <a:pt x="174777" y="1474373"/>
                  </a:cubicBezTo>
                  <a:cubicBezTo>
                    <a:pt x="243613" y="1481545"/>
                    <a:pt x="310721" y="1482954"/>
                    <a:pt x="379941" y="1481993"/>
                  </a:cubicBezTo>
                  <a:cubicBezTo>
                    <a:pt x="407732" y="1481609"/>
                    <a:pt x="412278" y="1463168"/>
                    <a:pt x="416312" y="1429166"/>
                  </a:cubicBezTo>
                  <a:cubicBezTo>
                    <a:pt x="424316" y="1361419"/>
                    <a:pt x="433601" y="1254547"/>
                    <a:pt x="437571" y="1186607"/>
                  </a:cubicBezTo>
                  <a:cubicBezTo>
                    <a:pt x="442374" y="1104964"/>
                    <a:pt x="446792" y="1107205"/>
                    <a:pt x="397934" y="1032926"/>
                  </a:cubicBezTo>
                  <a:cubicBezTo>
                    <a:pt x="361948" y="978434"/>
                    <a:pt x="282162" y="881615"/>
                    <a:pt x="239579" y="818670"/>
                  </a:cubicBezTo>
                  <a:cubicBezTo>
                    <a:pt x="236553" y="814092"/>
                    <a:pt x="236767" y="812755"/>
                    <a:pt x="239556" y="814026"/>
                  </a:cubicBezTo>
                  <a:close/>
                  <a:moveTo>
                    <a:pt x="2071132" y="740484"/>
                  </a:moveTo>
                  <a:cubicBezTo>
                    <a:pt x="2078368" y="738435"/>
                    <a:pt x="2082210" y="742661"/>
                    <a:pt x="2086628" y="745798"/>
                  </a:cubicBezTo>
                  <a:cubicBezTo>
                    <a:pt x="2127546" y="774934"/>
                    <a:pt x="2168271" y="804261"/>
                    <a:pt x="2209125" y="833524"/>
                  </a:cubicBezTo>
                  <a:cubicBezTo>
                    <a:pt x="2208612" y="834165"/>
                    <a:pt x="2208036" y="834805"/>
                    <a:pt x="2207524" y="835445"/>
                  </a:cubicBezTo>
                  <a:cubicBezTo>
                    <a:pt x="2133309" y="812650"/>
                    <a:pt x="2058966" y="789725"/>
                    <a:pt x="1984751" y="766865"/>
                  </a:cubicBezTo>
                  <a:cubicBezTo>
                    <a:pt x="1984751" y="765521"/>
                    <a:pt x="1984815" y="764304"/>
                    <a:pt x="1984815" y="763023"/>
                  </a:cubicBezTo>
                  <a:cubicBezTo>
                    <a:pt x="2013630" y="755596"/>
                    <a:pt x="2042445" y="748424"/>
                    <a:pt x="2071132" y="740484"/>
                  </a:cubicBezTo>
                  <a:close/>
                  <a:moveTo>
                    <a:pt x="2483573" y="429666"/>
                  </a:moveTo>
                  <a:lnTo>
                    <a:pt x="2483609" y="429694"/>
                  </a:lnTo>
                  <a:lnTo>
                    <a:pt x="2483636" y="429666"/>
                  </a:lnTo>
                  <a:lnTo>
                    <a:pt x="2483629" y="429710"/>
                  </a:lnTo>
                  <a:lnTo>
                    <a:pt x="2485942" y="431523"/>
                  </a:lnTo>
                  <a:cubicBezTo>
                    <a:pt x="2485174" y="431523"/>
                    <a:pt x="2484405" y="432099"/>
                    <a:pt x="2483573" y="432099"/>
                  </a:cubicBezTo>
                  <a:lnTo>
                    <a:pt x="2483573" y="430050"/>
                  </a:lnTo>
                  <a:lnTo>
                    <a:pt x="2471830" y="501615"/>
                  </a:lnTo>
                  <a:cubicBezTo>
                    <a:pt x="2466748" y="525380"/>
                    <a:pt x="2460937" y="548992"/>
                    <a:pt x="2455654" y="572653"/>
                  </a:cubicBezTo>
                  <a:cubicBezTo>
                    <a:pt x="2408909" y="782299"/>
                    <a:pt x="2157193" y="1812599"/>
                    <a:pt x="2139904" y="1868949"/>
                  </a:cubicBezTo>
                  <a:cubicBezTo>
                    <a:pt x="2146051" y="1783400"/>
                    <a:pt x="2258750" y="1075765"/>
                    <a:pt x="2283339" y="960505"/>
                  </a:cubicBezTo>
                  <a:cubicBezTo>
                    <a:pt x="2313307" y="820463"/>
                    <a:pt x="2344555" y="680806"/>
                    <a:pt x="2398984" y="547744"/>
                  </a:cubicBezTo>
                  <a:cubicBezTo>
                    <a:pt x="2410510" y="519649"/>
                    <a:pt x="2447682" y="469258"/>
                    <a:pt x="2469059" y="444334"/>
                  </a:cubicBezTo>
                  <a:lnTo>
                    <a:pt x="2483573" y="429729"/>
                  </a:lnTo>
                  <a:close/>
                  <a:moveTo>
                    <a:pt x="1552716" y="324650"/>
                  </a:moveTo>
                  <a:cubicBezTo>
                    <a:pt x="1650239" y="372931"/>
                    <a:pt x="1745521" y="420188"/>
                    <a:pt x="1843941" y="468918"/>
                  </a:cubicBezTo>
                  <a:cubicBezTo>
                    <a:pt x="1726567" y="480828"/>
                    <a:pt x="1585117" y="411864"/>
                    <a:pt x="1552716" y="324650"/>
                  </a:cubicBezTo>
                  <a:close/>
                  <a:moveTo>
                    <a:pt x="1464478" y="177669"/>
                  </a:moveTo>
                  <a:cubicBezTo>
                    <a:pt x="1465343" y="178782"/>
                    <a:pt x="1463838" y="186210"/>
                    <a:pt x="1459611" y="197480"/>
                  </a:cubicBezTo>
                  <a:cubicBezTo>
                    <a:pt x="1446933" y="227768"/>
                    <a:pt x="1355685" y="480316"/>
                    <a:pt x="1320082" y="575214"/>
                  </a:cubicBezTo>
                  <a:cubicBezTo>
                    <a:pt x="1277884" y="687529"/>
                    <a:pt x="1189133" y="934955"/>
                    <a:pt x="1173189" y="959544"/>
                  </a:cubicBezTo>
                  <a:cubicBezTo>
                    <a:pt x="1175110" y="932970"/>
                    <a:pt x="1256625" y="719930"/>
                    <a:pt x="1291587" y="626121"/>
                  </a:cubicBezTo>
                  <a:cubicBezTo>
                    <a:pt x="1333977" y="512525"/>
                    <a:pt x="1443667" y="225847"/>
                    <a:pt x="1455129" y="195751"/>
                  </a:cubicBezTo>
                  <a:cubicBezTo>
                    <a:pt x="1460380" y="181759"/>
                    <a:pt x="1463614" y="176557"/>
                    <a:pt x="1464478" y="177669"/>
                  </a:cubicBezTo>
                  <a:close/>
                  <a:moveTo>
                    <a:pt x="1056264" y="126466"/>
                  </a:moveTo>
                  <a:cubicBezTo>
                    <a:pt x="1168323" y="183393"/>
                    <a:pt x="1276219" y="238846"/>
                    <a:pt x="1388022" y="291802"/>
                  </a:cubicBezTo>
                  <a:cubicBezTo>
                    <a:pt x="1372334" y="303968"/>
                    <a:pt x="1236134" y="301727"/>
                    <a:pt x="1184780" y="287191"/>
                  </a:cubicBezTo>
                  <a:cubicBezTo>
                    <a:pt x="1147256" y="276626"/>
                    <a:pt x="1073233" y="160020"/>
                    <a:pt x="1056264" y="126466"/>
                  </a:cubicBezTo>
                  <a:close/>
                  <a:moveTo>
                    <a:pt x="2130300" y="0"/>
                  </a:moveTo>
                  <a:cubicBezTo>
                    <a:pt x="2113459" y="91696"/>
                    <a:pt x="2000824" y="496645"/>
                    <a:pt x="1955488" y="605054"/>
                  </a:cubicBezTo>
                  <a:cubicBezTo>
                    <a:pt x="1914442" y="703280"/>
                    <a:pt x="1699033" y="1185838"/>
                    <a:pt x="1698329" y="1185582"/>
                  </a:cubicBezTo>
                  <a:cubicBezTo>
                    <a:pt x="1707934" y="1151965"/>
                    <a:pt x="1833824" y="729662"/>
                    <a:pt x="1894784" y="554531"/>
                  </a:cubicBezTo>
                  <a:cubicBezTo>
                    <a:pt x="1956448" y="377542"/>
                    <a:pt x="2122296" y="11398"/>
                    <a:pt x="2130300" y="0"/>
                  </a:cubicBezTo>
                  <a:close/>
                </a:path>
              </a:pathLst>
            </a:custGeom>
            <a:solidFill>
              <a:srgbClr val="F9B195"/>
            </a:solidFill>
            <a:ln w="63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9D86E87-F0EC-403C-9D5F-5D4A71811FC4}"/>
              </a:ext>
            </a:extLst>
          </p:cNvPr>
          <p:cNvGrpSpPr/>
          <p:nvPr/>
        </p:nvGrpSpPr>
        <p:grpSpPr>
          <a:xfrm>
            <a:off x="3096260" y="3113305"/>
            <a:ext cx="2043351" cy="3744695"/>
            <a:chOff x="3473450" y="3113305"/>
            <a:chExt cx="2043351" cy="374469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69DD32D-EEC6-4600-A262-71BCA09DC744}"/>
                </a:ext>
              </a:extLst>
            </p:cNvPr>
            <p:cNvSpPr/>
            <p:nvPr/>
          </p:nvSpPr>
          <p:spPr>
            <a:xfrm flipH="1">
              <a:off x="3473450" y="3113305"/>
              <a:ext cx="2043351" cy="3744695"/>
            </a:xfrm>
            <a:custGeom>
              <a:avLst/>
              <a:gdLst>
                <a:gd name="connsiteX0" fmla="*/ 1237090 w 2043351"/>
                <a:gd name="connsiteY0" fmla="*/ 546 h 3744695"/>
                <a:gd name="connsiteX1" fmla="*/ 1090640 w 2043351"/>
                <a:gd name="connsiteY1" fmla="*/ 124708 h 3744695"/>
                <a:gd name="connsiteX2" fmla="*/ 969803 w 2043351"/>
                <a:gd name="connsiteY2" fmla="*/ 339622 h 3744695"/>
                <a:gd name="connsiteX3" fmla="*/ 692952 w 2043351"/>
                <a:gd name="connsiteY3" fmla="*/ 936462 h 3744695"/>
                <a:gd name="connsiteX4" fmla="*/ 688026 w 2043351"/>
                <a:gd name="connsiteY4" fmla="*/ 867875 h 3744695"/>
                <a:gd name="connsiteX5" fmla="*/ 643122 w 2043351"/>
                <a:gd name="connsiteY5" fmla="*/ 649514 h 3744695"/>
                <a:gd name="connsiteX6" fmla="*/ 572032 w 2043351"/>
                <a:gd name="connsiteY6" fmla="*/ 583883 h 3744695"/>
                <a:gd name="connsiteX7" fmla="*/ 480583 w 2043351"/>
                <a:gd name="connsiteY7" fmla="*/ 618935 h 3744695"/>
                <a:gd name="connsiteX8" fmla="*/ 229796 w 2043351"/>
                <a:gd name="connsiteY8" fmla="*/ 966097 h 3744695"/>
                <a:gd name="connsiteX9" fmla="*/ 160757 w 2043351"/>
                <a:gd name="connsiteY9" fmla="*/ 1069614 h 3744695"/>
                <a:gd name="connsiteX10" fmla="*/ 18371 w 2043351"/>
                <a:gd name="connsiteY10" fmla="*/ 1452649 h 3744695"/>
                <a:gd name="connsiteX11" fmla="*/ 927 w 2043351"/>
                <a:gd name="connsiteY11" fmla="*/ 1552307 h 3744695"/>
                <a:gd name="connsiteX12" fmla="*/ 67133 w 2043351"/>
                <a:gd name="connsiteY12" fmla="*/ 1888099 h 3744695"/>
                <a:gd name="connsiteX13" fmla="*/ 258281 w 2043351"/>
                <a:gd name="connsiteY13" fmla="*/ 2661394 h 3744695"/>
                <a:gd name="connsiteX14" fmla="*/ 280035 w 2043351"/>
                <a:gd name="connsiteY14" fmla="*/ 2851885 h 3744695"/>
                <a:gd name="connsiteX15" fmla="*/ 231602 w 2043351"/>
                <a:gd name="connsiteY15" fmla="*/ 3164282 h 3744695"/>
                <a:gd name="connsiteX16" fmla="*/ 50404 w 2043351"/>
                <a:gd name="connsiteY16" fmla="*/ 3727023 h 3744695"/>
                <a:gd name="connsiteX17" fmla="*/ 43342 w 2043351"/>
                <a:gd name="connsiteY17" fmla="*/ 3744695 h 3744695"/>
                <a:gd name="connsiteX18" fmla="*/ 1655439 w 2043351"/>
                <a:gd name="connsiteY18" fmla="*/ 3744695 h 3744695"/>
                <a:gd name="connsiteX19" fmla="*/ 1664126 w 2043351"/>
                <a:gd name="connsiteY19" fmla="*/ 3698405 h 3744695"/>
                <a:gd name="connsiteX20" fmla="*/ 1750321 w 2043351"/>
                <a:gd name="connsiteY20" fmla="*/ 3392371 h 3744695"/>
                <a:gd name="connsiteX21" fmla="*/ 1831016 w 2043351"/>
                <a:gd name="connsiteY21" fmla="*/ 3257249 h 3744695"/>
                <a:gd name="connsiteX22" fmla="*/ 2016911 w 2043351"/>
                <a:gd name="connsiteY22" fmla="*/ 2342676 h 3744695"/>
                <a:gd name="connsiteX23" fmla="*/ 2018881 w 2043351"/>
                <a:gd name="connsiteY23" fmla="*/ 1869178 h 3744695"/>
                <a:gd name="connsiteX24" fmla="*/ 2043344 w 2043351"/>
                <a:gd name="connsiteY24" fmla="*/ 1239705 h 3744695"/>
                <a:gd name="connsiteX25" fmla="*/ 2031072 w 2043351"/>
                <a:gd name="connsiteY25" fmla="*/ 928294 h 3744695"/>
                <a:gd name="connsiteX26" fmla="*/ 1960473 w 2043351"/>
                <a:gd name="connsiteY26" fmla="*/ 682227 h 3744695"/>
                <a:gd name="connsiteX27" fmla="*/ 1924682 w 2043351"/>
                <a:gd name="connsiteY27" fmla="*/ 666548 h 3744695"/>
                <a:gd name="connsiteX28" fmla="*/ 1923533 w 2043351"/>
                <a:gd name="connsiteY28" fmla="*/ 665768 h 3744695"/>
                <a:gd name="connsiteX29" fmla="*/ 1882939 w 2043351"/>
                <a:gd name="connsiteY29" fmla="*/ 375249 h 3744695"/>
                <a:gd name="connsiteX30" fmla="*/ 1782788 w 2043351"/>
                <a:gd name="connsiteY30" fmla="*/ 303583 h 3744695"/>
                <a:gd name="connsiteX31" fmla="*/ 1700944 w 2043351"/>
                <a:gd name="connsiteY31" fmla="*/ 379723 h 3744695"/>
                <a:gd name="connsiteX32" fmla="*/ 1700533 w 2043351"/>
                <a:gd name="connsiteY32" fmla="*/ 373278 h 3744695"/>
                <a:gd name="connsiteX33" fmla="*/ 1715761 w 2043351"/>
                <a:gd name="connsiteY33" fmla="*/ 141044 h 3744695"/>
                <a:gd name="connsiteX34" fmla="*/ 1649103 w 2043351"/>
                <a:gd name="connsiteY34" fmla="*/ 51196 h 3744695"/>
                <a:gd name="connsiteX35" fmla="*/ 1581912 w 2043351"/>
                <a:gd name="connsiteY35" fmla="*/ 44710 h 3744695"/>
                <a:gd name="connsiteX36" fmla="*/ 1413503 w 2043351"/>
                <a:gd name="connsiteY36" fmla="*/ 174085 h 3744695"/>
                <a:gd name="connsiteX37" fmla="*/ 1289751 w 2043351"/>
                <a:gd name="connsiteY37" fmla="*/ 453030 h 3744695"/>
                <a:gd name="connsiteX38" fmla="*/ 1284785 w 2043351"/>
                <a:gd name="connsiteY38" fmla="*/ 458858 h 3744695"/>
                <a:gd name="connsiteX39" fmla="*/ 1329442 w 2043351"/>
                <a:gd name="connsiteY39" fmla="*/ 316308 h 3744695"/>
                <a:gd name="connsiteX40" fmla="*/ 1290654 w 2043351"/>
                <a:gd name="connsiteY40" fmla="*/ 33341 h 3744695"/>
                <a:gd name="connsiteX41" fmla="*/ 1237090 w 2043351"/>
                <a:gd name="connsiteY41" fmla="*/ 546 h 374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043351" h="3744695">
                  <a:moveTo>
                    <a:pt x="1237090" y="546"/>
                  </a:moveTo>
                  <a:cubicBezTo>
                    <a:pt x="1176589" y="-7951"/>
                    <a:pt x="1120850" y="85017"/>
                    <a:pt x="1090640" y="124708"/>
                  </a:cubicBezTo>
                  <a:cubicBezTo>
                    <a:pt x="1040401" y="190750"/>
                    <a:pt x="1004322" y="264672"/>
                    <a:pt x="969803" y="339622"/>
                  </a:cubicBezTo>
                  <a:cubicBezTo>
                    <a:pt x="917798" y="452619"/>
                    <a:pt x="704280" y="912410"/>
                    <a:pt x="692952" y="936462"/>
                  </a:cubicBezTo>
                  <a:cubicBezTo>
                    <a:pt x="692213" y="913272"/>
                    <a:pt x="691515" y="890450"/>
                    <a:pt x="688026" y="867875"/>
                  </a:cubicBezTo>
                  <a:cubicBezTo>
                    <a:pt x="676616" y="794363"/>
                    <a:pt x="660649" y="721754"/>
                    <a:pt x="643122" y="649514"/>
                  </a:cubicBezTo>
                  <a:cubicBezTo>
                    <a:pt x="633805" y="611137"/>
                    <a:pt x="609794" y="588356"/>
                    <a:pt x="572032" y="583883"/>
                  </a:cubicBezTo>
                  <a:cubicBezTo>
                    <a:pt x="536938" y="579778"/>
                    <a:pt x="505580" y="581092"/>
                    <a:pt x="480583" y="618935"/>
                  </a:cubicBezTo>
                  <a:cubicBezTo>
                    <a:pt x="401735" y="737967"/>
                    <a:pt x="313939" y="850800"/>
                    <a:pt x="229796" y="966097"/>
                  </a:cubicBezTo>
                  <a:cubicBezTo>
                    <a:pt x="205333" y="999631"/>
                    <a:pt x="177504" y="1030908"/>
                    <a:pt x="160757" y="1069614"/>
                  </a:cubicBezTo>
                  <a:cubicBezTo>
                    <a:pt x="134448" y="1130484"/>
                    <a:pt x="43368" y="1387305"/>
                    <a:pt x="18371" y="1452649"/>
                  </a:cubicBezTo>
                  <a:cubicBezTo>
                    <a:pt x="5935" y="1485157"/>
                    <a:pt x="-2973" y="1517418"/>
                    <a:pt x="927" y="1552307"/>
                  </a:cubicBezTo>
                  <a:cubicBezTo>
                    <a:pt x="3348" y="1573897"/>
                    <a:pt x="44599" y="1798456"/>
                    <a:pt x="67133" y="1888099"/>
                  </a:cubicBezTo>
                  <a:cubicBezTo>
                    <a:pt x="104320" y="2036027"/>
                    <a:pt x="234064" y="2551023"/>
                    <a:pt x="258281" y="2661394"/>
                  </a:cubicBezTo>
                  <a:cubicBezTo>
                    <a:pt x="272073" y="2724193"/>
                    <a:pt x="283606" y="2787198"/>
                    <a:pt x="280035" y="2851885"/>
                  </a:cubicBezTo>
                  <a:cubicBezTo>
                    <a:pt x="278312" y="2883449"/>
                    <a:pt x="248020" y="3092165"/>
                    <a:pt x="231602" y="3164282"/>
                  </a:cubicBezTo>
                  <a:cubicBezTo>
                    <a:pt x="191690" y="3339674"/>
                    <a:pt x="122705" y="3539932"/>
                    <a:pt x="50404" y="3727023"/>
                  </a:cubicBezTo>
                  <a:lnTo>
                    <a:pt x="43342" y="3744695"/>
                  </a:lnTo>
                  <a:lnTo>
                    <a:pt x="1655439" y="3744695"/>
                  </a:lnTo>
                  <a:lnTo>
                    <a:pt x="1664126" y="3698405"/>
                  </a:lnTo>
                  <a:cubicBezTo>
                    <a:pt x="1683705" y="3594356"/>
                    <a:pt x="1702503" y="3487924"/>
                    <a:pt x="1750321" y="3392371"/>
                  </a:cubicBezTo>
                  <a:cubicBezTo>
                    <a:pt x="1773758" y="3345415"/>
                    <a:pt x="1803968" y="3302194"/>
                    <a:pt x="1831016" y="3257249"/>
                  </a:cubicBezTo>
                  <a:cubicBezTo>
                    <a:pt x="1998153" y="2979865"/>
                    <a:pt x="2006937" y="2657700"/>
                    <a:pt x="2016911" y="2342676"/>
                  </a:cubicBezTo>
                  <a:cubicBezTo>
                    <a:pt x="2021836" y="2185431"/>
                    <a:pt x="2010097" y="2025848"/>
                    <a:pt x="2018881" y="1869178"/>
                  </a:cubicBezTo>
                  <a:cubicBezTo>
                    <a:pt x="2030620" y="1659518"/>
                    <a:pt x="2043713" y="1449776"/>
                    <a:pt x="2043344" y="1239705"/>
                  </a:cubicBezTo>
                  <a:cubicBezTo>
                    <a:pt x="2043303" y="1206336"/>
                    <a:pt x="2037721" y="998482"/>
                    <a:pt x="2031072" y="928294"/>
                  </a:cubicBezTo>
                  <a:cubicBezTo>
                    <a:pt x="2023150" y="843987"/>
                    <a:pt x="2014325" y="751471"/>
                    <a:pt x="1960473" y="682227"/>
                  </a:cubicBezTo>
                  <a:cubicBezTo>
                    <a:pt x="1951362" y="670570"/>
                    <a:pt x="1939992" y="663510"/>
                    <a:pt x="1924682" y="666548"/>
                  </a:cubicBezTo>
                  <a:cubicBezTo>
                    <a:pt x="1924313" y="666260"/>
                    <a:pt x="1923943" y="666014"/>
                    <a:pt x="1923533" y="665768"/>
                  </a:cubicBezTo>
                  <a:cubicBezTo>
                    <a:pt x="1931249" y="559379"/>
                    <a:pt x="1922506" y="448638"/>
                    <a:pt x="1882939" y="375249"/>
                  </a:cubicBezTo>
                  <a:cubicBezTo>
                    <a:pt x="1869804" y="350868"/>
                    <a:pt x="1849898" y="290737"/>
                    <a:pt x="1782788" y="303583"/>
                  </a:cubicBezTo>
                  <a:cubicBezTo>
                    <a:pt x="1761773" y="307647"/>
                    <a:pt x="1699097" y="354234"/>
                    <a:pt x="1700944" y="379723"/>
                  </a:cubicBezTo>
                  <a:cubicBezTo>
                    <a:pt x="1700697" y="376398"/>
                    <a:pt x="1700246" y="374798"/>
                    <a:pt x="1700533" y="373278"/>
                  </a:cubicBezTo>
                  <a:cubicBezTo>
                    <a:pt x="1713093" y="300464"/>
                    <a:pt x="1731687" y="214515"/>
                    <a:pt x="1715761" y="141044"/>
                  </a:cubicBezTo>
                  <a:cubicBezTo>
                    <a:pt x="1707552" y="103200"/>
                    <a:pt x="1684813" y="66300"/>
                    <a:pt x="1649103" y="51196"/>
                  </a:cubicBezTo>
                  <a:cubicBezTo>
                    <a:pt x="1628088" y="42330"/>
                    <a:pt x="1604446" y="41632"/>
                    <a:pt x="1581912" y="44710"/>
                  </a:cubicBezTo>
                  <a:cubicBezTo>
                    <a:pt x="1504172" y="55259"/>
                    <a:pt x="1447653" y="106402"/>
                    <a:pt x="1413503" y="174085"/>
                  </a:cubicBezTo>
                  <a:cubicBezTo>
                    <a:pt x="1367532" y="265001"/>
                    <a:pt x="1328005" y="358707"/>
                    <a:pt x="1289751" y="453030"/>
                  </a:cubicBezTo>
                  <a:cubicBezTo>
                    <a:pt x="1288848" y="455288"/>
                    <a:pt x="1288848" y="458243"/>
                    <a:pt x="1284785" y="458858"/>
                  </a:cubicBezTo>
                  <a:cubicBezTo>
                    <a:pt x="1301203" y="411574"/>
                    <a:pt x="1316513" y="364290"/>
                    <a:pt x="1329442" y="316308"/>
                  </a:cubicBezTo>
                  <a:cubicBezTo>
                    <a:pt x="1361581" y="196948"/>
                    <a:pt x="1376972" y="100819"/>
                    <a:pt x="1290654" y="33341"/>
                  </a:cubicBezTo>
                  <a:cubicBezTo>
                    <a:pt x="1281911" y="26527"/>
                    <a:pt x="1248131" y="2105"/>
                    <a:pt x="1237090" y="546"/>
                  </a:cubicBezTo>
                  <a:close/>
                </a:path>
              </a:pathLst>
            </a:custGeom>
            <a:solidFill>
              <a:srgbClr val="F8CCAA"/>
            </a:solidFill>
            <a:ln w="63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C31BF55-EFF4-413A-8150-0BD7C20248FC}"/>
                </a:ext>
              </a:extLst>
            </p:cNvPr>
            <p:cNvSpPr/>
            <p:nvPr/>
          </p:nvSpPr>
          <p:spPr>
            <a:xfrm flipH="1">
              <a:off x="3514789" y="3517285"/>
              <a:ext cx="1671509" cy="2663749"/>
            </a:xfrm>
            <a:custGeom>
              <a:avLst/>
              <a:gdLst>
                <a:gd name="connsiteX0" fmla="*/ 1532482 w 2607670"/>
                <a:gd name="connsiteY0" fmla="*/ 3188873 h 4155632"/>
                <a:gd name="connsiteX1" fmla="*/ 1616686 w 2607670"/>
                <a:gd name="connsiteY1" fmla="*/ 3367527 h 4155632"/>
                <a:gd name="connsiteX2" fmla="*/ 1634359 w 2607670"/>
                <a:gd name="connsiteY2" fmla="*/ 3469020 h 4155632"/>
                <a:gd name="connsiteX3" fmla="*/ 1531329 w 2607670"/>
                <a:gd name="connsiteY3" fmla="*/ 3714013 h 4155632"/>
                <a:gd name="connsiteX4" fmla="*/ 1513848 w 2607670"/>
                <a:gd name="connsiteY4" fmla="*/ 3886455 h 4155632"/>
                <a:gd name="connsiteX5" fmla="*/ 1609899 w 2607670"/>
                <a:gd name="connsiteY5" fmla="*/ 3989806 h 4155632"/>
                <a:gd name="connsiteX6" fmla="*/ 1947164 w 2607670"/>
                <a:gd name="connsiteY6" fmla="*/ 4139260 h 4155632"/>
                <a:gd name="connsiteX7" fmla="*/ 1960739 w 2607670"/>
                <a:gd name="connsiteY7" fmla="*/ 4150530 h 4155632"/>
                <a:gd name="connsiteX8" fmla="*/ 1943962 w 2607670"/>
                <a:gd name="connsiteY8" fmla="*/ 4154820 h 4155632"/>
                <a:gd name="connsiteX9" fmla="*/ 989477 w 2607670"/>
                <a:gd name="connsiteY9" fmla="*/ 3829273 h 4155632"/>
                <a:gd name="connsiteX10" fmla="*/ 1462237 w 2607670"/>
                <a:gd name="connsiteY10" fmla="*/ 3557450 h 4155632"/>
                <a:gd name="connsiteX11" fmla="*/ 1535235 w 2607670"/>
                <a:gd name="connsiteY11" fmla="*/ 3363365 h 4155632"/>
                <a:gd name="connsiteX12" fmla="*/ 1532482 w 2607670"/>
                <a:gd name="connsiteY12" fmla="*/ 3188873 h 4155632"/>
                <a:gd name="connsiteX13" fmla="*/ 2252091 w 2607670"/>
                <a:gd name="connsiteY13" fmla="*/ 1914284 h 4155632"/>
                <a:gd name="connsiteX14" fmla="*/ 2386177 w 2607670"/>
                <a:gd name="connsiteY14" fmla="*/ 1941883 h 4155632"/>
                <a:gd name="connsiteX15" fmla="*/ 2562334 w 2607670"/>
                <a:gd name="connsiteY15" fmla="*/ 2081348 h 4155632"/>
                <a:gd name="connsiteX16" fmla="*/ 2252091 w 2607670"/>
                <a:gd name="connsiteY16" fmla="*/ 1914284 h 4155632"/>
                <a:gd name="connsiteX17" fmla="*/ 1577562 w 2607670"/>
                <a:gd name="connsiteY17" fmla="*/ 1759131 h 4155632"/>
                <a:gd name="connsiteX18" fmla="*/ 1609514 w 2607670"/>
                <a:gd name="connsiteY18" fmla="*/ 1857807 h 4155632"/>
                <a:gd name="connsiteX19" fmla="*/ 1669770 w 2607670"/>
                <a:gd name="connsiteY19" fmla="*/ 1907881 h 4155632"/>
                <a:gd name="connsiteX20" fmla="*/ 1821722 w 2607670"/>
                <a:gd name="connsiteY20" fmla="*/ 2069630 h 4155632"/>
                <a:gd name="connsiteX21" fmla="*/ 1933460 w 2607670"/>
                <a:gd name="connsiteY21" fmla="*/ 2148327 h 4155632"/>
                <a:gd name="connsiteX22" fmla="*/ 2050002 w 2607670"/>
                <a:gd name="connsiteY22" fmla="*/ 2185659 h 4155632"/>
                <a:gd name="connsiteX23" fmla="*/ 2092904 w 2607670"/>
                <a:gd name="connsiteY23" fmla="*/ 2083973 h 4155632"/>
                <a:gd name="connsiteX24" fmla="*/ 2134782 w 2607670"/>
                <a:gd name="connsiteY24" fmla="*/ 2248412 h 4155632"/>
                <a:gd name="connsiteX25" fmla="*/ 2164046 w 2607670"/>
                <a:gd name="connsiteY25" fmla="*/ 2288881 h 4155632"/>
                <a:gd name="connsiteX26" fmla="*/ 2498045 w 2607670"/>
                <a:gd name="connsiteY26" fmla="*/ 2565890 h 4155632"/>
                <a:gd name="connsiteX27" fmla="*/ 1988849 w 2607670"/>
                <a:gd name="connsiteY27" fmla="*/ 2256416 h 4155632"/>
                <a:gd name="connsiteX28" fmla="*/ 1892799 w 2607670"/>
                <a:gd name="connsiteY28" fmla="*/ 2251613 h 4155632"/>
                <a:gd name="connsiteX29" fmla="*/ 1614701 w 2607670"/>
                <a:gd name="connsiteY29" fmla="*/ 2508964 h 4155632"/>
                <a:gd name="connsiteX30" fmla="*/ 1785927 w 2607670"/>
                <a:gd name="connsiteY30" fmla="*/ 2234837 h 4155632"/>
                <a:gd name="connsiteX31" fmla="*/ 1783494 w 2607670"/>
                <a:gd name="connsiteY31" fmla="*/ 2144805 h 4155632"/>
                <a:gd name="connsiteX32" fmla="*/ 1690837 w 2607670"/>
                <a:gd name="connsiteY32" fmla="*/ 2000474 h 4155632"/>
                <a:gd name="connsiteX33" fmla="*/ 1567380 w 2607670"/>
                <a:gd name="connsiteY33" fmla="*/ 1951488 h 4155632"/>
                <a:gd name="connsiteX34" fmla="*/ 1335771 w 2607670"/>
                <a:gd name="connsiteY34" fmla="*/ 2087880 h 4155632"/>
                <a:gd name="connsiteX35" fmla="*/ 1386101 w 2607670"/>
                <a:gd name="connsiteY35" fmla="*/ 1903463 h 4155632"/>
                <a:gd name="connsiteX36" fmla="*/ 1311694 w 2607670"/>
                <a:gd name="connsiteY36" fmla="*/ 1802610 h 4155632"/>
                <a:gd name="connsiteX37" fmla="*/ 1446229 w 2607670"/>
                <a:gd name="connsiteY37" fmla="*/ 1868436 h 4155632"/>
                <a:gd name="connsiteX38" fmla="*/ 1541191 w 2607670"/>
                <a:gd name="connsiteY38" fmla="*/ 1825214 h 4155632"/>
                <a:gd name="connsiteX39" fmla="*/ 1577562 w 2607670"/>
                <a:gd name="connsiteY39" fmla="*/ 1759131 h 4155632"/>
                <a:gd name="connsiteX40" fmla="*/ 1660165 w 2607670"/>
                <a:gd name="connsiteY40" fmla="*/ 1458429 h 4155632"/>
                <a:gd name="connsiteX41" fmla="*/ 1579674 w 2607670"/>
                <a:gd name="connsiteY41" fmla="*/ 1740049 h 4155632"/>
                <a:gd name="connsiteX42" fmla="*/ 1660165 w 2607670"/>
                <a:gd name="connsiteY42" fmla="*/ 1458429 h 4155632"/>
                <a:gd name="connsiteX43" fmla="*/ 1812116 w 2607670"/>
                <a:gd name="connsiteY43" fmla="*/ 1317555 h 4155632"/>
                <a:gd name="connsiteX44" fmla="*/ 1868786 w 2607670"/>
                <a:gd name="connsiteY44" fmla="*/ 1348931 h 4155632"/>
                <a:gd name="connsiteX45" fmla="*/ 2077919 w 2607670"/>
                <a:gd name="connsiteY45" fmla="*/ 1468546 h 4155632"/>
                <a:gd name="connsiteX46" fmla="*/ 2111537 w 2607670"/>
                <a:gd name="connsiteY46" fmla="*/ 1507671 h 4155632"/>
                <a:gd name="connsiteX47" fmla="*/ 2132668 w 2607670"/>
                <a:gd name="connsiteY47" fmla="*/ 1567286 h 4155632"/>
                <a:gd name="connsiteX48" fmla="*/ 2129082 w 2607670"/>
                <a:gd name="connsiteY48" fmla="*/ 1570552 h 4155632"/>
                <a:gd name="connsiteX49" fmla="*/ 1810451 w 2607670"/>
                <a:gd name="connsiteY49" fmla="*/ 1320437 h 4155632"/>
                <a:gd name="connsiteX50" fmla="*/ 1812116 w 2607670"/>
                <a:gd name="connsiteY50" fmla="*/ 1317555 h 4155632"/>
                <a:gd name="connsiteX51" fmla="*/ 2419155 w 2607670"/>
                <a:gd name="connsiteY51" fmla="*/ 1253137 h 4155632"/>
                <a:gd name="connsiteX52" fmla="*/ 2607670 w 2607670"/>
                <a:gd name="connsiteY52" fmla="*/ 1332667 h 4155632"/>
                <a:gd name="connsiteX53" fmla="*/ 2607030 w 2607670"/>
                <a:gd name="connsiteY53" fmla="*/ 1335676 h 4155632"/>
                <a:gd name="connsiteX54" fmla="*/ 2459368 w 2607670"/>
                <a:gd name="connsiteY54" fmla="*/ 1336637 h 4155632"/>
                <a:gd name="connsiteX55" fmla="*/ 2419155 w 2607670"/>
                <a:gd name="connsiteY55" fmla="*/ 1253137 h 4155632"/>
                <a:gd name="connsiteX56" fmla="*/ 1273530 w 2607670"/>
                <a:gd name="connsiteY56" fmla="*/ 945199 h 4155632"/>
                <a:gd name="connsiteX57" fmla="*/ 1633399 w 2607670"/>
                <a:gd name="connsiteY57" fmla="*/ 1120651 h 4155632"/>
                <a:gd name="connsiteX58" fmla="*/ 1426762 w 2607670"/>
                <a:gd name="connsiteY58" fmla="*/ 1066415 h 4155632"/>
                <a:gd name="connsiteX59" fmla="*/ 1273530 w 2607670"/>
                <a:gd name="connsiteY59" fmla="*/ 945199 h 4155632"/>
                <a:gd name="connsiteX60" fmla="*/ 767216 w 2607670"/>
                <a:gd name="connsiteY60" fmla="*/ 842747 h 4155632"/>
                <a:gd name="connsiteX61" fmla="*/ 1073873 w 2607670"/>
                <a:gd name="connsiteY61" fmla="*/ 944048 h 4155632"/>
                <a:gd name="connsiteX62" fmla="*/ 1119337 w 2607670"/>
                <a:gd name="connsiteY62" fmla="*/ 1026203 h 4155632"/>
                <a:gd name="connsiteX63" fmla="*/ 1064332 w 2607670"/>
                <a:gd name="connsiteY63" fmla="*/ 1383703 h 4155632"/>
                <a:gd name="connsiteX64" fmla="*/ 953362 w 2607670"/>
                <a:gd name="connsiteY64" fmla="*/ 1640413 h 4155632"/>
                <a:gd name="connsiteX65" fmla="*/ 958805 w 2607670"/>
                <a:gd name="connsiteY65" fmla="*/ 1664874 h 4155632"/>
                <a:gd name="connsiteX66" fmla="*/ 1103264 w 2607670"/>
                <a:gd name="connsiteY66" fmla="*/ 1723208 h 4155632"/>
                <a:gd name="connsiteX67" fmla="*/ 1120361 w 2607670"/>
                <a:gd name="connsiteY67" fmla="*/ 1732365 h 4155632"/>
                <a:gd name="connsiteX68" fmla="*/ 1108387 w 2607670"/>
                <a:gd name="connsiteY68" fmla="*/ 1746132 h 4155632"/>
                <a:gd name="connsiteX69" fmla="*/ 1020469 w 2607670"/>
                <a:gd name="connsiteY69" fmla="*/ 1748630 h 4155632"/>
                <a:gd name="connsiteX70" fmla="*/ 916222 w 2607670"/>
                <a:gd name="connsiteY70" fmla="*/ 1704254 h 4155632"/>
                <a:gd name="connsiteX71" fmla="*/ 762670 w 2607670"/>
                <a:gd name="connsiteY71" fmla="*/ 1595653 h 4155632"/>
                <a:gd name="connsiteX72" fmla="*/ 883565 w 2607670"/>
                <a:gd name="connsiteY72" fmla="*/ 1630231 h 4155632"/>
                <a:gd name="connsiteX73" fmla="*/ 935945 w 2607670"/>
                <a:gd name="connsiteY73" fmla="*/ 1601736 h 4155632"/>
                <a:gd name="connsiteX74" fmla="*/ 1090266 w 2607670"/>
                <a:gd name="connsiteY74" fmla="*/ 1141208 h 4155632"/>
                <a:gd name="connsiteX75" fmla="*/ 1096093 w 2607670"/>
                <a:gd name="connsiteY75" fmla="*/ 1058925 h 4155632"/>
                <a:gd name="connsiteX76" fmla="*/ 1059017 w 2607670"/>
                <a:gd name="connsiteY76" fmla="*/ 1010451 h 4155632"/>
                <a:gd name="connsiteX77" fmla="*/ 767216 w 2607670"/>
                <a:gd name="connsiteY77" fmla="*/ 842747 h 4155632"/>
                <a:gd name="connsiteX78" fmla="*/ 239556 w 2607670"/>
                <a:gd name="connsiteY78" fmla="*/ 814026 h 4155632"/>
                <a:gd name="connsiteX79" fmla="*/ 448137 w 2607670"/>
                <a:gd name="connsiteY79" fmla="*/ 1006737 h 4155632"/>
                <a:gd name="connsiteX80" fmla="*/ 499172 w 2607670"/>
                <a:gd name="connsiteY80" fmla="*/ 1086971 h 4155632"/>
                <a:gd name="connsiteX81" fmla="*/ 496290 w 2607670"/>
                <a:gd name="connsiteY81" fmla="*/ 1142104 h 4155632"/>
                <a:gd name="connsiteX82" fmla="*/ 464850 w 2607670"/>
                <a:gd name="connsiteY82" fmla="*/ 1450682 h 4155632"/>
                <a:gd name="connsiteX83" fmla="*/ 496354 w 2607670"/>
                <a:gd name="connsiteY83" fmla="*/ 1523423 h 4155632"/>
                <a:gd name="connsiteX84" fmla="*/ 1413636 w 2607670"/>
                <a:gd name="connsiteY84" fmla="*/ 2598995 h 4155632"/>
                <a:gd name="connsiteX85" fmla="*/ 1564115 w 2607670"/>
                <a:gd name="connsiteY85" fmla="*/ 2704651 h 4155632"/>
                <a:gd name="connsiteX86" fmla="*/ 2044495 w 2607670"/>
                <a:gd name="connsiteY86" fmla="*/ 2839121 h 4155632"/>
                <a:gd name="connsiteX87" fmla="*/ 1589792 w 2607670"/>
                <a:gd name="connsiteY87" fmla="*/ 2764650 h 4155632"/>
                <a:gd name="connsiteX88" fmla="*/ 1272442 w 2607670"/>
                <a:gd name="connsiteY88" fmla="*/ 2526125 h 4155632"/>
                <a:gd name="connsiteX89" fmla="*/ 509673 w 2607670"/>
                <a:gd name="connsiteY89" fmla="*/ 1642141 h 4155632"/>
                <a:gd name="connsiteX90" fmla="*/ 382374 w 2607670"/>
                <a:gd name="connsiteY90" fmla="*/ 1555183 h 4155632"/>
                <a:gd name="connsiteX91" fmla="*/ 81608 w 2607670"/>
                <a:gd name="connsiteY91" fmla="*/ 1492174 h 4155632"/>
                <a:gd name="connsiteX92" fmla="*/ 3551 w 2607670"/>
                <a:gd name="connsiteY92" fmla="*/ 1478727 h 4155632"/>
                <a:gd name="connsiteX93" fmla="*/ 174777 w 2607670"/>
                <a:gd name="connsiteY93" fmla="*/ 1474373 h 4155632"/>
                <a:gd name="connsiteX94" fmla="*/ 379941 w 2607670"/>
                <a:gd name="connsiteY94" fmla="*/ 1481993 h 4155632"/>
                <a:gd name="connsiteX95" fmla="*/ 416312 w 2607670"/>
                <a:gd name="connsiteY95" fmla="*/ 1429166 h 4155632"/>
                <a:gd name="connsiteX96" fmla="*/ 437571 w 2607670"/>
                <a:gd name="connsiteY96" fmla="*/ 1186607 h 4155632"/>
                <a:gd name="connsiteX97" fmla="*/ 397934 w 2607670"/>
                <a:gd name="connsiteY97" fmla="*/ 1032926 h 4155632"/>
                <a:gd name="connsiteX98" fmla="*/ 239579 w 2607670"/>
                <a:gd name="connsiteY98" fmla="*/ 818670 h 4155632"/>
                <a:gd name="connsiteX99" fmla="*/ 239556 w 2607670"/>
                <a:gd name="connsiteY99" fmla="*/ 814026 h 4155632"/>
                <a:gd name="connsiteX100" fmla="*/ 2071132 w 2607670"/>
                <a:gd name="connsiteY100" fmla="*/ 740484 h 4155632"/>
                <a:gd name="connsiteX101" fmla="*/ 2086628 w 2607670"/>
                <a:gd name="connsiteY101" fmla="*/ 745798 h 4155632"/>
                <a:gd name="connsiteX102" fmla="*/ 2209125 w 2607670"/>
                <a:gd name="connsiteY102" fmla="*/ 833524 h 4155632"/>
                <a:gd name="connsiteX103" fmla="*/ 2207524 w 2607670"/>
                <a:gd name="connsiteY103" fmla="*/ 835445 h 4155632"/>
                <a:gd name="connsiteX104" fmla="*/ 1984751 w 2607670"/>
                <a:gd name="connsiteY104" fmla="*/ 766865 h 4155632"/>
                <a:gd name="connsiteX105" fmla="*/ 1984815 w 2607670"/>
                <a:gd name="connsiteY105" fmla="*/ 763023 h 4155632"/>
                <a:gd name="connsiteX106" fmla="*/ 2071132 w 2607670"/>
                <a:gd name="connsiteY106" fmla="*/ 740484 h 4155632"/>
                <a:gd name="connsiteX107" fmla="*/ 2483573 w 2607670"/>
                <a:gd name="connsiteY107" fmla="*/ 429666 h 4155632"/>
                <a:gd name="connsiteX108" fmla="*/ 2483609 w 2607670"/>
                <a:gd name="connsiteY108" fmla="*/ 429694 h 4155632"/>
                <a:gd name="connsiteX109" fmla="*/ 2483636 w 2607670"/>
                <a:gd name="connsiteY109" fmla="*/ 429666 h 4155632"/>
                <a:gd name="connsiteX110" fmla="*/ 2483629 w 2607670"/>
                <a:gd name="connsiteY110" fmla="*/ 429710 h 4155632"/>
                <a:gd name="connsiteX111" fmla="*/ 2485942 w 2607670"/>
                <a:gd name="connsiteY111" fmla="*/ 431523 h 4155632"/>
                <a:gd name="connsiteX112" fmla="*/ 2483573 w 2607670"/>
                <a:gd name="connsiteY112" fmla="*/ 432099 h 4155632"/>
                <a:gd name="connsiteX113" fmla="*/ 2483573 w 2607670"/>
                <a:gd name="connsiteY113" fmla="*/ 430050 h 4155632"/>
                <a:gd name="connsiteX114" fmla="*/ 2471830 w 2607670"/>
                <a:gd name="connsiteY114" fmla="*/ 501615 h 4155632"/>
                <a:gd name="connsiteX115" fmla="*/ 2455654 w 2607670"/>
                <a:gd name="connsiteY115" fmla="*/ 572653 h 4155632"/>
                <a:gd name="connsiteX116" fmla="*/ 2139904 w 2607670"/>
                <a:gd name="connsiteY116" fmla="*/ 1868949 h 4155632"/>
                <a:gd name="connsiteX117" fmla="*/ 2283339 w 2607670"/>
                <a:gd name="connsiteY117" fmla="*/ 960505 h 4155632"/>
                <a:gd name="connsiteX118" fmla="*/ 2398984 w 2607670"/>
                <a:gd name="connsiteY118" fmla="*/ 547744 h 4155632"/>
                <a:gd name="connsiteX119" fmla="*/ 2469059 w 2607670"/>
                <a:gd name="connsiteY119" fmla="*/ 444334 h 4155632"/>
                <a:gd name="connsiteX120" fmla="*/ 2483573 w 2607670"/>
                <a:gd name="connsiteY120" fmla="*/ 429729 h 4155632"/>
                <a:gd name="connsiteX121" fmla="*/ 1552716 w 2607670"/>
                <a:gd name="connsiteY121" fmla="*/ 324650 h 4155632"/>
                <a:gd name="connsiteX122" fmla="*/ 1843941 w 2607670"/>
                <a:gd name="connsiteY122" fmla="*/ 468918 h 4155632"/>
                <a:gd name="connsiteX123" fmla="*/ 1552716 w 2607670"/>
                <a:gd name="connsiteY123" fmla="*/ 324650 h 4155632"/>
                <a:gd name="connsiteX124" fmla="*/ 1464478 w 2607670"/>
                <a:gd name="connsiteY124" fmla="*/ 177669 h 4155632"/>
                <a:gd name="connsiteX125" fmla="*/ 1459611 w 2607670"/>
                <a:gd name="connsiteY125" fmla="*/ 197480 h 4155632"/>
                <a:gd name="connsiteX126" fmla="*/ 1320082 w 2607670"/>
                <a:gd name="connsiteY126" fmla="*/ 575214 h 4155632"/>
                <a:gd name="connsiteX127" fmla="*/ 1173189 w 2607670"/>
                <a:gd name="connsiteY127" fmla="*/ 959544 h 4155632"/>
                <a:gd name="connsiteX128" fmla="*/ 1291587 w 2607670"/>
                <a:gd name="connsiteY128" fmla="*/ 626121 h 4155632"/>
                <a:gd name="connsiteX129" fmla="*/ 1455129 w 2607670"/>
                <a:gd name="connsiteY129" fmla="*/ 195751 h 4155632"/>
                <a:gd name="connsiteX130" fmla="*/ 1464478 w 2607670"/>
                <a:gd name="connsiteY130" fmla="*/ 177669 h 4155632"/>
                <a:gd name="connsiteX131" fmla="*/ 1056264 w 2607670"/>
                <a:gd name="connsiteY131" fmla="*/ 126466 h 4155632"/>
                <a:gd name="connsiteX132" fmla="*/ 1388022 w 2607670"/>
                <a:gd name="connsiteY132" fmla="*/ 291802 h 4155632"/>
                <a:gd name="connsiteX133" fmla="*/ 1184780 w 2607670"/>
                <a:gd name="connsiteY133" fmla="*/ 287191 h 4155632"/>
                <a:gd name="connsiteX134" fmla="*/ 1056264 w 2607670"/>
                <a:gd name="connsiteY134" fmla="*/ 126466 h 4155632"/>
                <a:gd name="connsiteX135" fmla="*/ 2130300 w 2607670"/>
                <a:gd name="connsiteY135" fmla="*/ 0 h 4155632"/>
                <a:gd name="connsiteX136" fmla="*/ 1955488 w 2607670"/>
                <a:gd name="connsiteY136" fmla="*/ 605054 h 4155632"/>
                <a:gd name="connsiteX137" fmla="*/ 1698329 w 2607670"/>
                <a:gd name="connsiteY137" fmla="*/ 1185582 h 4155632"/>
                <a:gd name="connsiteX138" fmla="*/ 1894784 w 2607670"/>
                <a:gd name="connsiteY138" fmla="*/ 554531 h 4155632"/>
                <a:gd name="connsiteX139" fmla="*/ 2130300 w 2607670"/>
                <a:gd name="connsiteY139" fmla="*/ 0 h 415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2607670" h="4155632">
                  <a:moveTo>
                    <a:pt x="1532482" y="3188873"/>
                  </a:moveTo>
                  <a:cubicBezTo>
                    <a:pt x="1566676" y="3245671"/>
                    <a:pt x="1596067" y="3304454"/>
                    <a:pt x="1616686" y="3367527"/>
                  </a:cubicBezTo>
                  <a:cubicBezTo>
                    <a:pt x="1627572" y="3400632"/>
                    <a:pt x="1639418" y="3433737"/>
                    <a:pt x="1634359" y="3469020"/>
                  </a:cubicBezTo>
                  <a:cubicBezTo>
                    <a:pt x="1629557" y="3502574"/>
                    <a:pt x="1541767" y="3681612"/>
                    <a:pt x="1531329" y="3714013"/>
                  </a:cubicBezTo>
                  <a:cubicBezTo>
                    <a:pt x="1509238" y="3782337"/>
                    <a:pt x="1505780" y="3843873"/>
                    <a:pt x="1513848" y="3886455"/>
                  </a:cubicBezTo>
                  <a:cubicBezTo>
                    <a:pt x="1521724" y="3927629"/>
                    <a:pt x="1576793" y="3967906"/>
                    <a:pt x="1609899" y="3989806"/>
                  </a:cubicBezTo>
                  <a:cubicBezTo>
                    <a:pt x="1672460" y="4031235"/>
                    <a:pt x="1903301" y="4117553"/>
                    <a:pt x="1947164" y="4139260"/>
                  </a:cubicBezTo>
                  <a:cubicBezTo>
                    <a:pt x="1952607" y="4141950"/>
                    <a:pt x="1962276" y="4143422"/>
                    <a:pt x="1960739" y="4150530"/>
                  </a:cubicBezTo>
                  <a:cubicBezTo>
                    <a:pt x="1959202" y="4158470"/>
                    <a:pt x="1949853" y="4154756"/>
                    <a:pt x="1943962" y="4154820"/>
                  </a:cubicBezTo>
                  <a:cubicBezTo>
                    <a:pt x="1817111" y="4155525"/>
                    <a:pt x="1271993" y="3999731"/>
                    <a:pt x="989477" y="3829273"/>
                  </a:cubicBezTo>
                  <a:cubicBezTo>
                    <a:pt x="1117032" y="3807054"/>
                    <a:pt x="1327254" y="3730854"/>
                    <a:pt x="1462237" y="3557450"/>
                  </a:cubicBezTo>
                  <a:cubicBezTo>
                    <a:pt x="1506100" y="3501037"/>
                    <a:pt x="1525951" y="3433994"/>
                    <a:pt x="1535235" y="3363365"/>
                  </a:cubicBezTo>
                  <a:cubicBezTo>
                    <a:pt x="1539846" y="3327954"/>
                    <a:pt x="1534979" y="3211861"/>
                    <a:pt x="1532482" y="3188873"/>
                  </a:cubicBezTo>
                  <a:close/>
                  <a:moveTo>
                    <a:pt x="2252091" y="1914284"/>
                  </a:moveTo>
                  <a:cubicBezTo>
                    <a:pt x="2304535" y="1909482"/>
                    <a:pt x="2347629" y="1915309"/>
                    <a:pt x="2386177" y="1941883"/>
                  </a:cubicBezTo>
                  <a:cubicBezTo>
                    <a:pt x="2445857" y="1983056"/>
                    <a:pt x="2562590" y="2077314"/>
                    <a:pt x="2562334" y="2081348"/>
                  </a:cubicBezTo>
                  <a:cubicBezTo>
                    <a:pt x="2458920" y="2025703"/>
                    <a:pt x="2355505" y="1969930"/>
                    <a:pt x="2252091" y="1914284"/>
                  </a:cubicBezTo>
                  <a:close/>
                  <a:moveTo>
                    <a:pt x="1577562" y="1759131"/>
                  </a:moveTo>
                  <a:cubicBezTo>
                    <a:pt x="1582172" y="1795950"/>
                    <a:pt x="1586654" y="1830016"/>
                    <a:pt x="1609514" y="1857807"/>
                  </a:cubicBezTo>
                  <a:cubicBezTo>
                    <a:pt x="1626355" y="1878362"/>
                    <a:pt x="1649664" y="1891232"/>
                    <a:pt x="1669770" y="1907881"/>
                  </a:cubicBezTo>
                  <a:cubicBezTo>
                    <a:pt x="1727400" y="1955458"/>
                    <a:pt x="1770431" y="2015714"/>
                    <a:pt x="1821722" y="2069630"/>
                  </a:cubicBezTo>
                  <a:cubicBezTo>
                    <a:pt x="1855468" y="2105233"/>
                    <a:pt x="1907399" y="2131166"/>
                    <a:pt x="1933460" y="2148327"/>
                  </a:cubicBezTo>
                  <a:cubicBezTo>
                    <a:pt x="1975531" y="2176054"/>
                    <a:pt x="2015616" y="2193151"/>
                    <a:pt x="2050002" y="2185659"/>
                  </a:cubicBezTo>
                  <a:cubicBezTo>
                    <a:pt x="2092264" y="2176438"/>
                    <a:pt x="2076191" y="2145958"/>
                    <a:pt x="2092904" y="2083973"/>
                  </a:cubicBezTo>
                  <a:cubicBezTo>
                    <a:pt x="2102765" y="2173620"/>
                    <a:pt x="2117173" y="2212297"/>
                    <a:pt x="2134782" y="2248412"/>
                  </a:cubicBezTo>
                  <a:cubicBezTo>
                    <a:pt x="2138496" y="2256032"/>
                    <a:pt x="2156938" y="2284143"/>
                    <a:pt x="2164046" y="2288881"/>
                  </a:cubicBezTo>
                  <a:cubicBezTo>
                    <a:pt x="2232946" y="2334793"/>
                    <a:pt x="2496764" y="2558142"/>
                    <a:pt x="2498045" y="2565890"/>
                  </a:cubicBezTo>
                  <a:cubicBezTo>
                    <a:pt x="2465131" y="2542262"/>
                    <a:pt x="2040909" y="2273513"/>
                    <a:pt x="1988849" y="2256416"/>
                  </a:cubicBezTo>
                  <a:cubicBezTo>
                    <a:pt x="1948380" y="2243161"/>
                    <a:pt x="1929106" y="2230226"/>
                    <a:pt x="1892799" y="2251613"/>
                  </a:cubicBezTo>
                  <a:cubicBezTo>
                    <a:pt x="1836257" y="2284911"/>
                    <a:pt x="1737902" y="2392103"/>
                    <a:pt x="1614701" y="2508964"/>
                  </a:cubicBezTo>
                  <a:cubicBezTo>
                    <a:pt x="1629493" y="2482903"/>
                    <a:pt x="1752630" y="2307835"/>
                    <a:pt x="1785927" y="2234837"/>
                  </a:cubicBezTo>
                  <a:cubicBezTo>
                    <a:pt x="1798286" y="2207686"/>
                    <a:pt x="1791498" y="2167985"/>
                    <a:pt x="1783494" y="2144805"/>
                  </a:cubicBezTo>
                  <a:cubicBezTo>
                    <a:pt x="1765692" y="2093258"/>
                    <a:pt x="1724071" y="2044401"/>
                    <a:pt x="1690837" y="2000474"/>
                  </a:cubicBezTo>
                  <a:cubicBezTo>
                    <a:pt x="1660741" y="1960645"/>
                    <a:pt x="1614957" y="1936248"/>
                    <a:pt x="1567380" y="1951488"/>
                  </a:cubicBezTo>
                  <a:cubicBezTo>
                    <a:pt x="1495471" y="1974604"/>
                    <a:pt x="1428107" y="2015137"/>
                    <a:pt x="1335771" y="2087880"/>
                  </a:cubicBezTo>
                  <a:cubicBezTo>
                    <a:pt x="1342494" y="2074304"/>
                    <a:pt x="1418566" y="1956547"/>
                    <a:pt x="1386101" y="1903463"/>
                  </a:cubicBezTo>
                  <a:cubicBezTo>
                    <a:pt x="1369004" y="1875544"/>
                    <a:pt x="1334234" y="1826494"/>
                    <a:pt x="1311694" y="1802610"/>
                  </a:cubicBezTo>
                  <a:cubicBezTo>
                    <a:pt x="1337820" y="1818362"/>
                    <a:pt x="1426827" y="1864146"/>
                    <a:pt x="1446229" y="1868436"/>
                  </a:cubicBezTo>
                  <a:cubicBezTo>
                    <a:pt x="1483816" y="1876761"/>
                    <a:pt x="1521276" y="1859664"/>
                    <a:pt x="1541191" y="1825214"/>
                  </a:cubicBezTo>
                  <a:cubicBezTo>
                    <a:pt x="1553293" y="1804339"/>
                    <a:pt x="1564499" y="1782887"/>
                    <a:pt x="1577562" y="1759131"/>
                  </a:cubicBezTo>
                  <a:close/>
                  <a:moveTo>
                    <a:pt x="1660165" y="1458429"/>
                  </a:moveTo>
                  <a:cubicBezTo>
                    <a:pt x="1659140" y="1496529"/>
                    <a:pt x="1600485" y="1715908"/>
                    <a:pt x="1579674" y="1740049"/>
                  </a:cubicBezTo>
                  <a:cubicBezTo>
                    <a:pt x="1572439" y="1684212"/>
                    <a:pt x="1624690" y="1520606"/>
                    <a:pt x="1660165" y="1458429"/>
                  </a:cubicBezTo>
                  <a:close/>
                  <a:moveTo>
                    <a:pt x="1812116" y="1317555"/>
                  </a:moveTo>
                  <a:cubicBezTo>
                    <a:pt x="1831070" y="1328057"/>
                    <a:pt x="1850088" y="1338174"/>
                    <a:pt x="1868786" y="1348931"/>
                  </a:cubicBezTo>
                  <a:cubicBezTo>
                    <a:pt x="1938518" y="1388824"/>
                    <a:pt x="2008059" y="1428973"/>
                    <a:pt x="2077919" y="1468546"/>
                  </a:cubicBezTo>
                  <a:cubicBezTo>
                    <a:pt x="2094184" y="1477767"/>
                    <a:pt x="2106799" y="1487756"/>
                    <a:pt x="2111537" y="1507671"/>
                  </a:cubicBezTo>
                  <a:cubicBezTo>
                    <a:pt x="2116404" y="1528033"/>
                    <a:pt x="2125432" y="1547500"/>
                    <a:pt x="2132668" y="1567286"/>
                  </a:cubicBezTo>
                  <a:cubicBezTo>
                    <a:pt x="2131452" y="1568375"/>
                    <a:pt x="2130299" y="1569463"/>
                    <a:pt x="2129082" y="1570552"/>
                  </a:cubicBezTo>
                  <a:cubicBezTo>
                    <a:pt x="2022914" y="1487180"/>
                    <a:pt x="1916619" y="1403808"/>
                    <a:pt x="1810451" y="1320437"/>
                  </a:cubicBezTo>
                  <a:cubicBezTo>
                    <a:pt x="1810963" y="1319476"/>
                    <a:pt x="1811540" y="1318515"/>
                    <a:pt x="1812116" y="1317555"/>
                  </a:cubicBezTo>
                  <a:close/>
                  <a:moveTo>
                    <a:pt x="2419155" y="1253137"/>
                  </a:moveTo>
                  <a:cubicBezTo>
                    <a:pt x="2485302" y="1280992"/>
                    <a:pt x="2546582" y="1306797"/>
                    <a:pt x="2607670" y="1332667"/>
                  </a:cubicBezTo>
                  <a:cubicBezTo>
                    <a:pt x="2607478" y="1333627"/>
                    <a:pt x="2607222" y="1334652"/>
                    <a:pt x="2607030" y="1335676"/>
                  </a:cubicBezTo>
                  <a:cubicBezTo>
                    <a:pt x="2556699" y="1337533"/>
                    <a:pt x="2522633" y="1340735"/>
                    <a:pt x="2459368" y="1336637"/>
                  </a:cubicBezTo>
                  <a:cubicBezTo>
                    <a:pt x="2433178" y="1334908"/>
                    <a:pt x="2427992" y="1287267"/>
                    <a:pt x="2419155" y="1253137"/>
                  </a:cubicBezTo>
                  <a:close/>
                  <a:moveTo>
                    <a:pt x="1273530" y="945199"/>
                  </a:moveTo>
                  <a:cubicBezTo>
                    <a:pt x="1360232" y="979394"/>
                    <a:pt x="1636216" y="1113159"/>
                    <a:pt x="1633399" y="1120651"/>
                  </a:cubicBezTo>
                  <a:cubicBezTo>
                    <a:pt x="1630325" y="1128976"/>
                    <a:pt x="1486826" y="1092284"/>
                    <a:pt x="1426762" y="1066415"/>
                  </a:cubicBezTo>
                  <a:cubicBezTo>
                    <a:pt x="1391736" y="1051240"/>
                    <a:pt x="1292036" y="970429"/>
                    <a:pt x="1273530" y="945199"/>
                  </a:cubicBezTo>
                  <a:close/>
                  <a:moveTo>
                    <a:pt x="767216" y="842747"/>
                  </a:moveTo>
                  <a:cubicBezTo>
                    <a:pt x="784505" y="846845"/>
                    <a:pt x="1057224" y="935532"/>
                    <a:pt x="1073873" y="944048"/>
                  </a:cubicBezTo>
                  <a:cubicBezTo>
                    <a:pt x="1107363" y="961145"/>
                    <a:pt x="1114662" y="993098"/>
                    <a:pt x="1119337" y="1026203"/>
                  </a:cubicBezTo>
                  <a:cubicBezTo>
                    <a:pt x="1126893" y="1079287"/>
                    <a:pt x="1122602" y="1208443"/>
                    <a:pt x="1064332" y="1383703"/>
                  </a:cubicBezTo>
                  <a:cubicBezTo>
                    <a:pt x="1050885" y="1424044"/>
                    <a:pt x="976158" y="1593540"/>
                    <a:pt x="953362" y="1640413"/>
                  </a:cubicBezTo>
                  <a:cubicBezTo>
                    <a:pt x="948239" y="1650914"/>
                    <a:pt x="949200" y="1657446"/>
                    <a:pt x="958805" y="1664874"/>
                  </a:cubicBezTo>
                  <a:cubicBezTo>
                    <a:pt x="1001515" y="1697915"/>
                    <a:pt x="1048836" y="1719238"/>
                    <a:pt x="1103264" y="1723208"/>
                  </a:cubicBezTo>
                  <a:cubicBezTo>
                    <a:pt x="1110692" y="1723720"/>
                    <a:pt x="1119081" y="1724361"/>
                    <a:pt x="1120361" y="1732365"/>
                  </a:cubicBezTo>
                  <a:cubicBezTo>
                    <a:pt x="1121386" y="1738960"/>
                    <a:pt x="1113830" y="1742930"/>
                    <a:pt x="1108387" y="1746132"/>
                  </a:cubicBezTo>
                  <a:cubicBezTo>
                    <a:pt x="1078419" y="1763613"/>
                    <a:pt x="1051397" y="1757530"/>
                    <a:pt x="1020469" y="1748630"/>
                  </a:cubicBezTo>
                  <a:cubicBezTo>
                    <a:pt x="978527" y="1736527"/>
                    <a:pt x="949648" y="1721415"/>
                    <a:pt x="916222" y="1704254"/>
                  </a:cubicBezTo>
                  <a:cubicBezTo>
                    <a:pt x="857760" y="1674158"/>
                    <a:pt x="804932" y="1641693"/>
                    <a:pt x="762670" y="1595653"/>
                  </a:cubicBezTo>
                  <a:cubicBezTo>
                    <a:pt x="746085" y="1570616"/>
                    <a:pt x="872103" y="1628887"/>
                    <a:pt x="883565" y="1630231"/>
                  </a:cubicBezTo>
                  <a:cubicBezTo>
                    <a:pt x="905977" y="1632793"/>
                    <a:pt x="926212" y="1622291"/>
                    <a:pt x="935945" y="1601736"/>
                  </a:cubicBezTo>
                  <a:cubicBezTo>
                    <a:pt x="1048644" y="1363148"/>
                    <a:pt x="1078483" y="1199350"/>
                    <a:pt x="1090266" y="1141208"/>
                  </a:cubicBezTo>
                  <a:cubicBezTo>
                    <a:pt x="1095708" y="1113865"/>
                    <a:pt x="1096669" y="1086523"/>
                    <a:pt x="1096093" y="1058925"/>
                  </a:cubicBezTo>
                  <a:cubicBezTo>
                    <a:pt x="1095580" y="1033887"/>
                    <a:pt x="1075858" y="1022425"/>
                    <a:pt x="1059017" y="1010451"/>
                  </a:cubicBezTo>
                  <a:cubicBezTo>
                    <a:pt x="1011312" y="976320"/>
                    <a:pt x="813961" y="870345"/>
                    <a:pt x="767216" y="842747"/>
                  </a:cubicBezTo>
                  <a:close/>
                  <a:moveTo>
                    <a:pt x="239556" y="814026"/>
                  </a:moveTo>
                  <a:cubicBezTo>
                    <a:pt x="259073" y="822925"/>
                    <a:pt x="404714" y="959615"/>
                    <a:pt x="448137" y="1006737"/>
                  </a:cubicBezTo>
                  <a:cubicBezTo>
                    <a:pt x="469652" y="1030109"/>
                    <a:pt x="491744" y="1053929"/>
                    <a:pt x="499172" y="1086971"/>
                  </a:cubicBezTo>
                  <a:cubicBezTo>
                    <a:pt x="503334" y="1105733"/>
                    <a:pt x="498467" y="1124110"/>
                    <a:pt x="496290" y="1142104"/>
                  </a:cubicBezTo>
                  <a:cubicBezTo>
                    <a:pt x="487966" y="1211964"/>
                    <a:pt x="460815" y="1416808"/>
                    <a:pt x="464850" y="1450682"/>
                  </a:cubicBezTo>
                  <a:cubicBezTo>
                    <a:pt x="469140" y="1487116"/>
                    <a:pt x="473238" y="1501523"/>
                    <a:pt x="496354" y="1523423"/>
                  </a:cubicBezTo>
                  <a:cubicBezTo>
                    <a:pt x="620387" y="1640860"/>
                    <a:pt x="1318866" y="2459338"/>
                    <a:pt x="1413636" y="2598995"/>
                  </a:cubicBezTo>
                  <a:cubicBezTo>
                    <a:pt x="1444052" y="2643819"/>
                    <a:pt x="1528064" y="2686273"/>
                    <a:pt x="1564115" y="2704651"/>
                  </a:cubicBezTo>
                  <a:cubicBezTo>
                    <a:pt x="1653762" y="2750307"/>
                    <a:pt x="1801039" y="2797500"/>
                    <a:pt x="2044495" y="2839121"/>
                  </a:cubicBezTo>
                  <a:cubicBezTo>
                    <a:pt x="1886076" y="2846421"/>
                    <a:pt x="1735020" y="2828300"/>
                    <a:pt x="1589792" y="2764650"/>
                  </a:cubicBezTo>
                  <a:cubicBezTo>
                    <a:pt x="1467232" y="2710926"/>
                    <a:pt x="1436880" y="2694213"/>
                    <a:pt x="1272442" y="2526125"/>
                  </a:cubicBezTo>
                  <a:cubicBezTo>
                    <a:pt x="1225697" y="2478356"/>
                    <a:pt x="571786" y="1706751"/>
                    <a:pt x="509673" y="1642141"/>
                  </a:cubicBezTo>
                  <a:cubicBezTo>
                    <a:pt x="463569" y="1594116"/>
                    <a:pt x="444103" y="1579388"/>
                    <a:pt x="382374" y="1555183"/>
                  </a:cubicBezTo>
                  <a:cubicBezTo>
                    <a:pt x="297850" y="1522014"/>
                    <a:pt x="171448" y="1503124"/>
                    <a:pt x="81608" y="1492174"/>
                  </a:cubicBezTo>
                  <a:cubicBezTo>
                    <a:pt x="56379" y="1489165"/>
                    <a:pt x="-16875" y="1483210"/>
                    <a:pt x="3551" y="1478727"/>
                  </a:cubicBezTo>
                  <a:cubicBezTo>
                    <a:pt x="61566" y="1465986"/>
                    <a:pt x="109207" y="1467585"/>
                    <a:pt x="174777" y="1474373"/>
                  </a:cubicBezTo>
                  <a:cubicBezTo>
                    <a:pt x="243613" y="1481545"/>
                    <a:pt x="310721" y="1482954"/>
                    <a:pt x="379941" y="1481993"/>
                  </a:cubicBezTo>
                  <a:cubicBezTo>
                    <a:pt x="407732" y="1481609"/>
                    <a:pt x="412278" y="1463168"/>
                    <a:pt x="416312" y="1429166"/>
                  </a:cubicBezTo>
                  <a:cubicBezTo>
                    <a:pt x="424316" y="1361419"/>
                    <a:pt x="433601" y="1254547"/>
                    <a:pt x="437571" y="1186607"/>
                  </a:cubicBezTo>
                  <a:cubicBezTo>
                    <a:pt x="442374" y="1104964"/>
                    <a:pt x="446792" y="1107205"/>
                    <a:pt x="397934" y="1032926"/>
                  </a:cubicBezTo>
                  <a:cubicBezTo>
                    <a:pt x="361948" y="978434"/>
                    <a:pt x="282162" y="881615"/>
                    <a:pt x="239579" y="818670"/>
                  </a:cubicBezTo>
                  <a:cubicBezTo>
                    <a:pt x="236553" y="814092"/>
                    <a:pt x="236767" y="812755"/>
                    <a:pt x="239556" y="814026"/>
                  </a:cubicBezTo>
                  <a:close/>
                  <a:moveTo>
                    <a:pt x="2071132" y="740484"/>
                  </a:moveTo>
                  <a:cubicBezTo>
                    <a:pt x="2078368" y="738435"/>
                    <a:pt x="2082210" y="742661"/>
                    <a:pt x="2086628" y="745798"/>
                  </a:cubicBezTo>
                  <a:cubicBezTo>
                    <a:pt x="2127546" y="774934"/>
                    <a:pt x="2168271" y="804261"/>
                    <a:pt x="2209125" y="833524"/>
                  </a:cubicBezTo>
                  <a:cubicBezTo>
                    <a:pt x="2208612" y="834165"/>
                    <a:pt x="2208036" y="834805"/>
                    <a:pt x="2207524" y="835445"/>
                  </a:cubicBezTo>
                  <a:cubicBezTo>
                    <a:pt x="2133309" y="812650"/>
                    <a:pt x="2058966" y="789725"/>
                    <a:pt x="1984751" y="766865"/>
                  </a:cubicBezTo>
                  <a:cubicBezTo>
                    <a:pt x="1984751" y="765521"/>
                    <a:pt x="1984815" y="764304"/>
                    <a:pt x="1984815" y="763023"/>
                  </a:cubicBezTo>
                  <a:cubicBezTo>
                    <a:pt x="2013630" y="755596"/>
                    <a:pt x="2042445" y="748424"/>
                    <a:pt x="2071132" y="740484"/>
                  </a:cubicBezTo>
                  <a:close/>
                  <a:moveTo>
                    <a:pt x="2483573" y="429666"/>
                  </a:moveTo>
                  <a:lnTo>
                    <a:pt x="2483609" y="429694"/>
                  </a:lnTo>
                  <a:lnTo>
                    <a:pt x="2483636" y="429666"/>
                  </a:lnTo>
                  <a:lnTo>
                    <a:pt x="2483629" y="429710"/>
                  </a:lnTo>
                  <a:lnTo>
                    <a:pt x="2485942" y="431523"/>
                  </a:lnTo>
                  <a:cubicBezTo>
                    <a:pt x="2485174" y="431523"/>
                    <a:pt x="2484405" y="432099"/>
                    <a:pt x="2483573" y="432099"/>
                  </a:cubicBezTo>
                  <a:lnTo>
                    <a:pt x="2483573" y="430050"/>
                  </a:lnTo>
                  <a:lnTo>
                    <a:pt x="2471830" y="501615"/>
                  </a:lnTo>
                  <a:cubicBezTo>
                    <a:pt x="2466748" y="525380"/>
                    <a:pt x="2460937" y="548992"/>
                    <a:pt x="2455654" y="572653"/>
                  </a:cubicBezTo>
                  <a:cubicBezTo>
                    <a:pt x="2408909" y="782299"/>
                    <a:pt x="2157193" y="1812599"/>
                    <a:pt x="2139904" y="1868949"/>
                  </a:cubicBezTo>
                  <a:cubicBezTo>
                    <a:pt x="2146051" y="1783400"/>
                    <a:pt x="2258750" y="1075765"/>
                    <a:pt x="2283339" y="960505"/>
                  </a:cubicBezTo>
                  <a:cubicBezTo>
                    <a:pt x="2313307" y="820463"/>
                    <a:pt x="2344555" y="680806"/>
                    <a:pt x="2398984" y="547744"/>
                  </a:cubicBezTo>
                  <a:cubicBezTo>
                    <a:pt x="2410510" y="519649"/>
                    <a:pt x="2447682" y="469258"/>
                    <a:pt x="2469059" y="444334"/>
                  </a:cubicBezTo>
                  <a:lnTo>
                    <a:pt x="2483573" y="429729"/>
                  </a:lnTo>
                  <a:close/>
                  <a:moveTo>
                    <a:pt x="1552716" y="324650"/>
                  </a:moveTo>
                  <a:cubicBezTo>
                    <a:pt x="1650239" y="372931"/>
                    <a:pt x="1745521" y="420188"/>
                    <a:pt x="1843941" y="468918"/>
                  </a:cubicBezTo>
                  <a:cubicBezTo>
                    <a:pt x="1726567" y="480828"/>
                    <a:pt x="1585117" y="411864"/>
                    <a:pt x="1552716" y="324650"/>
                  </a:cubicBezTo>
                  <a:close/>
                  <a:moveTo>
                    <a:pt x="1464478" y="177669"/>
                  </a:moveTo>
                  <a:cubicBezTo>
                    <a:pt x="1465343" y="178782"/>
                    <a:pt x="1463838" y="186210"/>
                    <a:pt x="1459611" y="197480"/>
                  </a:cubicBezTo>
                  <a:cubicBezTo>
                    <a:pt x="1446933" y="227768"/>
                    <a:pt x="1355685" y="480316"/>
                    <a:pt x="1320082" y="575214"/>
                  </a:cubicBezTo>
                  <a:cubicBezTo>
                    <a:pt x="1277884" y="687529"/>
                    <a:pt x="1189133" y="934955"/>
                    <a:pt x="1173189" y="959544"/>
                  </a:cubicBezTo>
                  <a:cubicBezTo>
                    <a:pt x="1175110" y="932970"/>
                    <a:pt x="1256625" y="719930"/>
                    <a:pt x="1291587" y="626121"/>
                  </a:cubicBezTo>
                  <a:cubicBezTo>
                    <a:pt x="1333977" y="512525"/>
                    <a:pt x="1443667" y="225847"/>
                    <a:pt x="1455129" y="195751"/>
                  </a:cubicBezTo>
                  <a:cubicBezTo>
                    <a:pt x="1460380" y="181759"/>
                    <a:pt x="1463614" y="176557"/>
                    <a:pt x="1464478" y="177669"/>
                  </a:cubicBezTo>
                  <a:close/>
                  <a:moveTo>
                    <a:pt x="1056264" y="126466"/>
                  </a:moveTo>
                  <a:cubicBezTo>
                    <a:pt x="1168323" y="183393"/>
                    <a:pt x="1276219" y="238846"/>
                    <a:pt x="1388022" y="291802"/>
                  </a:cubicBezTo>
                  <a:cubicBezTo>
                    <a:pt x="1372334" y="303968"/>
                    <a:pt x="1236134" y="301727"/>
                    <a:pt x="1184780" y="287191"/>
                  </a:cubicBezTo>
                  <a:cubicBezTo>
                    <a:pt x="1147256" y="276626"/>
                    <a:pt x="1073233" y="160020"/>
                    <a:pt x="1056264" y="126466"/>
                  </a:cubicBezTo>
                  <a:close/>
                  <a:moveTo>
                    <a:pt x="2130300" y="0"/>
                  </a:moveTo>
                  <a:cubicBezTo>
                    <a:pt x="2113459" y="91696"/>
                    <a:pt x="2000824" y="496645"/>
                    <a:pt x="1955488" y="605054"/>
                  </a:cubicBezTo>
                  <a:cubicBezTo>
                    <a:pt x="1914442" y="703280"/>
                    <a:pt x="1699033" y="1185838"/>
                    <a:pt x="1698329" y="1185582"/>
                  </a:cubicBezTo>
                  <a:cubicBezTo>
                    <a:pt x="1707934" y="1151965"/>
                    <a:pt x="1833824" y="729662"/>
                    <a:pt x="1894784" y="554531"/>
                  </a:cubicBezTo>
                  <a:cubicBezTo>
                    <a:pt x="1956448" y="377542"/>
                    <a:pt x="2122296" y="11398"/>
                    <a:pt x="2130300" y="0"/>
                  </a:cubicBezTo>
                  <a:close/>
                </a:path>
              </a:pathLst>
            </a:custGeom>
            <a:solidFill>
              <a:srgbClr val="F9B195"/>
            </a:solidFill>
            <a:ln w="63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EF52936-0E58-4049-AC4D-5161DB56CA23}"/>
              </a:ext>
            </a:extLst>
          </p:cNvPr>
          <p:cNvGrpSpPr/>
          <p:nvPr/>
        </p:nvGrpSpPr>
        <p:grpSpPr>
          <a:xfrm rot="484493" flipH="1">
            <a:off x="1587176" y="394461"/>
            <a:ext cx="3414740" cy="4196097"/>
            <a:chOff x="7041554" y="448120"/>
            <a:chExt cx="4266223" cy="5242415"/>
          </a:xfrm>
        </p:grpSpPr>
        <p:sp>
          <p:nvSpPr>
            <p:cNvPr id="26" name="Graphic 2">
              <a:extLst>
                <a:ext uri="{FF2B5EF4-FFF2-40B4-BE49-F238E27FC236}">
                  <a16:creationId xmlns:a16="http://schemas.microsoft.com/office/drawing/2014/main" id="{6B51AACD-E42F-455E-A78C-0224B51ED9E9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B8C80AA-AF11-47EC-8A09-826B112C8A2A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2">
              <a:extLst>
                <a:ext uri="{FF2B5EF4-FFF2-40B4-BE49-F238E27FC236}">
                  <a16:creationId xmlns:a16="http://schemas.microsoft.com/office/drawing/2014/main" id="{83F9A5CC-69E2-41DC-AD4E-F3386B0FB8A7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2">
              <a:extLst>
                <a:ext uri="{FF2B5EF4-FFF2-40B4-BE49-F238E27FC236}">
                  <a16:creationId xmlns:a16="http://schemas.microsoft.com/office/drawing/2014/main" id="{94030F0D-FE41-4715-BC03-4DC34C47534A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87EF3BF-8EDC-46E5-94CD-2540BB42D610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297D5BD8-41A9-43D2-A8A1-FEBF6FF80343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6D2C6DC-EDEC-4939-97D0-E4B614998E4F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A201A41-3933-42AC-BD04-7F316102931A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53" name="Graphic 2">
                <a:extLst>
                  <a:ext uri="{FF2B5EF4-FFF2-40B4-BE49-F238E27FC236}">
                    <a16:creationId xmlns:a16="http://schemas.microsoft.com/office/drawing/2014/main" id="{ED26FD2F-493B-419C-B62D-49AE0940210D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2">
                <a:extLst>
                  <a:ext uri="{FF2B5EF4-FFF2-40B4-BE49-F238E27FC236}">
                    <a16:creationId xmlns:a16="http://schemas.microsoft.com/office/drawing/2014/main" id="{E924C068-2C8D-4999-BDF8-E0724DDF35A6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6FB02AE-CE44-4949-85A1-AAAA8F2CA182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50" name="Graphic 2">
                <a:extLst>
                  <a:ext uri="{FF2B5EF4-FFF2-40B4-BE49-F238E27FC236}">
                    <a16:creationId xmlns:a16="http://schemas.microsoft.com/office/drawing/2014/main" id="{E767B915-1E54-48B8-A26C-3405BE3B8A5D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2">
                <a:extLst>
                  <a:ext uri="{FF2B5EF4-FFF2-40B4-BE49-F238E27FC236}">
                    <a16:creationId xmlns:a16="http://schemas.microsoft.com/office/drawing/2014/main" id="{B6343C40-33DB-4B86-A624-A0C449321280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2">
                <a:extLst>
                  <a:ext uri="{FF2B5EF4-FFF2-40B4-BE49-F238E27FC236}">
                    <a16:creationId xmlns:a16="http://schemas.microsoft.com/office/drawing/2014/main" id="{98AC51CD-1E97-4A5A-A49D-2557F7F3F20D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92D6E4C-6B63-456F-8C38-54E62E2F6E26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34" name="Graphic 2">
                <a:extLst>
                  <a:ext uri="{FF2B5EF4-FFF2-40B4-BE49-F238E27FC236}">
                    <a16:creationId xmlns:a16="http://schemas.microsoft.com/office/drawing/2014/main" id="{F66C13C3-7F5E-4A82-B266-D765B2B9ACE9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2">
                <a:extLst>
                  <a:ext uri="{FF2B5EF4-FFF2-40B4-BE49-F238E27FC236}">
                    <a16:creationId xmlns:a16="http://schemas.microsoft.com/office/drawing/2014/main" id="{69840FCA-FEEF-42D8-8322-918A0B0FA7E1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2">
                <a:extLst>
                  <a:ext uri="{FF2B5EF4-FFF2-40B4-BE49-F238E27FC236}">
                    <a16:creationId xmlns:a16="http://schemas.microsoft.com/office/drawing/2014/main" id="{CD5CAF0A-0641-432A-BD7E-4E35AD025FE2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2">
                <a:extLst>
                  <a:ext uri="{FF2B5EF4-FFF2-40B4-BE49-F238E27FC236}">
                    <a16:creationId xmlns:a16="http://schemas.microsoft.com/office/drawing/2014/main" id="{7773B12F-1237-4E41-A9EF-A54386606115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Graphic 2">
                <a:extLst>
                  <a:ext uri="{FF2B5EF4-FFF2-40B4-BE49-F238E27FC236}">
                    <a16:creationId xmlns:a16="http://schemas.microsoft.com/office/drawing/2014/main" id="{DCAA809A-9A62-483F-BB43-1D0B91F9930E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2">
                <a:extLst>
                  <a:ext uri="{FF2B5EF4-FFF2-40B4-BE49-F238E27FC236}">
                    <a16:creationId xmlns:a16="http://schemas.microsoft.com/office/drawing/2014/main" id="{D343239A-0973-4513-A7D4-34C5E0A8A475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2">
                <a:extLst>
                  <a:ext uri="{FF2B5EF4-FFF2-40B4-BE49-F238E27FC236}">
                    <a16:creationId xmlns:a16="http://schemas.microsoft.com/office/drawing/2014/main" id="{E9948F3A-4381-402A-8206-763C2314D49C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2">
                <a:extLst>
                  <a:ext uri="{FF2B5EF4-FFF2-40B4-BE49-F238E27FC236}">
                    <a16:creationId xmlns:a16="http://schemas.microsoft.com/office/drawing/2014/main" id="{B9B3B189-66BD-4BB9-BF73-02AE12950D47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Graphic 2">
                <a:extLst>
                  <a:ext uri="{FF2B5EF4-FFF2-40B4-BE49-F238E27FC236}">
                    <a16:creationId xmlns:a16="http://schemas.microsoft.com/office/drawing/2014/main" id="{A695D364-A736-47E0-BD2B-07BEF6CFB812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2">
                <a:extLst>
                  <a:ext uri="{FF2B5EF4-FFF2-40B4-BE49-F238E27FC236}">
                    <a16:creationId xmlns:a16="http://schemas.microsoft.com/office/drawing/2014/main" id="{9447E1E0-40C9-4648-9A0D-7CD52A190F7B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Graphic 2">
                <a:extLst>
                  <a:ext uri="{FF2B5EF4-FFF2-40B4-BE49-F238E27FC236}">
                    <a16:creationId xmlns:a16="http://schemas.microsoft.com/office/drawing/2014/main" id="{57183DF1-2734-40B6-93F1-0B8EB6473888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2">
                <a:extLst>
                  <a:ext uri="{FF2B5EF4-FFF2-40B4-BE49-F238E27FC236}">
                    <a16:creationId xmlns:a16="http://schemas.microsoft.com/office/drawing/2014/main" id="{D4572A1D-B3A2-49D6-818B-95C37EAFAE83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2">
                <a:extLst>
                  <a:ext uri="{FF2B5EF4-FFF2-40B4-BE49-F238E27FC236}">
                    <a16:creationId xmlns:a16="http://schemas.microsoft.com/office/drawing/2014/main" id="{3A8ECB72-7772-4347-87E3-830F67854355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2">
                <a:extLst>
                  <a:ext uri="{FF2B5EF4-FFF2-40B4-BE49-F238E27FC236}">
                    <a16:creationId xmlns:a16="http://schemas.microsoft.com/office/drawing/2014/main" id="{3CB0F61A-DA37-4E52-AE49-8D51CE98B70F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Graphic 2">
                <a:extLst>
                  <a:ext uri="{FF2B5EF4-FFF2-40B4-BE49-F238E27FC236}">
                    <a16:creationId xmlns:a16="http://schemas.microsoft.com/office/drawing/2014/main" id="{860388CA-B481-40D1-AF75-579EDB704C88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2">
                <a:extLst>
                  <a:ext uri="{FF2B5EF4-FFF2-40B4-BE49-F238E27FC236}">
                    <a16:creationId xmlns:a16="http://schemas.microsoft.com/office/drawing/2014/main" id="{76CE8F02-44A1-439E-8D97-5F40D97DBF63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4AB8818F-B52D-4EB8-ABE7-07501DF95034}"/>
              </a:ext>
            </a:extLst>
          </p:cNvPr>
          <p:cNvSpPr txBox="1"/>
          <p:nvPr/>
        </p:nvSpPr>
        <p:spPr>
          <a:xfrm>
            <a:off x="5159225" y="2544507"/>
            <a:ext cx="6162652" cy="70788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Mengidentifikasi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saja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dialihmediakan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A682F85-8536-48BD-BB22-D3BED165699B}"/>
              </a:ext>
            </a:extLst>
          </p:cNvPr>
          <p:cNvSpPr txBox="1"/>
          <p:nvPr/>
        </p:nvSpPr>
        <p:spPr>
          <a:xfrm>
            <a:off x="5180950" y="3309909"/>
            <a:ext cx="6258502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Menyiapkan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perangkat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(Scanner),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Komputer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/Laptop,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Perangkat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Penyimpanan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Hardisk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eksternal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dan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perangkat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lunak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2EDF10F-7645-4F36-BA28-704514549C9F}"/>
              </a:ext>
            </a:extLst>
          </p:cNvPr>
          <p:cNvSpPr txBox="1"/>
          <p:nvPr/>
        </p:nvSpPr>
        <p:spPr>
          <a:xfrm>
            <a:off x="5214529" y="4549818"/>
            <a:ext cx="6158320" cy="163121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 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daftar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dialihmediakan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termasuk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terkait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kode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klasifikasi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pencipta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uraian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lokasi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simpan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disimpan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dimedia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8A0AB0C-F444-4850-B781-B5C8ABE227B5}"/>
              </a:ext>
            </a:extLst>
          </p:cNvPr>
          <p:cNvSpPr txBox="1"/>
          <p:nvPr/>
        </p:nvSpPr>
        <p:spPr>
          <a:xfrm>
            <a:off x="5114346" y="675029"/>
            <a:ext cx="6258503" cy="131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PERENCANAAN  DAN PERSIAPAN ALIH MEDIA</a:t>
            </a:r>
            <a:endParaRPr lang="en-ID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44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50C078F8-B49A-4B18-B40B-9AE6D5BFE482}"/>
              </a:ext>
            </a:extLst>
          </p:cNvPr>
          <p:cNvSpPr>
            <a:spLocks noChangeAspect="1"/>
          </p:cNvSpPr>
          <p:nvPr/>
        </p:nvSpPr>
        <p:spPr>
          <a:xfrm>
            <a:off x="3843561" y="2251411"/>
            <a:ext cx="369718" cy="369009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B1A0D9-01B1-4F41-8500-CBD0BB0419A3}"/>
              </a:ext>
            </a:extLst>
          </p:cNvPr>
          <p:cNvSpPr txBox="1"/>
          <p:nvPr/>
        </p:nvSpPr>
        <p:spPr>
          <a:xfrm>
            <a:off x="3343088" y="2929520"/>
            <a:ext cx="137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6D06D5-191B-900E-0778-95FFED2C31AD}"/>
              </a:ext>
            </a:extLst>
          </p:cNvPr>
          <p:cNvSpPr txBox="1"/>
          <p:nvPr/>
        </p:nvSpPr>
        <p:spPr>
          <a:xfrm>
            <a:off x="1272525" y="772663"/>
            <a:ext cx="10007845" cy="4625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PROSES ALIH MEDIA</a:t>
            </a:r>
          </a:p>
          <a:p>
            <a:pPr marL="285750" indent="-285750" algn="ctr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endParaRPr lang="en-ID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Pemindahan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scanner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PDF (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kertas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JPG (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dll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AutoNum type="arabicPeriod" startAt="2"/>
              <a:tabLst>
                <a:tab pos="285750" algn="l"/>
              </a:tabLst>
            </a:pP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Pengklasifikasian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pengindeksan</a:t>
            </a:r>
            <a:r>
              <a:rPr lang="en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nama file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jelas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dicari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klasifikasikan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ditetapkan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E25DF6-0139-ED2E-D739-84F0F4C57C1D}"/>
              </a:ext>
            </a:extLst>
          </p:cNvPr>
          <p:cNvGrpSpPr/>
          <p:nvPr/>
        </p:nvGrpSpPr>
        <p:grpSpPr>
          <a:xfrm rot="484493" flipH="1">
            <a:off x="32539" y="46778"/>
            <a:ext cx="1585194" cy="1870526"/>
            <a:chOff x="7041554" y="448120"/>
            <a:chExt cx="4266223" cy="5242415"/>
          </a:xfrm>
        </p:grpSpPr>
        <p:sp>
          <p:nvSpPr>
            <p:cNvPr id="36" name="Graphic 2">
              <a:extLst>
                <a:ext uri="{FF2B5EF4-FFF2-40B4-BE49-F238E27FC236}">
                  <a16:creationId xmlns:a16="http://schemas.microsoft.com/office/drawing/2014/main" id="{71519E39-C960-C55B-FEAB-AE5665F4A93B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398E108-1064-393C-DCDC-23FAADA12019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2">
              <a:extLst>
                <a:ext uri="{FF2B5EF4-FFF2-40B4-BE49-F238E27FC236}">
                  <a16:creationId xmlns:a16="http://schemas.microsoft.com/office/drawing/2014/main" id="{B85DC47D-7B7E-720E-FD21-98F227AEB030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2">
              <a:extLst>
                <a:ext uri="{FF2B5EF4-FFF2-40B4-BE49-F238E27FC236}">
                  <a16:creationId xmlns:a16="http://schemas.microsoft.com/office/drawing/2014/main" id="{5FB18D37-1924-99F3-FF3B-D24A50C4C326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52DB02D-4A03-ECD3-4099-650F54422E5E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20EAD21-B05C-BDCE-4A4B-425C6B315DB0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81D0417-99D7-8B8F-2BFF-C7FF855D56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731E4B1-D904-34CC-6EAC-9CC06211D097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63" name="Graphic 2">
                <a:extLst>
                  <a:ext uri="{FF2B5EF4-FFF2-40B4-BE49-F238E27FC236}">
                    <a16:creationId xmlns:a16="http://schemas.microsoft.com/office/drawing/2014/main" id="{0A09A9A3-777D-8412-5847-691F7BB3C581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Graphic 2">
                <a:extLst>
                  <a:ext uri="{FF2B5EF4-FFF2-40B4-BE49-F238E27FC236}">
                    <a16:creationId xmlns:a16="http://schemas.microsoft.com/office/drawing/2014/main" id="{B98DF406-6D2C-937D-774E-7B0FE32B50FD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2CCF457-165A-364B-017A-B8117DA122F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60" name="Graphic 2">
                <a:extLst>
                  <a:ext uri="{FF2B5EF4-FFF2-40B4-BE49-F238E27FC236}">
                    <a16:creationId xmlns:a16="http://schemas.microsoft.com/office/drawing/2014/main" id="{E55C6587-60AE-C6FF-14CE-6DC026D867B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Graphic 2">
                <a:extLst>
                  <a:ext uri="{FF2B5EF4-FFF2-40B4-BE49-F238E27FC236}">
                    <a16:creationId xmlns:a16="http://schemas.microsoft.com/office/drawing/2014/main" id="{D1874003-0578-4BDD-3F53-1CC1523EAD0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Graphic 2">
                <a:extLst>
                  <a:ext uri="{FF2B5EF4-FFF2-40B4-BE49-F238E27FC236}">
                    <a16:creationId xmlns:a16="http://schemas.microsoft.com/office/drawing/2014/main" id="{31E07526-F8A4-CFD3-BE29-1F3E155AE694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918F2ED-FF49-537C-132E-1B91500C62F4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44" name="Graphic 2">
                <a:extLst>
                  <a:ext uri="{FF2B5EF4-FFF2-40B4-BE49-F238E27FC236}">
                    <a16:creationId xmlns:a16="http://schemas.microsoft.com/office/drawing/2014/main" id="{563ECC3B-4B7F-A2F4-3C64-37B17CDF699C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2">
                <a:extLst>
                  <a:ext uri="{FF2B5EF4-FFF2-40B4-BE49-F238E27FC236}">
                    <a16:creationId xmlns:a16="http://schemas.microsoft.com/office/drawing/2014/main" id="{A6BA19A0-7204-309E-1D5B-1D796AC5F54F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2">
                <a:extLst>
                  <a:ext uri="{FF2B5EF4-FFF2-40B4-BE49-F238E27FC236}">
                    <a16:creationId xmlns:a16="http://schemas.microsoft.com/office/drawing/2014/main" id="{FB8FA272-8BC8-84A7-0988-9A864B044C96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2">
                <a:extLst>
                  <a:ext uri="{FF2B5EF4-FFF2-40B4-BE49-F238E27FC236}">
                    <a16:creationId xmlns:a16="http://schemas.microsoft.com/office/drawing/2014/main" id="{E68237B6-D107-1545-6789-1CFDE8F31EA4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Graphic 2">
                <a:extLst>
                  <a:ext uri="{FF2B5EF4-FFF2-40B4-BE49-F238E27FC236}">
                    <a16:creationId xmlns:a16="http://schemas.microsoft.com/office/drawing/2014/main" id="{F213CC17-E582-DEDF-9A99-E0D30CE3EA0B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2">
                <a:extLst>
                  <a:ext uri="{FF2B5EF4-FFF2-40B4-BE49-F238E27FC236}">
                    <a16:creationId xmlns:a16="http://schemas.microsoft.com/office/drawing/2014/main" id="{BDA9037F-92F5-1248-A7D0-293069101172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Graphic 2">
                <a:extLst>
                  <a:ext uri="{FF2B5EF4-FFF2-40B4-BE49-F238E27FC236}">
                    <a16:creationId xmlns:a16="http://schemas.microsoft.com/office/drawing/2014/main" id="{2C4A216B-9624-35C3-89A0-7DEB754FB14B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2">
                <a:extLst>
                  <a:ext uri="{FF2B5EF4-FFF2-40B4-BE49-F238E27FC236}">
                    <a16:creationId xmlns:a16="http://schemas.microsoft.com/office/drawing/2014/main" id="{C289C019-7B6A-6C0C-02A2-69810F8A2816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2">
                <a:extLst>
                  <a:ext uri="{FF2B5EF4-FFF2-40B4-BE49-F238E27FC236}">
                    <a16:creationId xmlns:a16="http://schemas.microsoft.com/office/drawing/2014/main" id="{DBA3C615-6B02-998E-14E7-E83E49563EF0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2">
                <a:extLst>
                  <a:ext uri="{FF2B5EF4-FFF2-40B4-BE49-F238E27FC236}">
                    <a16:creationId xmlns:a16="http://schemas.microsoft.com/office/drawing/2014/main" id="{F1368E47-8FB6-5EC8-7BCE-183E22245CD9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2">
                <a:extLst>
                  <a:ext uri="{FF2B5EF4-FFF2-40B4-BE49-F238E27FC236}">
                    <a16:creationId xmlns:a16="http://schemas.microsoft.com/office/drawing/2014/main" id="{3C0BAF24-825A-9520-F2B9-79F105B6992A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2">
                <a:extLst>
                  <a:ext uri="{FF2B5EF4-FFF2-40B4-BE49-F238E27FC236}">
                    <a16:creationId xmlns:a16="http://schemas.microsoft.com/office/drawing/2014/main" id="{0A3974AF-FC3A-CA6A-133D-1ECE0BF04925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2">
                <a:extLst>
                  <a:ext uri="{FF2B5EF4-FFF2-40B4-BE49-F238E27FC236}">
                    <a16:creationId xmlns:a16="http://schemas.microsoft.com/office/drawing/2014/main" id="{04C52C46-596D-4EF8-EAA4-60E783E0636D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2">
                <a:extLst>
                  <a:ext uri="{FF2B5EF4-FFF2-40B4-BE49-F238E27FC236}">
                    <a16:creationId xmlns:a16="http://schemas.microsoft.com/office/drawing/2014/main" id="{342B9835-3448-B486-6A69-D2B2A9156649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Graphic 2">
                <a:extLst>
                  <a:ext uri="{FF2B5EF4-FFF2-40B4-BE49-F238E27FC236}">
                    <a16:creationId xmlns:a16="http://schemas.microsoft.com/office/drawing/2014/main" id="{413D0EAC-7386-DE9D-36C1-E2DBD344A9EC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Graphic 2">
                <a:extLst>
                  <a:ext uri="{FF2B5EF4-FFF2-40B4-BE49-F238E27FC236}">
                    <a16:creationId xmlns:a16="http://schemas.microsoft.com/office/drawing/2014/main" id="{9703CBAC-D78C-091D-2C2E-8DCD1B4977C2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66EE183-BDEC-3643-92E8-209C93467D99}"/>
              </a:ext>
            </a:extLst>
          </p:cNvPr>
          <p:cNvGrpSpPr/>
          <p:nvPr/>
        </p:nvGrpSpPr>
        <p:grpSpPr>
          <a:xfrm rot="484493" flipH="1">
            <a:off x="421960" y="5166501"/>
            <a:ext cx="1585194" cy="1870526"/>
            <a:chOff x="7041554" y="448120"/>
            <a:chExt cx="4266223" cy="5242415"/>
          </a:xfrm>
        </p:grpSpPr>
        <p:sp>
          <p:nvSpPr>
            <p:cNvPr id="68" name="Graphic 2">
              <a:extLst>
                <a:ext uri="{FF2B5EF4-FFF2-40B4-BE49-F238E27FC236}">
                  <a16:creationId xmlns:a16="http://schemas.microsoft.com/office/drawing/2014/main" id="{F28B16E2-9915-FD49-BC61-8BA282D0C97E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F49250A-0F56-BA15-0732-77699BF80DE3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Graphic 2">
              <a:extLst>
                <a:ext uri="{FF2B5EF4-FFF2-40B4-BE49-F238E27FC236}">
                  <a16:creationId xmlns:a16="http://schemas.microsoft.com/office/drawing/2014/main" id="{A290C648-80A3-85F4-BCD8-B7048090DFAA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Graphic 2">
              <a:extLst>
                <a:ext uri="{FF2B5EF4-FFF2-40B4-BE49-F238E27FC236}">
                  <a16:creationId xmlns:a16="http://schemas.microsoft.com/office/drawing/2014/main" id="{29252EA3-5CB9-5760-4BA0-E20C836B2B51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2C92A48-46A5-B6CD-BF3A-79719B23F939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6EA961E-6C8E-E71A-E5A3-2B3BB1481E3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7706620-44A3-5ED3-FB25-DC4A41E11577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0482F78-F752-3AF9-38A0-F217277FBDEB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95" name="Graphic 2">
                <a:extLst>
                  <a:ext uri="{FF2B5EF4-FFF2-40B4-BE49-F238E27FC236}">
                    <a16:creationId xmlns:a16="http://schemas.microsoft.com/office/drawing/2014/main" id="{FEEB4884-ADC3-41BE-99F3-EA8769FD0594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Graphic 2">
                <a:extLst>
                  <a:ext uri="{FF2B5EF4-FFF2-40B4-BE49-F238E27FC236}">
                    <a16:creationId xmlns:a16="http://schemas.microsoft.com/office/drawing/2014/main" id="{8204BD2E-35F6-A81B-EADD-E2FBABDA71A6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7400FAD-44D6-13CB-993A-C765A024CD1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92" name="Graphic 2">
                <a:extLst>
                  <a:ext uri="{FF2B5EF4-FFF2-40B4-BE49-F238E27FC236}">
                    <a16:creationId xmlns:a16="http://schemas.microsoft.com/office/drawing/2014/main" id="{BC8E7406-7670-845E-B3AD-4F7DF14BE1E5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Graphic 2">
                <a:extLst>
                  <a:ext uri="{FF2B5EF4-FFF2-40B4-BE49-F238E27FC236}">
                    <a16:creationId xmlns:a16="http://schemas.microsoft.com/office/drawing/2014/main" id="{847F74FE-760A-AEDB-C77D-F51E5AC98DB4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Graphic 2">
                <a:extLst>
                  <a:ext uri="{FF2B5EF4-FFF2-40B4-BE49-F238E27FC236}">
                    <a16:creationId xmlns:a16="http://schemas.microsoft.com/office/drawing/2014/main" id="{7521F2EC-A2A2-393E-F064-269555BC9357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7FE725D-46BA-586A-A804-EEE7E762EDD9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76" name="Graphic 2">
                <a:extLst>
                  <a:ext uri="{FF2B5EF4-FFF2-40B4-BE49-F238E27FC236}">
                    <a16:creationId xmlns:a16="http://schemas.microsoft.com/office/drawing/2014/main" id="{41282200-EC89-CD43-B37C-3D79906E82CD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Graphic 2">
                <a:extLst>
                  <a:ext uri="{FF2B5EF4-FFF2-40B4-BE49-F238E27FC236}">
                    <a16:creationId xmlns:a16="http://schemas.microsoft.com/office/drawing/2014/main" id="{15161BC3-7221-AE77-CB31-C7E8577E247A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Graphic 2">
                <a:extLst>
                  <a:ext uri="{FF2B5EF4-FFF2-40B4-BE49-F238E27FC236}">
                    <a16:creationId xmlns:a16="http://schemas.microsoft.com/office/drawing/2014/main" id="{D14F9491-A3A1-B62E-5D45-4C5383BD3DD5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Graphic 2">
                <a:extLst>
                  <a:ext uri="{FF2B5EF4-FFF2-40B4-BE49-F238E27FC236}">
                    <a16:creationId xmlns:a16="http://schemas.microsoft.com/office/drawing/2014/main" id="{0726D966-EED3-9EE5-76C0-12CF9F5B4DD7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Graphic 2">
                <a:extLst>
                  <a:ext uri="{FF2B5EF4-FFF2-40B4-BE49-F238E27FC236}">
                    <a16:creationId xmlns:a16="http://schemas.microsoft.com/office/drawing/2014/main" id="{546330CE-0572-68EE-7061-5F44284E3FA9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Graphic 2">
                <a:extLst>
                  <a:ext uri="{FF2B5EF4-FFF2-40B4-BE49-F238E27FC236}">
                    <a16:creationId xmlns:a16="http://schemas.microsoft.com/office/drawing/2014/main" id="{1C576123-974C-3075-9DF1-6EFC00C8446A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Graphic 2">
                <a:extLst>
                  <a:ext uri="{FF2B5EF4-FFF2-40B4-BE49-F238E27FC236}">
                    <a16:creationId xmlns:a16="http://schemas.microsoft.com/office/drawing/2014/main" id="{CCA0237D-913B-58BE-F67A-95A6FD538050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Graphic 2">
                <a:extLst>
                  <a:ext uri="{FF2B5EF4-FFF2-40B4-BE49-F238E27FC236}">
                    <a16:creationId xmlns:a16="http://schemas.microsoft.com/office/drawing/2014/main" id="{D0EE68EB-D27A-9CE7-718D-876C290E2F41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Graphic 2">
                <a:extLst>
                  <a:ext uri="{FF2B5EF4-FFF2-40B4-BE49-F238E27FC236}">
                    <a16:creationId xmlns:a16="http://schemas.microsoft.com/office/drawing/2014/main" id="{CA134CA8-1FD9-C3FC-4D59-DD2A0DC3103E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Graphic 2">
                <a:extLst>
                  <a:ext uri="{FF2B5EF4-FFF2-40B4-BE49-F238E27FC236}">
                    <a16:creationId xmlns:a16="http://schemas.microsoft.com/office/drawing/2014/main" id="{88374CEE-5355-EBA6-5886-FDD39DFCE43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Graphic 2">
                <a:extLst>
                  <a:ext uri="{FF2B5EF4-FFF2-40B4-BE49-F238E27FC236}">
                    <a16:creationId xmlns:a16="http://schemas.microsoft.com/office/drawing/2014/main" id="{356FD249-9AD6-0C05-1F2D-FE1E45FFE8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Graphic 2">
                <a:extLst>
                  <a:ext uri="{FF2B5EF4-FFF2-40B4-BE49-F238E27FC236}">
                    <a16:creationId xmlns:a16="http://schemas.microsoft.com/office/drawing/2014/main" id="{FAF0ED2F-361B-2081-7915-16CEA11C4FB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Graphic 2">
                <a:extLst>
                  <a:ext uri="{FF2B5EF4-FFF2-40B4-BE49-F238E27FC236}">
                    <a16:creationId xmlns:a16="http://schemas.microsoft.com/office/drawing/2014/main" id="{3686BF1B-ACE1-FBCF-86BD-DF75ECB5DBDE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Graphic 2">
                <a:extLst>
                  <a:ext uri="{FF2B5EF4-FFF2-40B4-BE49-F238E27FC236}">
                    <a16:creationId xmlns:a16="http://schemas.microsoft.com/office/drawing/2014/main" id="{663C7CA6-D498-9E4B-CD51-541F49BFB067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Graphic 2">
                <a:extLst>
                  <a:ext uri="{FF2B5EF4-FFF2-40B4-BE49-F238E27FC236}">
                    <a16:creationId xmlns:a16="http://schemas.microsoft.com/office/drawing/2014/main" id="{64305232-29F1-176E-27F6-D1C41BEBB60F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Graphic 2">
                <a:extLst>
                  <a:ext uri="{FF2B5EF4-FFF2-40B4-BE49-F238E27FC236}">
                    <a16:creationId xmlns:a16="http://schemas.microsoft.com/office/drawing/2014/main" id="{A8733C85-D3B0-780E-DACD-C2B96056CFC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0B81DFA-FB23-EEBF-57A0-1D6E26930C0F}"/>
              </a:ext>
            </a:extLst>
          </p:cNvPr>
          <p:cNvGrpSpPr/>
          <p:nvPr/>
        </p:nvGrpSpPr>
        <p:grpSpPr>
          <a:xfrm rot="484493" flipH="1">
            <a:off x="10224135" y="-27114"/>
            <a:ext cx="1585194" cy="1870526"/>
            <a:chOff x="7041554" y="448120"/>
            <a:chExt cx="4266223" cy="5242415"/>
          </a:xfrm>
        </p:grpSpPr>
        <p:sp>
          <p:nvSpPr>
            <p:cNvPr id="132" name="Graphic 2">
              <a:extLst>
                <a:ext uri="{FF2B5EF4-FFF2-40B4-BE49-F238E27FC236}">
                  <a16:creationId xmlns:a16="http://schemas.microsoft.com/office/drawing/2014/main" id="{E7B2D850-D07A-7789-E99E-A386A46A833C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B4B6420-7698-756C-0FCC-CB2F117CD3EB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Graphic 2">
              <a:extLst>
                <a:ext uri="{FF2B5EF4-FFF2-40B4-BE49-F238E27FC236}">
                  <a16:creationId xmlns:a16="http://schemas.microsoft.com/office/drawing/2014/main" id="{6CEBC924-FDF4-E595-7C95-876D57E875C3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Graphic 2">
              <a:extLst>
                <a:ext uri="{FF2B5EF4-FFF2-40B4-BE49-F238E27FC236}">
                  <a16:creationId xmlns:a16="http://schemas.microsoft.com/office/drawing/2014/main" id="{0D443FF3-090E-696B-772C-C09D0F0820D8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1BBB3CAC-8661-826F-D357-68DCAB680BF4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718DC9B-19A3-8C92-39AC-E856882C891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DF8D79E-55E6-A1AA-0D84-C8B6859BF8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DAB6B82-96B6-1149-A604-5CE09F8E8C14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59" name="Graphic 2">
                <a:extLst>
                  <a:ext uri="{FF2B5EF4-FFF2-40B4-BE49-F238E27FC236}">
                    <a16:creationId xmlns:a16="http://schemas.microsoft.com/office/drawing/2014/main" id="{56559020-7B86-0D99-AFF6-AE6F0B7ADD33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Graphic 2">
                <a:extLst>
                  <a:ext uri="{FF2B5EF4-FFF2-40B4-BE49-F238E27FC236}">
                    <a16:creationId xmlns:a16="http://schemas.microsoft.com/office/drawing/2014/main" id="{9334D700-7928-BD1D-9DBA-B09A41E47829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C378295-4EE5-E531-9F74-01BA986F03BC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56" name="Graphic 2">
                <a:extLst>
                  <a:ext uri="{FF2B5EF4-FFF2-40B4-BE49-F238E27FC236}">
                    <a16:creationId xmlns:a16="http://schemas.microsoft.com/office/drawing/2014/main" id="{E2CB9007-957C-8DD5-AD4D-6E8170D95AA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Graphic 2">
                <a:extLst>
                  <a:ext uri="{FF2B5EF4-FFF2-40B4-BE49-F238E27FC236}">
                    <a16:creationId xmlns:a16="http://schemas.microsoft.com/office/drawing/2014/main" id="{6D0FA6CC-8729-2CD6-A985-0275CE2A8B7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Graphic 2">
                <a:extLst>
                  <a:ext uri="{FF2B5EF4-FFF2-40B4-BE49-F238E27FC236}">
                    <a16:creationId xmlns:a16="http://schemas.microsoft.com/office/drawing/2014/main" id="{288DC8DE-0861-8A4F-0CE9-167CEE277C92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CC67F43-8E4F-0512-1482-232B19B9D64B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40" name="Graphic 2">
                <a:extLst>
                  <a:ext uri="{FF2B5EF4-FFF2-40B4-BE49-F238E27FC236}">
                    <a16:creationId xmlns:a16="http://schemas.microsoft.com/office/drawing/2014/main" id="{4FAF7725-6FC4-8066-CECC-3FBF67E23046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Graphic 2">
                <a:extLst>
                  <a:ext uri="{FF2B5EF4-FFF2-40B4-BE49-F238E27FC236}">
                    <a16:creationId xmlns:a16="http://schemas.microsoft.com/office/drawing/2014/main" id="{3246B20A-CD08-A3EA-AC8B-AE7938A4BADE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Graphic 2">
                <a:extLst>
                  <a:ext uri="{FF2B5EF4-FFF2-40B4-BE49-F238E27FC236}">
                    <a16:creationId xmlns:a16="http://schemas.microsoft.com/office/drawing/2014/main" id="{0CDEFFC0-2AC6-18F3-E335-6649C27ADEC1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Graphic 2">
                <a:extLst>
                  <a:ext uri="{FF2B5EF4-FFF2-40B4-BE49-F238E27FC236}">
                    <a16:creationId xmlns:a16="http://schemas.microsoft.com/office/drawing/2014/main" id="{C349A6FB-430A-BCF2-11B4-603C58A55DD0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Graphic 2">
                <a:extLst>
                  <a:ext uri="{FF2B5EF4-FFF2-40B4-BE49-F238E27FC236}">
                    <a16:creationId xmlns:a16="http://schemas.microsoft.com/office/drawing/2014/main" id="{2CE210DC-EE7F-D5A8-711B-9C8C3941A281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Graphic 2">
                <a:extLst>
                  <a:ext uri="{FF2B5EF4-FFF2-40B4-BE49-F238E27FC236}">
                    <a16:creationId xmlns:a16="http://schemas.microsoft.com/office/drawing/2014/main" id="{3530ED01-98E1-AA2E-03D7-A49776F494A7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Graphic 2">
                <a:extLst>
                  <a:ext uri="{FF2B5EF4-FFF2-40B4-BE49-F238E27FC236}">
                    <a16:creationId xmlns:a16="http://schemas.microsoft.com/office/drawing/2014/main" id="{FFD9BB8D-BB86-B0AA-A3BB-1785CFEFA307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Graphic 2">
                <a:extLst>
                  <a:ext uri="{FF2B5EF4-FFF2-40B4-BE49-F238E27FC236}">
                    <a16:creationId xmlns:a16="http://schemas.microsoft.com/office/drawing/2014/main" id="{AE1DB1E5-DC21-7B06-9E63-3EEE5C42C049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Graphic 2">
                <a:extLst>
                  <a:ext uri="{FF2B5EF4-FFF2-40B4-BE49-F238E27FC236}">
                    <a16:creationId xmlns:a16="http://schemas.microsoft.com/office/drawing/2014/main" id="{D9B31CEB-1CC7-D282-C02B-BB5E6A5072E9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Graphic 2">
                <a:extLst>
                  <a:ext uri="{FF2B5EF4-FFF2-40B4-BE49-F238E27FC236}">
                    <a16:creationId xmlns:a16="http://schemas.microsoft.com/office/drawing/2014/main" id="{7969C98F-0955-38D4-4DCC-0E121754AC9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Graphic 2">
                <a:extLst>
                  <a:ext uri="{FF2B5EF4-FFF2-40B4-BE49-F238E27FC236}">
                    <a16:creationId xmlns:a16="http://schemas.microsoft.com/office/drawing/2014/main" id="{3CCB5EDD-06F1-E13D-522F-10988FB45A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Graphic 2">
                <a:extLst>
                  <a:ext uri="{FF2B5EF4-FFF2-40B4-BE49-F238E27FC236}">
                    <a16:creationId xmlns:a16="http://schemas.microsoft.com/office/drawing/2014/main" id="{3FC6BE95-4C6C-6BDB-4683-B25B5EFF5F5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Graphic 2">
                <a:extLst>
                  <a:ext uri="{FF2B5EF4-FFF2-40B4-BE49-F238E27FC236}">
                    <a16:creationId xmlns:a16="http://schemas.microsoft.com/office/drawing/2014/main" id="{BB9AABB9-428A-25D0-A9D6-30FF99B4C1E9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Graphic 2">
                <a:extLst>
                  <a:ext uri="{FF2B5EF4-FFF2-40B4-BE49-F238E27FC236}">
                    <a16:creationId xmlns:a16="http://schemas.microsoft.com/office/drawing/2014/main" id="{90786CEB-7448-19A7-6AD6-36C5F535F51C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Graphic 2">
                <a:extLst>
                  <a:ext uri="{FF2B5EF4-FFF2-40B4-BE49-F238E27FC236}">
                    <a16:creationId xmlns:a16="http://schemas.microsoft.com/office/drawing/2014/main" id="{04B2C186-1D85-FB66-4A07-AB0B5832F578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Graphic 2">
                <a:extLst>
                  <a:ext uri="{FF2B5EF4-FFF2-40B4-BE49-F238E27FC236}">
                    <a16:creationId xmlns:a16="http://schemas.microsoft.com/office/drawing/2014/main" id="{633E1828-69C8-84E3-A029-D9E38AB709B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C0F7EB6-3244-0867-9216-64F491976852}"/>
              </a:ext>
            </a:extLst>
          </p:cNvPr>
          <p:cNvGrpSpPr/>
          <p:nvPr/>
        </p:nvGrpSpPr>
        <p:grpSpPr>
          <a:xfrm rot="484493" flipH="1">
            <a:off x="10487934" y="4954052"/>
            <a:ext cx="1585194" cy="1870526"/>
            <a:chOff x="7041554" y="448120"/>
            <a:chExt cx="4266223" cy="5242415"/>
          </a:xfrm>
        </p:grpSpPr>
        <p:sp>
          <p:nvSpPr>
            <p:cNvPr id="164" name="Graphic 2">
              <a:extLst>
                <a:ext uri="{FF2B5EF4-FFF2-40B4-BE49-F238E27FC236}">
                  <a16:creationId xmlns:a16="http://schemas.microsoft.com/office/drawing/2014/main" id="{A2E12A62-6D0C-BF13-6CF3-3B8D115D06B8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3846C90-966D-5C79-F41C-B71D0FE96861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Graphic 2">
              <a:extLst>
                <a:ext uri="{FF2B5EF4-FFF2-40B4-BE49-F238E27FC236}">
                  <a16:creationId xmlns:a16="http://schemas.microsoft.com/office/drawing/2014/main" id="{CF9C225B-5263-5354-62A0-12F5DEA06FCB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Graphic 2">
              <a:extLst>
                <a:ext uri="{FF2B5EF4-FFF2-40B4-BE49-F238E27FC236}">
                  <a16:creationId xmlns:a16="http://schemas.microsoft.com/office/drawing/2014/main" id="{F3408DAE-B668-10A6-DBC8-81480F83C7FC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62304D45-46AC-E486-A7DE-1292F9DAB120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8D2BEED2-CEBD-E858-63B8-655E25759456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21A45CA-1235-81DA-3776-E3A4894CC5EB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96E0A416-4353-2958-EB4E-E5C00BFC101E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91" name="Graphic 2">
                <a:extLst>
                  <a:ext uri="{FF2B5EF4-FFF2-40B4-BE49-F238E27FC236}">
                    <a16:creationId xmlns:a16="http://schemas.microsoft.com/office/drawing/2014/main" id="{3DA68C64-9ACD-6F43-975A-4F5864C9A3CF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Graphic 2">
                <a:extLst>
                  <a:ext uri="{FF2B5EF4-FFF2-40B4-BE49-F238E27FC236}">
                    <a16:creationId xmlns:a16="http://schemas.microsoft.com/office/drawing/2014/main" id="{C9279025-E079-7844-C6AC-A9A9635CFB7A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D48EB464-938C-CFFE-18B3-36CE02995E6F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88" name="Graphic 2">
                <a:extLst>
                  <a:ext uri="{FF2B5EF4-FFF2-40B4-BE49-F238E27FC236}">
                    <a16:creationId xmlns:a16="http://schemas.microsoft.com/office/drawing/2014/main" id="{B248E140-032E-C005-4688-BE09C95363AC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Graphic 2">
                <a:extLst>
                  <a:ext uri="{FF2B5EF4-FFF2-40B4-BE49-F238E27FC236}">
                    <a16:creationId xmlns:a16="http://schemas.microsoft.com/office/drawing/2014/main" id="{5C85E818-4B9B-B93D-04F8-A634C929C871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Graphic 2">
                <a:extLst>
                  <a:ext uri="{FF2B5EF4-FFF2-40B4-BE49-F238E27FC236}">
                    <a16:creationId xmlns:a16="http://schemas.microsoft.com/office/drawing/2014/main" id="{DA17ACAC-01C2-DA9F-3BE8-01117E388BA6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32846223-3E1E-91E0-70FB-87B237F1AB45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72" name="Graphic 2">
                <a:extLst>
                  <a:ext uri="{FF2B5EF4-FFF2-40B4-BE49-F238E27FC236}">
                    <a16:creationId xmlns:a16="http://schemas.microsoft.com/office/drawing/2014/main" id="{68E3E26A-D846-42F3-BA3E-3A2E056CB8A9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Graphic 2">
                <a:extLst>
                  <a:ext uri="{FF2B5EF4-FFF2-40B4-BE49-F238E27FC236}">
                    <a16:creationId xmlns:a16="http://schemas.microsoft.com/office/drawing/2014/main" id="{130CFD1D-56E7-1A18-76AC-AA22B63FB350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Graphic 2">
                <a:extLst>
                  <a:ext uri="{FF2B5EF4-FFF2-40B4-BE49-F238E27FC236}">
                    <a16:creationId xmlns:a16="http://schemas.microsoft.com/office/drawing/2014/main" id="{A70CC244-28CC-2161-4BA5-4F1FCBEEEC82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Graphic 2">
                <a:extLst>
                  <a:ext uri="{FF2B5EF4-FFF2-40B4-BE49-F238E27FC236}">
                    <a16:creationId xmlns:a16="http://schemas.microsoft.com/office/drawing/2014/main" id="{293B8CF5-B766-8E92-DAA5-3B225C7DAD0A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Graphic 2">
                <a:extLst>
                  <a:ext uri="{FF2B5EF4-FFF2-40B4-BE49-F238E27FC236}">
                    <a16:creationId xmlns:a16="http://schemas.microsoft.com/office/drawing/2014/main" id="{606536E7-23CA-62CB-E2F0-C058C0E99E6A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Graphic 2">
                <a:extLst>
                  <a:ext uri="{FF2B5EF4-FFF2-40B4-BE49-F238E27FC236}">
                    <a16:creationId xmlns:a16="http://schemas.microsoft.com/office/drawing/2014/main" id="{83776790-A363-0BB7-A8C5-0D9492776F48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Graphic 2">
                <a:extLst>
                  <a:ext uri="{FF2B5EF4-FFF2-40B4-BE49-F238E27FC236}">
                    <a16:creationId xmlns:a16="http://schemas.microsoft.com/office/drawing/2014/main" id="{C7DD8881-54C1-BC3A-C1F4-415203C8AD4C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Graphic 2">
                <a:extLst>
                  <a:ext uri="{FF2B5EF4-FFF2-40B4-BE49-F238E27FC236}">
                    <a16:creationId xmlns:a16="http://schemas.microsoft.com/office/drawing/2014/main" id="{8528CA17-C506-407F-9671-8742E4DF6FA4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Graphic 2">
                <a:extLst>
                  <a:ext uri="{FF2B5EF4-FFF2-40B4-BE49-F238E27FC236}">
                    <a16:creationId xmlns:a16="http://schemas.microsoft.com/office/drawing/2014/main" id="{F7C09EFA-BB1E-5B9A-26C3-DA2EB855B822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Graphic 2">
                <a:extLst>
                  <a:ext uri="{FF2B5EF4-FFF2-40B4-BE49-F238E27FC236}">
                    <a16:creationId xmlns:a16="http://schemas.microsoft.com/office/drawing/2014/main" id="{726B82EF-F4D6-7F78-AF36-7A943ABF90AF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Graphic 2">
                <a:extLst>
                  <a:ext uri="{FF2B5EF4-FFF2-40B4-BE49-F238E27FC236}">
                    <a16:creationId xmlns:a16="http://schemas.microsoft.com/office/drawing/2014/main" id="{A49BFD6A-10E2-868F-F827-0163B618CDB4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Graphic 2">
                <a:extLst>
                  <a:ext uri="{FF2B5EF4-FFF2-40B4-BE49-F238E27FC236}">
                    <a16:creationId xmlns:a16="http://schemas.microsoft.com/office/drawing/2014/main" id="{B5091B10-397E-9EC3-F434-812392A41229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Graphic 2">
                <a:extLst>
                  <a:ext uri="{FF2B5EF4-FFF2-40B4-BE49-F238E27FC236}">
                    <a16:creationId xmlns:a16="http://schemas.microsoft.com/office/drawing/2014/main" id="{21F6B1AF-6D14-91EE-F4DB-4ED38FDB9052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Graphic 2">
                <a:extLst>
                  <a:ext uri="{FF2B5EF4-FFF2-40B4-BE49-F238E27FC236}">
                    <a16:creationId xmlns:a16="http://schemas.microsoft.com/office/drawing/2014/main" id="{4ABAE9C0-7578-2AF9-25C1-61E01BD02E5F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Graphic 2">
                <a:extLst>
                  <a:ext uri="{FF2B5EF4-FFF2-40B4-BE49-F238E27FC236}">
                    <a16:creationId xmlns:a16="http://schemas.microsoft.com/office/drawing/2014/main" id="{84CE59FB-233F-0257-FC3E-D522D316FAAB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Graphic 2">
                <a:extLst>
                  <a:ext uri="{FF2B5EF4-FFF2-40B4-BE49-F238E27FC236}">
                    <a16:creationId xmlns:a16="http://schemas.microsoft.com/office/drawing/2014/main" id="{0A34BE68-ECB3-1A91-DD4B-3CBFD5D6969C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PENGELOLAAN ALIH MEDIA </a:t>
            </a:r>
            <a:endParaRPr lang="en-US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153518-74D1-4C43-9E39-E22F0DE4AC25}"/>
              </a:ext>
            </a:extLst>
          </p:cNvPr>
          <p:cNvSpPr txBox="1"/>
          <p:nvPr/>
        </p:nvSpPr>
        <p:spPr>
          <a:xfrm>
            <a:off x="7126063" y="1097190"/>
            <a:ext cx="4366645" cy="1984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Verifikasi</a:t>
            </a:r>
            <a:endParaRPr lang="en-US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Periksa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Kembali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pemindahan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kualitas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keakuratan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2236C3-6D91-4C39-8AEF-62B59F976C6E}"/>
              </a:ext>
            </a:extLst>
          </p:cNvPr>
          <p:cNvGrpSpPr/>
          <p:nvPr/>
        </p:nvGrpSpPr>
        <p:grpSpPr>
          <a:xfrm rot="10800000" flipH="1">
            <a:off x="610098" y="2848602"/>
            <a:ext cx="2127533" cy="2127533"/>
            <a:chOff x="6876256" y="3063517"/>
            <a:chExt cx="1944216" cy="1944216"/>
          </a:xfrm>
          <a:scene3d>
            <a:camera prst="perspectiveLeft">
              <a:rot lat="0" lon="3900000" rev="0"/>
            </a:camera>
            <a:lightRig rig="threePt" dir="t"/>
          </a:scene3d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5D91D10-2E82-4E26-BE2C-FB245387843D}"/>
                </a:ext>
              </a:extLst>
            </p:cNvPr>
            <p:cNvSpPr/>
            <p:nvPr/>
          </p:nvSpPr>
          <p:spPr>
            <a:xfrm>
              <a:off x="6876256" y="3063517"/>
              <a:ext cx="1944216" cy="1944216"/>
            </a:xfrm>
            <a:prstGeom prst="ellipse">
              <a:avLst/>
            </a:prstGeom>
            <a:solidFill>
              <a:schemeClr val="bg1"/>
            </a:solidFill>
            <a:ln w="165100">
              <a:solidFill>
                <a:schemeClr val="tx1">
                  <a:lumMod val="85000"/>
                  <a:lumOff val="15000"/>
                </a:schemeClr>
              </a:solidFill>
            </a:ln>
            <a:sp3d extrusionH="171450" contourW="12700">
              <a:extrusionClr>
                <a:schemeClr val="bg1"/>
              </a:extrusionClr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00C7F7E-E3E2-4473-8865-2D815BBF4B2B}"/>
                </a:ext>
              </a:extLst>
            </p:cNvPr>
            <p:cNvSpPr/>
            <p:nvPr/>
          </p:nvSpPr>
          <p:spPr>
            <a:xfrm>
              <a:off x="7165759" y="3353020"/>
              <a:ext cx="1365211" cy="1365211"/>
            </a:xfrm>
            <a:prstGeom prst="ellipse">
              <a:avLst/>
            </a:prstGeom>
            <a:solidFill>
              <a:schemeClr val="bg1"/>
            </a:solidFill>
            <a:ln w="165100">
              <a:solidFill>
                <a:schemeClr val="tx1">
                  <a:lumMod val="85000"/>
                  <a:lumOff val="15000"/>
                </a:schemeClr>
              </a:solidFill>
            </a:ln>
            <a:sp3d extrusionH="171450" contourW="12700">
              <a:extrusionClr>
                <a:schemeClr val="bg1"/>
              </a:extrusionClr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17D228D-F8EE-4EF6-BF19-E5ED36B07CF8}"/>
                </a:ext>
              </a:extLst>
            </p:cNvPr>
            <p:cNvSpPr/>
            <p:nvPr/>
          </p:nvSpPr>
          <p:spPr>
            <a:xfrm>
              <a:off x="7487073" y="3674334"/>
              <a:ext cx="722583" cy="722583"/>
            </a:xfrm>
            <a:prstGeom prst="ellipse">
              <a:avLst/>
            </a:prstGeom>
            <a:solidFill>
              <a:schemeClr val="accent4"/>
            </a:solidFill>
            <a:ln w="165100">
              <a:solidFill>
                <a:schemeClr val="tx1">
                  <a:lumMod val="85000"/>
                  <a:lumOff val="15000"/>
                </a:schemeClr>
              </a:solidFill>
            </a:ln>
            <a:sp3d extrusionH="171450" contourW="12700">
              <a:extrusionClr>
                <a:schemeClr val="bg1"/>
              </a:extrusionClr>
              <a:contourClr>
                <a:schemeClr val="tx1">
                  <a:lumMod val="50000"/>
                  <a:lumOff val="5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34729A2-AA5C-4386-8FB7-AFF9099D5026}"/>
              </a:ext>
            </a:extLst>
          </p:cNvPr>
          <p:cNvSpPr/>
          <p:nvPr/>
        </p:nvSpPr>
        <p:spPr>
          <a:xfrm>
            <a:off x="6656598" y="3626846"/>
            <a:ext cx="594864" cy="59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DBBE4F95-770A-4C8F-A922-29D7F9EBD886}"/>
              </a:ext>
            </a:extLst>
          </p:cNvPr>
          <p:cNvSpPr/>
          <p:nvPr/>
        </p:nvSpPr>
        <p:spPr>
          <a:xfrm rot="10800000">
            <a:off x="3615054" y="3654339"/>
            <a:ext cx="1400486" cy="276883"/>
          </a:xfrm>
          <a:prstGeom prst="parallelogram">
            <a:avLst>
              <a:gd name="adj" fmla="val 1922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548837-27F3-44D8-9806-70D9BA2390BD}"/>
              </a:ext>
            </a:extLst>
          </p:cNvPr>
          <p:cNvSpPr/>
          <p:nvPr/>
        </p:nvSpPr>
        <p:spPr>
          <a:xfrm>
            <a:off x="6656598" y="5472554"/>
            <a:ext cx="594864" cy="59486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467687-5868-4CEC-849B-B81581D8C59F}"/>
              </a:ext>
            </a:extLst>
          </p:cNvPr>
          <p:cNvSpPr/>
          <p:nvPr/>
        </p:nvSpPr>
        <p:spPr>
          <a:xfrm>
            <a:off x="6656598" y="1781141"/>
            <a:ext cx="594864" cy="594864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8" name="Down Arrow 1">
            <a:extLst>
              <a:ext uri="{FF2B5EF4-FFF2-40B4-BE49-F238E27FC236}">
                <a16:creationId xmlns:a16="http://schemas.microsoft.com/office/drawing/2014/main" id="{24D05BE8-37D4-4260-BE8B-5F88FDF27FA8}"/>
              </a:ext>
            </a:extLst>
          </p:cNvPr>
          <p:cNvSpPr/>
          <p:nvPr/>
        </p:nvSpPr>
        <p:spPr>
          <a:xfrm rot="10800000" flipH="1">
            <a:off x="6766719" y="5560009"/>
            <a:ext cx="373963" cy="419960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9" name="Donut 15">
            <a:extLst>
              <a:ext uri="{FF2B5EF4-FFF2-40B4-BE49-F238E27FC236}">
                <a16:creationId xmlns:a16="http://schemas.microsoft.com/office/drawing/2014/main" id="{E4E7B5C9-70D5-4620-A227-DCED17EA7890}"/>
              </a:ext>
            </a:extLst>
          </p:cNvPr>
          <p:cNvSpPr/>
          <p:nvPr/>
        </p:nvSpPr>
        <p:spPr>
          <a:xfrm>
            <a:off x="6781332" y="1905484"/>
            <a:ext cx="344733" cy="34618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3F61F607-3EEE-4B4B-BA72-66B6D4FB8220}"/>
              </a:ext>
            </a:extLst>
          </p:cNvPr>
          <p:cNvSpPr>
            <a:spLocks noChangeAspect="1"/>
          </p:cNvSpPr>
          <p:nvPr/>
        </p:nvSpPr>
        <p:spPr>
          <a:xfrm>
            <a:off x="6784782" y="4645996"/>
            <a:ext cx="352355" cy="351677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ounded Rectangle 24">
            <a:extLst>
              <a:ext uri="{FF2B5EF4-FFF2-40B4-BE49-F238E27FC236}">
                <a16:creationId xmlns:a16="http://schemas.microsoft.com/office/drawing/2014/main" id="{FF5BADD0-89AC-4A36-8899-0A3C2FB1B811}"/>
              </a:ext>
            </a:extLst>
          </p:cNvPr>
          <p:cNvSpPr>
            <a:spLocks noChangeAspect="1"/>
          </p:cNvSpPr>
          <p:nvPr/>
        </p:nvSpPr>
        <p:spPr>
          <a:xfrm>
            <a:off x="6788799" y="3793801"/>
            <a:ext cx="337264" cy="260957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Freeform 35">
            <a:extLst>
              <a:ext uri="{FF2B5EF4-FFF2-40B4-BE49-F238E27FC236}">
                <a16:creationId xmlns:a16="http://schemas.microsoft.com/office/drawing/2014/main" id="{74830E45-35D2-4A53-88E6-8F7E5B63EA62}"/>
              </a:ext>
            </a:extLst>
          </p:cNvPr>
          <p:cNvSpPr>
            <a:spLocks noChangeAspect="1"/>
          </p:cNvSpPr>
          <p:nvPr/>
        </p:nvSpPr>
        <p:spPr>
          <a:xfrm rot="8580000">
            <a:off x="6788325" y="2836159"/>
            <a:ext cx="331419" cy="330536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4F7E98-9A6A-427D-A8EA-B6A10396F1AB}"/>
              </a:ext>
            </a:extLst>
          </p:cNvPr>
          <p:cNvSpPr/>
          <p:nvPr/>
        </p:nvSpPr>
        <p:spPr>
          <a:xfrm>
            <a:off x="4488662" y="3741945"/>
            <a:ext cx="966653" cy="557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DFF66C-24F9-46F2-8E3D-53D4E7D98F92}"/>
              </a:ext>
            </a:extLst>
          </p:cNvPr>
          <p:cNvSpPr/>
          <p:nvPr/>
        </p:nvSpPr>
        <p:spPr>
          <a:xfrm>
            <a:off x="4488662" y="3896449"/>
            <a:ext cx="966653" cy="5576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BDA5CBF-2F27-456E-AC50-585DF26538D4}"/>
              </a:ext>
            </a:extLst>
          </p:cNvPr>
          <p:cNvSpPr/>
          <p:nvPr/>
        </p:nvSpPr>
        <p:spPr>
          <a:xfrm>
            <a:off x="4488662" y="4050952"/>
            <a:ext cx="966653" cy="5576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0B72B4C-E60B-4521-A784-1C75CD960E35}"/>
              </a:ext>
            </a:extLst>
          </p:cNvPr>
          <p:cNvGrpSpPr/>
          <p:nvPr/>
        </p:nvGrpSpPr>
        <p:grpSpPr>
          <a:xfrm>
            <a:off x="1673863" y="3262299"/>
            <a:ext cx="3404656" cy="1346565"/>
            <a:chOff x="903886" y="3331350"/>
            <a:chExt cx="3297058" cy="1304009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922B958C-B1A1-40A4-877D-E3D05D8A5670}"/>
                </a:ext>
              </a:extLst>
            </p:cNvPr>
            <p:cNvSpPr/>
            <p:nvPr/>
          </p:nvSpPr>
          <p:spPr>
            <a:xfrm>
              <a:off x="903886" y="3968006"/>
              <a:ext cx="704227" cy="36000"/>
            </a:xfrm>
            <a:custGeom>
              <a:avLst/>
              <a:gdLst/>
              <a:ahLst/>
              <a:cxnLst/>
              <a:rect l="l" t="t" r="r" b="b"/>
              <a:pathLst>
                <a:path w="704227" h="36000">
                  <a:moveTo>
                    <a:pt x="0" y="0"/>
                  </a:moveTo>
                  <a:lnTo>
                    <a:pt x="704227" y="0"/>
                  </a:lnTo>
                  <a:lnTo>
                    <a:pt x="704227" y="36000"/>
                  </a:lnTo>
                  <a:lnTo>
                    <a:pt x="0" y="360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2FB8D89-2299-4885-9D5E-78AFAB6FF7C5}"/>
                </a:ext>
              </a:extLst>
            </p:cNvPr>
            <p:cNvGrpSpPr/>
            <p:nvPr/>
          </p:nvGrpSpPr>
          <p:grpSpPr>
            <a:xfrm>
              <a:off x="1475656" y="3331350"/>
              <a:ext cx="2725288" cy="1304009"/>
              <a:chOff x="1475656" y="3331350"/>
              <a:chExt cx="2725288" cy="1304009"/>
            </a:xfrm>
          </p:grpSpPr>
          <p:sp>
            <p:nvSpPr>
              <p:cNvPr id="41" name="Parallelogram 40">
                <a:extLst>
                  <a:ext uri="{FF2B5EF4-FFF2-40B4-BE49-F238E27FC236}">
                    <a16:creationId xmlns:a16="http://schemas.microsoft.com/office/drawing/2014/main" id="{8E4075BB-606B-44C0-9F81-99A2EC74363C}"/>
                  </a:ext>
                </a:extLst>
              </p:cNvPr>
              <p:cNvSpPr/>
              <p:nvPr/>
            </p:nvSpPr>
            <p:spPr>
              <a:xfrm rot="10680000" flipH="1">
                <a:off x="2793780" y="4038224"/>
                <a:ext cx="1201835" cy="597135"/>
              </a:xfrm>
              <a:prstGeom prst="parallelogram">
                <a:avLst>
                  <a:gd name="adj" fmla="val 62269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2" name="Parallelogram 41">
                <a:extLst>
                  <a:ext uri="{FF2B5EF4-FFF2-40B4-BE49-F238E27FC236}">
                    <a16:creationId xmlns:a16="http://schemas.microsoft.com/office/drawing/2014/main" id="{D33FFA48-F6CB-42C9-ACED-1B300A112AC0}"/>
                  </a:ext>
                </a:extLst>
              </p:cNvPr>
              <p:cNvSpPr/>
              <p:nvPr/>
            </p:nvSpPr>
            <p:spPr>
              <a:xfrm rot="10920000">
                <a:off x="2793780" y="3331350"/>
                <a:ext cx="1201835" cy="597135"/>
              </a:xfrm>
              <a:prstGeom prst="parallelogram">
                <a:avLst>
                  <a:gd name="adj" fmla="val 6226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22E7544-78AC-4E4A-A980-F8A9B1B1C971}"/>
                  </a:ext>
                </a:extLst>
              </p:cNvPr>
              <p:cNvGrpSpPr/>
              <p:nvPr/>
            </p:nvGrpSpPr>
            <p:grpSpPr>
              <a:xfrm>
                <a:off x="1475656" y="3862961"/>
                <a:ext cx="2152334" cy="246090"/>
                <a:chOff x="1688158" y="3440846"/>
                <a:chExt cx="1659706" cy="379529"/>
              </a:xfrm>
            </p:grpSpPr>
            <p:sp>
              <p:nvSpPr>
                <p:cNvPr id="45" name="Trapezoid 33">
                  <a:extLst>
                    <a:ext uri="{FF2B5EF4-FFF2-40B4-BE49-F238E27FC236}">
                      <a16:creationId xmlns:a16="http://schemas.microsoft.com/office/drawing/2014/main" id="{5BA960D9-1A94-429D-97B9-0195421D0955}"/>
                    </a:ext>
                  </a:extLst>
                </p:cNvPr>
                <p:cNvSpPr/>
                <p:nvPr/>
              </p:nvSpPr>
              <p:spPr>
                <a:xfrm rot="5400000" flipH="1">
                  <a:off x="2653493" y="3090551"/>
                  <a:ext cx="308621" cy="1080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621" h="1080120">
                      <a:moveTo>
                        <a:pt x="308621" y="1080120"/>
                      </a:moveTo>
                      <a:lnTo>
                        <a:pt x="232649" y="0"/>
                      </a:lnTo>
                      <a:lnTo>
                        <a:pt x="75972" y="0"/>
                      </a:lnTo>
                      <a:lnTo>
                        <a:pt x="0" y="108012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46" name="Chord 45">
                  <a:extLst>
                    <a:ext uri="{FF2B5EF4-FFF2-40B4-BE49-F238E27FC236}">
                      <a16:creationId xmlns:a16="http://schemas.microsoft.com/office/drawing/2014/main" id="{1A74EF70-4054-4842-B0C9-00B5E04A7916}"/>
                    </a:ext>
                  </a:extLst>
                </p:cNvPr>
                <p:cNvSpPr/>
                <p:nvPr/>
              </p:nvSpPr>
              <p:spPr>
                <a:xfrm>
                  <a:off x="1688158" y="3454556"/>
                  <a:ext cx="155575" cy="352111"/>
                </a:xfrm>
                <a:prstGeom prst="chord">
                  <a:avLst>
                    <a:gd name="adj1" fmla="val 5391179"/>
                    <a:gd name="adj2" fmla="val 16200000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47" name="Trapezoid 37">
                  <a:extLst>
                    <a:ext uri="{FF2B5EF4-FFF2-40B4-BE49-F238E27FC236}">
                      <a16:creationId xmlns:a16="http://schemas.microsoft.com/office/drawing/2014/main" id="{38EC9F45-8A0B-4ED1-A2D4-6276796CD6C6}"/>
                    </a:ext>
                  </a:extLst>
                </p:cNvPr>
                <p:cNvSpPr/>
                <p:nvPr/>
              </p:nvSpPr>
              <p:spPr>
                <a:xfrm rot="5400000" flipH="1">
                  <a:off x="1825951" y="3378583"/>
                  <a:ext cx="379529" cy="504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529" h="504056">
                      <a:moveTo>
                        <a:pt x="379529" y="504056"/>
                      </a:moveTo>
                      <a:lnTo>
                        <a:pt x="344075" y="0"/>
                      </a:lnTo>
                      <a:lnTo>
                        <a:pt x="35454" y="0"/>
                      </a:lnTo>
                      <a:lnTo>
                        <a:pt x="0" y="50405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44" name="Parallelogram 43">
                <a:extLst>
                  <a:ext uri="{FF2B5EF4-FFF2-40B4-BE49-F238E27FC236}">
                    <a16:creationId xmlns:a16="http://schemas.microsoft.com/office/drawing/2014/main" id="{F5C54F3C-2F67-483B-B0CA-0F73D0294A30}"/>
                  </a:ext>
                </a:extLst>
              </p:cNvPr>
              <p:cNvSpPr/>
              <p:nvPr/>
            </p:nvSpPr>
            <p:spPr>
              <a:xfrm rot="10800000" flipH="1">
                <a:off x="2788579" y="3979133"/>
                <a:ext cx="1412365" cy="268133"/>
              </a:xfrm>
              <a:prstGeom prst="parallelogram">
                <a:avLst>
                  <a:gd name="adj" fmla="val 20586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sp>
        <p:nvSpPr>
          <p:cNvPr id="48" name="Freeform 47">
            <a:extLst>
              <a:ext uri="{FF2B5EF4-FFF2-40B4-BE49-F238E27FC236}">
                <a16:creationId xmlns:a16="http://schemas.microsoft.com/office/drawing/2014/main" id="{1C008D6D-6049-4FB5-B9AD-3C7E6C897275}"/>
              </a:ext>
            </a:extLst>
          </p:cNvPr>
          <p:cNvSpPr/>
          <p:nvPr/>
        </p:nvSpPr>
        <p:spPr>
          <a:xfrm>
            <a:off x="5453688" y="1781144"/>
            <a:ext cx="1204814" cy="2019981"/>
          </a:xfrm>
          <a:custGeom>
            <a:avLst/>
            <a:gdLst>
              <a:gd name="connsiteX0" fmla="*/ 0 w 1177747"/>
              <a:gd name="connsiteY0" fmla="*/ 1945843 h 1945843"/>
              <a:gd name="connsiteX1" fmla="*/ 1177747 w 1177747"/>
              <a:gd name="connsiteY1" fmla="*/ 0 h 1945843"/>
              <a:gd name="connsiteX2" fmla="*/ 1177747 w 1177747"/>
              <a:gd name="connsiteY2" fmla="*/ 563270 h 1945843"/>
              <a:gd name="connsiteX3" fmla="*/ 0 w 1177747"/>
              <a:gd name="connsiteY3" fmla="*/ 1945843 h 1945843"/>
              <a:gd name="connsiteX0" fmla="*/ 0 w 1177747"/>
              <a:gd name="connsiteY0" fmla="*/ 1945843 h 2001427"/>
              <a:gd name="connsiteX1" fmla="*/ 1177747 w 1177747"/>
              <a:gd name="connsiteY1" fmla="*/ 0 h 2001427"/>
              <a:gd name="connsiteX2" fmla="*/ 1177747 w 1177747"/>
              <a:gd name="connsiteY2" fmla="*/ 563270 h 2001427"/>
              <a:gd name="connsiteX3" fmla="*/ 4432 w 1177747"/>
              <a:gd name="connsiteY3" fmla="*/ 2001427 h 2001427"/>
              <a:gd name="connsiteX4" fmla="*/ 0 w 1177747"/>
              <a:gd name="connsiteY4" fmla="*/ 1945843 h 2001427"/>
              <a:gd name="connsiteX0" fmla="*/ 0 w 1177747"/>
              <a:gd name="connsiteY0" fmla="*/ 1905052 h 2001427"/>
              <a:gd name="connsiteX1" fmla="*/ 1177747 w 1177747"/>
              <a:gd name="connsiteY1" fmla="*/ 0 h 2001427"/>
              <a:gd name="connsiteX2" fmla="*/ 1177747 w 1177747"/>
              <a:gd name="connsiteY2" fmla="*/ 563270 h 2001427"/>
              <a:gd name="connsiteX3" fmla="*/ 4432 w 1177747"/>
              <a:gd name="connsiteY3" fmla="*/ 2001427 h 2001427"/>
              <a:gd name="connsiteX4" fmla="*/ 0 w 1177747"/>
              <a:gd name="connsiteY4" fmla="*/ 1905052 h 2001427"/>
              <a:gd name="connsiteX0" fmla="*/ 0 w 1177747"/>
              <a:gd name="connsiteY0" fmla="*/ 1905052 h 1967434"/>
              <a:gd name="connsiteX1" fmla="*/ 1177747 w 1177747"/>
              <a:gd name="connsiteY1" fmla="*/ 0 h 1967434"/>
              <a:gd name="connsiteX2" fmla="*/ 1177747 w 1177747"/>
              <a:gd name="connsiteY2" fmla="*/ 563270 h 1967434"/>
              <a:gd name="connsiteX3" fmla="*/ 4432 w 1177747"/>
              <a:gd name="connsiteY3" fmla="*/ 1967434 h 1967434"/>
              <a:gd name="connsiteX4" fmla="*/ 0 w 1177747"/>
              <a:gd name="connsiteY4" fmla="*/ 1905052 h 1967434"/>
              <a:gd name="connsiteX0" fmla="*/ 0 w 1181147"/>
              <a:gd name="connsiteY0" fmla="*/ 1905052 h 1967434"/>
              <a:gd name="connsiteX1" fmla="*/ 1177747 w 1181147"/>
              <a:gd name="connsiteY1" fmla="*/ 0 h 1967434"/>
              <a:gd name="connsiteX2" fmla="*/ 1181147 w 1181147"/>
              <a:gd name="connsiteY2" fmla="*/ 580267 h 1967434"/>
              <a:gd name="connsiteX3" fmla="*/ 4432 w 1181147"/>
              <a:gd name="connsiteY3" fmla="*/ 1967434 h 1967434"/>
              <a:gd name="connsiteX4" fmla="*/ 0 w 1181147"/>
              <a:gd name="connsiteY4" fmla="*/ 1905052 h 1967434"/>
              <a:gd name="connsiteX0" fmla="*/ 0 w 1181147"/>
              <a:gd name="connsiteY0" fmla="*/ 1891455 h 1953837"/>
              <a:gd name="connsiteX1" fmla="*/ 1174347 w 1181147"/>
              <a:gd name="connsiteY1" fmla="*/ 0 h 1953837"/>
              <a:gd name="connsiteX2" fmla="*/ 1181147 w 1181147"/>
              <a:gd name="connsiteY2" fmla="*/ 566670 h 1953837"/>
              <a:gd name="connsiteX3" fmla="*/ 4432 w 1181147"/>
              <a:gd name="connsiteY3" fmla="*/ 1953837 h 1953837"/>
              <a:gd name="connsiteX4" fmla="*/ 0 w 1181147"/>
              <a:gd name="connsiteY4" fmla="*/ 1891455 h 1953837"/>
              <a:gd name="connsiteX0" fmla="*/ 0 w 1184694"/>
              <a:gd name="connsiteY0" fmla="*/ 1891455 h 1953837"/>
              <a:gd name="connsiteX1" fmla="*/ 1184544 w 1184694"/>
              <a:gd name="connsiteY1" fmla="*/ 0 h 1953837"/>
              <a:gd name="connsiteX2" fmla="*/ 1181147 w 1184694"/>
              <a:gd name="connsiteY2" fmla="*/ 566670 h 1953837"/>
              <a:gd name="connsiteX3" fmla="*/ 4432 w 1184694"/>
              <a:gd name="connsiteY3" fmla="*/ 1953837 h 1953837"/>
              <a:gd name="connsiteX4" fmla="*/ 0 w 1184694"/>
              <a:gd name="connsiteY4" fmla="*/ 1891455 h 1953837"/>
              <a:gd name="connsiteX0" fmla="*/ 0 w 1184694"/>
              <a:gd name="connsiteY0" fmla="*/ 1891455 h 1953837"/>
              <a:gd name="connsiteX1" fmla="*/ 1184544 w 1184694"/>
              <a:gd name="connsiteY1" fmla="*/ 0 h 1953837"/>
              <a:gd name="connsiteX2" fmla="*/ 1181147 w 1184694"/>
              <a:gd name="connsiteY2" fmla="*/ 573468 h 1953837"/>
              <a:gd name="connsiteX3" fmla="*/ 4432 w 1184694"/>
              <a:gd name="connsiteY3" fmla="*/ 1953837 h 1953837"/>
              <a:gd name="connsiteX4" fmla="*/ 0 w 1184694"/>
              <a:gd name="connsiteY4" fmla="*/ 1891455 h 1953837"/>
              <a:gd name="connsiteX0" fmla="*/ 457 w 1180262"/>
              <a:gd name="connsiteY0" fmla="*/ 1903679 h 1953837"/>
              <a:gd name="connsiteX1" fmla="*/ 1180112 w 1180262"/>
              <a:gd name="connsiteY1" fmla="*/ 0 h 1953837"/>
              <a:gd name="connsiteX2" fmla="*/ 1176715 w 1180262"/>
              <a:gd name="connsiteY2" fmla="*/ 573468 h 1953837"/>
              <a:gd name="connsiteX3" fmla="*/ 0 w 1180262"/>
              <a:gd name="connsiteY3" fmla="*/ 1953837 h 1953837"/>
              <a:gd name="connsiteX4" fmla="*/ 457 w 1180262"/>
              <a:gd name="connsiteY4" fmla="*/ 1903679 h 1953837"/>
              <a:gd name="connsiteX0" fmla="*/ 457 w 1183065"/>
              <a:gd name="connsiteY0" fmla="*/ 1903679 h 1953837"/>
              <a:gd name="connsiteX1" fmla="*/ 1180112 w 1183065"/>
              <a:gd name="connsiteY1" fmla="*/ 0 h 1953837"/>
              <a:gd name="connsiteX2" fmla="*/ 1183065 w 1183065"/>
              <a:gd name="connsiteY2" fmla="*/ 567118 h 1953837"/>
              <a:gd name="connsiteX3" fmla="*/ 0 w 1183065"/>
              <a:gd name="connsiteY3" fmla="*/ 1953837 h 1953837"/>
              <a:gd name="connsiteX4" fmla="*/ 457 w 1183065"/>
              <a:gd name="connsiteY4" fmla="*/ 1903679 h 1953837"/>
              <a:gd name="connsiteX0" fmla="*/ 457 w 1183065"/>
              <a:gd name="connsiteY0" fmla="*/ 1903679 h 1953837"/>
              <a:gd name="connsiteX1" fmla="*/ 1180112 w 1183065"/>
              <a:gd name="connsiteY1" fmla="*/ 0 h 1953837"/>
              <a:gd name="connsiteX2" fmla="*/ 1183065 w 1183065"/>
              <a:gd name="connsiteY2" fmla="*/ 569785 h 1953837"/>
              <a:gd name="connsiteX3" fmla="*/ 0 w 1183065"/>
              <a:gd name="connsiteY3" fmla="*/ 1953837 h 1953837"/>
              <a:gd name="connsiteX4" fmla="*/ 457 w 1183065"/>
              <a:gd name="connsiteY4" fmla="*/ 1903679 h 1953837"/>
              <a:gd name="connsiteX0" fmla="*/ 457 w 1183065"/>
              <a:gd name="connsiteY0" fmla="*/ 1903679 h 1953837"/>
              <a:gd name="connsiteX1" fmla="*/ 1180112 w 1183065"/>
              <a:gd name="connsiteY1" fmla="*/ 0 h 1953837"/>
              <a:gd name="connsiteX2" fmla="*/ 1183065 w 1183065"/>
              <a:gd name="connsiteY2" fmla="*/ 572452 h 1953837"/>
              <a:gd name="connsiteX3" fmla="*/ 0 w 1183065"/>
              <a:gd name="connsiteY3" fmla="*/ 1953837 h 1953837"/>
              <a:gd name="connsiteX4" fmla="*/ 457 w 1183065"/>
              <a:gd name="connsiteY4" fmla="*/ 1903679 h 1953837"/>
              <a:gd name="connsiteX0" fmla="*/ 457 w 1183065"/>
              <a:gd name="connsiteY0" fmla="*/ 1901373 h 1953837"/>
              <a:gd name="connsiteX1" fmla="*/ 1180112 w 1183065"/>
              <a:gd name="connsiteY1" fmla="*/ 0 h 1953837"/>
              <a:gd name="connsiteX2" fmla="*/ 1183065 w 1183065"/>
              <a:gd name="connsiteY2" fmla="*/ 572452 h 1953837"/>
              <a:gd name="connsiteX3" fmla="*/ 0 w 1183065"/>
              <a:gd name="connsiteY3" fmla="*/ 1953837 h 1953837"/>
              <a:gd name="connsiteX4" fmla="*/ 457 w 1183065"/>
              <a:gd name="connsiteY4" fmla="*/ 1901373 h 1953837"/>
              <a:gd name="connsiteX0" fmla="*/ 457 w 1183065"/>
              <a:gd name="connsiteY0" fmla="*/ 1901373 h 1956143"/>
              <a:gd name="connsiteX1" fmla="*/ 1180112 w 1183065"/>
              <a:gd name="connsiteY1" fmla="*/ 0 h 1956143"/>
              <a:gd name="connsiteX2" fmla="*/ 1183065 w 1183065"/>
              <a:gd name="connsiteY2" fmla="*/ 572452 h 1956143"/>
              <a:gd name="connsiteX3" fmla="*/ 0 w 1183065"/>
              <a:gd name="connsiteY3" fmla="*/ 1956143 h 1956143"/>
              <a:gd name="connsiteX4" fmla="*/ 457 w 1183065"/>
              <a:gd name="connsiteY4" fmla="*/ 1901373 h 195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065" h="1956143">
                <a:moveTo>
                  <a:pt x="457" y="1901373"/>
                </a:moveTo>
                <a:lnTo>
                  <a:pt x="1180112" y="0"/>
                </a:lnTo>
                <a:cubicBezTo>
                  <a:pt x="1181245" y="193422"/>
                  <a:pt x="1181932" y="379030"/>
                  <a:pt x="1183065" y="572452"/>
                </a:cubicBezTo>
                <a:lnTo>
                  <a:pt x="0" y="1956143"/>
                </a:lnTo>
                <a:cubicBezTo>
                  <a:pt x="152" y="1939424"/>
                  <a:pt x="305" y="1918092"/>
                  <a:pt x="457" y="1901373"/>
                </a:cubicBez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2C410D4A-D4BC-44E9-9156-F50DB20350B1}"/>
              </a:ext>
            </a:extLst>
          </p:cNvPr>
          <p:cNvSpPr/>
          <p:nvPr/>
        </p:nvSpPr>
        <p:spPr>
          <a:xfrm>
            <a:off x="5453727" y="3626724"/>
            <a:ext cx="1204775" cy="594533"/>
          </a:xfrm>
          <a:custGeom>
            <a:avLst/>
            <a:gdLst>
              <a:gd name="connsiteX0" fmla="*/ 0 w 1182941"/>
              <a:gd name="connsiteY0" fmla="*/ 339925 h 571075"/>
              <a:gd name="connsiteX1" fmla="*/ 1182941 w 1182941"/>
              <a:gd name="connsiteY1" fmla="*/ 571075 h 571075"/>
              <a:gd name="connsiteX2" fmla="*/ 1182941 w 1182941"/>
              <a:gd name="connsiteY2" fmla="*/ 0 h 571075"/>
              <a:gd name="connsiteX3" fmla="*/ 0 w 1182941"/>
              <a:gd name="connsiteY3" fmla="*/ 339925 h 571075"/>
              <a:gd name="connsiteX0" fmla="*/ 0 w 1182941"/>
              <a:gd name="connsiteY0" fmla="*/ 259242 h 571075"/>
              <a:gd name="connsiteX1" fmla="*/ 1182941 w 1182941"/>
              <a:gd name="connsiteY1" fmla="*/ 571075 h 571075"/>
              <a:gd name="connsiteX2" fmla="*/ 1182941 w 1182941"/>
              <a:gd name="connsiteY2" fmla="*/ 0 h 571075"/>
              <a:gd name="connsiteX3" fmla="*/ 0 w 1182941"/>
              <a:gd name="connsiteY3" fmla="*/ 259242 h 571075"/>
              <a:gd name="connsiteX0" fmla="*/ 576 w 1183517"/>
              <a:gd name="connsiteY0" fmla="*/ 259242 h 571075"/>
              <a:gd name="connsiteX1" fmla="*/ 9283 w 1183517"/>
              <a:gd name="connsiteY1" fmla="*/ 305851 h 571075"/>
              <a:gd name="connsiteX2" fmla="*/ 1183517 w 1183517"/>
              <a:gd name="connsiteY2" fmla="*/ 571075 h 571075"/>
              <a:gd name="connsiteX3" fmla="*/ 1183517 w 1183517"/>
              <a:gd name="connsiteY3" fmla="*/ 0 h 571075"/>
              <a:gd name="connsiteX4" fmla="*/ 576 w 1183517"/>
              <a:gd name="connsiteY4" fmla="*/ 259242 h 571075"/>
              <a:gd name="connsiteX0" fmla="*/ 0 w 1182941"/>
              <a:gd name="connsiteY0" fmla="*/ 259242 h 571075"/>
              <a:gd name="connsiteX1" fmla="*/ 8707 w 1182941"/>
              <a:gd name="connsiteY1" fmla="*/ 305851 h 571075"/>
              <a:gd name="connsiteX2" fmla="*/ 1182941 w 1182941"/>
              <a:gd name="connsiteY2" fmla="*/ 571075 h 571075"/>
              <a:gd name="connsiteX3" fmla="*/ 1182941 w 1182941"/>
              <a:gd name="connsiteY3" fmla="*/ 0 h 571075"/>
              <a:gd name="connsiteX4" fmla="*/ 0 w 1182941"/>
              <a:gd name="connsiteY4" fmla="*/ 259242 h 571075"/>
              <a:gd name="connsiteX0" fmla="*/ 0 w 1182941"/>
              <a:gd name="connsiteY0" fmla="*/ 259242 h 571075"/>
              <a:gd name="connsiteX1" fmla="*/ 8707 w 1182941"/>
              <a:gd name="connsiteY1" fmla="*/ 305851 h 571075"/>
              <a:gd name="connsiteX2" fmla="*/ 1182941 w 1182941"/>
              <a:gd name="connsiteY2" fmla="*/ 571075 h 571075"/>
              <a:gd name="connsiteX3" fmla="*/ 1182941 w 1182941"/>
              <a:gd name="connsiteY3" fmla="*/ 0 h 571075"/>
              <a:gd name="connsiteX4" fmla="*/ 0 w 1182941"/>
              <a:gd name="connsiteY4" fmla="*/ 259242 h 571075"/>
              <a:gd name="connsiteX0" fmla="*/ 1610 w 1184551"/>
              <a:gd name="connsiteY0" fmla="*/ 259242 h 571075"/>
              <a:gd name="connsiteX1" fmla="*/ 2982 w 1184551"/>
              <a:gd name="connsiteY1" fmla="*/ 303406 h 571075"/>
              <a:gd name="connsiteX2" fmla="*/ 1184551 w 1184551"/>
              <a:gd name="connsiteY2" fmla="*/ 571075 h 571075"/>
              <a:gd name="connsiteX3" fmla="*/ 1184551 w 1184551"/>
              <a:gd name="connsiteY3" fmla="*/ 0 h 571075"/>
              <a:gd name="connsiteX4" fmla="*/ 1610 w 1184551"/>
              <a:gd name="connsiteY4" fmla="*/ 259242 h 571075"/>
              <a:gd name="connsiteX0" fmla="*/ 0 w 1182941"/>
              <a:gd name="connsiteY0" fmla="*/ 259242 h 571075"/>
              <a:gd name="connsiteX1" fmla="*/ 1372 w 1182941"/>
              <a:gd name="connsiteY1" fmla="*/ 303406 h 571075"/>
              <a:gd name="connsiteX2" fmla="*/ 1182941 w 1182941"/>
              <a:gd name="connsiteY2" fmla="*/ 571075 h 571075"/>
              <a:gd name="connsiteX3" fmla="*/ 1182941 w 1182941"/>
              <a:gd name="connsiteY3" fmla="*/ 0 h 571075"/>
              <a:gd name="connsiteX4" fmla="*/ 0 w 1182941"/>
              <a:gd name="connsiteY4" fmla="*/ 259242 h 571075"/>
              <a:gd name="connsiteX0" fmla="*/ 0 w 1182941"/>
              <a:gd name="connsiteY0" fmla="*/ 266577 h 578410"/>
              <a:gd name="connsiteX1" fmla="*/ 1372 w 1182941"/>
              <a:gd name="connsiteY1" fmla="*/ 310741 h 578410"/>
              <a:gd name="connsiteX2" fmla="*/ 1182941 w 1182941"/>
              <a:gd name="connsiteY2" fmla="*/ 578410 h 578410"/>
              <a:gd name="connsiteX3" fmla="*/ 1180496 w 1182941"/>
              <a:gd name="connsiteY3" fmla="*/ 0 h 578410"/>
              <a:gd name="connsiteX4" fmla="*/ 0 w 1182941"/>
              <a:gd name="connsiteY4" fmla="*/ 266577 h 578410"/>
              <a:gd name="connsiteX0" fmla="*/ 0 w 1182941"/>
              <a:gd name="connsiteY0" fmla="*/ 266577 h 575743"/>
              <a:gd name="connsiteX1" fmla="*/ 1372 w 1182941"/>
              <a:gd name="connsiteY1" fmla="*/ 310741 h 575743"/>
              <a:gd name="connsiteX2" fmla="*/ 1182941 w 1182941"/>
              <a:gd name="connsiteY2" fmla="*/ 575743 h 575743"/>
              <a:gd name="connsiteX3" fmla="*/ 1180496 w 1182941"/>
              <a:gd name="connsiteY3" fmla="*/ 0 h 575743"/>
              <a:gd name="connsiteX4" fmla="*/ 0 w 1182941"/>
              <a:gd name="connsiteY4" fmla="*/ 266577 h 575743"/>
              <a:gd name="connsiteX0" fmla="*/ 0 w 1182941"/>
              <a:gd name="connsiteY0" fmla="*/ 261965 h 575743"/>
              <a:gd name="connsiteX1" fmla="*/ 1372 w 1182941"/>
              <a:gd name="connsiteY1" fmla="*/ 310741 h 575743"/>
              <a:gd name="connsiteX2" fmla="*/ 1182941 w 1182941"/>
              <a:gd name="connsiteY2" fmla="*/ 575743 h 575743"/>
              <a:gd name="connsiteX3" fmla="*/ 1180496 w 1182941"/>
              <a:gd name="connsiteY3" fmla="*/ 0 h 575743"/>
              <a:gd name="connsiteX4" fmla="*/ 0 w 1182941"/>
              <a:gd name="connsiteY4" fmla="*/ 261965 h 575743"/>
              <a:gd name="connsiteX0" fmla="*/ 0 w 1182941"/>
              <a:gd name="connsiteY0" fmla="*/ 261965 h 575743"/>
              <a:gd name="connsiteX1" fmla="*/ 1372 w 1182941"/>
              <a:gd name="connsiteY1" fmla="*/ 317659 h 575743"/>
              <a:gd name="connsiteX2" fmla="*/ 1182941 w 1182941"/>
              <a:gd name="connsiteY2" fmla="*/ 575743 h 575743"/>
              <a:gd name="connsiteX3" fmla="*/ 1180496 w 1182941"/>
              <a:gd name="connsiteY3" fmla="*/ 0 h 575743"/>
              <a:gd name="connsiteX4" fmla="*/ 0 w 1182941"/>
              <a:gd name="connsiteY4" fmla="*/ 261965 h 575743"/>
              <a:gd name="connsiteX0" fmla="*/ 966 w 1181569"/>
              <a:gd name="connsiteY0" fmla="*/ 261965 h 575743"/>
              <a:gd name="connsiteX1" fmla="*/ 0 w 1181569"/>
              <a:gd name="connsiteY1" fmla="*/ 317659 h 575743"/>
              <a:gd name="connsiteX2" fmla="*/ 1181569 w 1181569"/>
              <a:gd name="connsiteY2" fmla="*/ 575743 h 575743"/>
              <a:gd name="connsiteX3" fmla="*/ 1179124 w 1181569"/>
              <a:gd name="connsiteY3" fmla="*/ 0 h 575743"/>
              <a:gd name="connsiteX4" fmla="*/ 966 w 1181569"/>
              <a:gd name="connsiteY4" fmla="*/ 261965 h 575743"/>
              <a:gd name="connsiteX0" fmla="*/ 966 w 1181569"/>
              <a:gd name="connsiteY0" fmla="*/ 261965 h 575743"/>
              <a:gd name="connsiteX1" fmla="*/ 0 w 1181569"/>
              <a:gd name="connsiteY1" fmla="*/ 317659 h 575743"/>
              <a:gd name="connsiteX2" fmla="*/ 1181569 w 1181569"/>
              <a:gd name="connsiteY2" fmla="*/ 575743 h 575743"/>
              <a:gd name="connsiteX3" fmla="*/ 1179124 w 1181569"/>
              <a:gd name="connsiteY3" fmla="*/ 0 h 575743"/>
              <a:gd name="connsiteX4" fmla="*/ 966 w 1181569"/>
              <a:gd name="connsiteY4" fmla="*/ 261965 h 575743"/>
              <a:gd name="connsiteX0" fmla="*/ 1982 w 1182585"/>
              <a:gd name="connsiteY0" fmla="*/ 261965 h 575743"/>
              <a:gd name="connsiteX1" fmla="*/ 1016 w 1182585"/>
              <a:gd name="connsiteY1" fmla="*/ 317659 h 575743"/>
              <a:gd name="connsiteX2" fmla="*/ 1182585 w 1182585"/>
              <a:gd name="connsiteY2" fmla="*/ 575743 h 575743"/>
              <a:gd name="connsiteX3" fmla="*/ 1180140 w 1182585"/>
              <a:gd name="connsiteY3" fmla="*/ 0 h 575743"/>
              <a:gd name="connsiteX4" fmla="*/ 1982 w 1182585"/>
              <a:gd name="connsiteY4" fmla="*/ 261965 h 575743"/>
              <a:gd name="connsiteX0" fmla="*/ 2423 w 1183026"/>
              <a:gd name="connsiteY0" fmla="*/ 261965 h 575743"/>
              <a:gd name="connsiteX1" fmla="*/ 1457 w 1183026"/>
              <a:gd name="connsiteY1" fmla="*/ 317659 h 575743"/>
              <a:gd name="connsiteX2" fmla="*/ 1183026 w 1183026"/>
              <a:gd name="connsiteY2" fmla="*/ 575743 h 575743"/>
              <a:gd name="connsiteX3" fmla="*/ 1180581 w 1183026"/>
              <a:gd name="connsiteY3" fmla="*/ 0 h 575743"/>
              <a:gd name="connsiteX4" fmla="*/ 2423 w 1183026"/>
              <a:gd name="connsiteY4" fmla="*/ 261965 h 575743"/>
              <a:gd name="connsiteX0" fmla="*/ 1940 w 1182543"/>
              <a:gd name="connsiteY0" fmla="*/ 261965 h 575743"/>
              <a:gd name="connsiteX1" fmla="*/ 3312 w 1182543"/>
              <a:gd name="connsiteY1" fmla="*/ 317659 h 575743"/>
              <a:gd name="connsiteX2" fmla="*/ 1182543 w 1182543"/>
              <a:gd name="connsiteY2" fmla="*/ 575743 h 575743"/>
              <a:gd name="connsiteX3" fmla="*/ 1180098 w 1182543"/>
              <a:gd name="connsiteY3" fmla="*/ 0 h 575743"/>
              <a:gd name="connsiteX4" fmla="*/ 1940 w 1182543"/>
              <a:gd name="connsiteY4" fmla="*/ 261965 h 575743"/>
              <a:gd name="connsiteX0" fmla="*/ 2423 w 1183026"/>
              <a:gd name="connsiteY0" fmla="*/ 261965 h 575743"/>
              <a:gd name="connsiteX1" fmla="*/ 1457 w 1183026"/>
              <a:gd name="connsiteY1" fmla="*/ 315354 h 575743"/>
              <a:gd name="connsiteX2" fmla="*/ 1183026 w 1183026"/>
              <a:gd name="connsiteY2" fmla="*/ 575743 h 575743"/>
              <a:gd name="connsiteX3" fmla="*/ 1180581 w 1183026"/>
              <a:gd name="connsiteY3" fmla="*/ 0 h 575743"/>
              <a:gd name="connsiteX4" fmla="*/ 2423 w 1183026"/>
              <a:gd name="connsiteY4" fmla="*/ 261965 h 5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026" h="575743">
                <a:moveTo>
                  <a:pt x="2423" y="261965"/>
                </a:moveTo>
                <a:cubicBezTo>
                  <a:pt x="-3106" y="295430"/>
                  <a:pt x="2736" y="276999"/>
                  <a:pt x="1457" y="315354"/>
                </a:cubicBezTo>
                <a:lnTo>
                  <a:pt x="1183026" y="575743"/>
                </a:lnTo>
                <a:lnTo>
                  <a:pt x="1180581" y="0"/>
                </a:lnTo>
                <a:lnTo>
                  <a:pt x="2423" y="2619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9606E935-F4B5-497D-A4EE-7D02170D005F}"/>
              </a:ext>
            </a:extLst>
          </p:cNvPr>
          <p:cNvSpPr/>
          <p:nvPr/>
        </p:nvSpPr>
        <p:spPr>
          <a:xfrm flipV="1">
            <a:off x="5455871" y="4050099"/>
            <a:ext cx="1202632" cy="2016763"/>
          </a:xfrm>
          <a:custGeom>
            <a:avLst/>
            <a:gdLst>
              <a:gd name="connsiteX0" fmla="*/ 0 w 1177747"/>
              <a:gd name="connsiteY0" fmla="*/ 1945843 h 1945843"/>
              <a:gd name="connsiteX1" fmla="*/ 1177747 w 1177747"/>
              <a:gd name="connsiteY1" fmla="*/ 0 h 1945843"/>
              <a:gd name="connsiteX2" fmla="*/ 1177747 w 1177747"/>
              <a:gd name="connsiteY2" fmla="*/ 563270 h 1945843"/>
              <a:gd name="connsiteX3" fmla="*/ 0 w 1177747"/>
              <a:gd name="connsiteY3" fmla="*/ 1945843 h 1945843"/>
              <a:gd name="connsiteX0" fmla="*/ 0 w 1177747"/>
              <a:gd name="connsiteY0" fmla="*/ 1945843 h 2001427"/>
              <a:gd name="connsiteX1" fmla="*/ 1177747 w 1177747"/>
              <a:gd name="connsiteY1" fmla="*/ 0 h 2001427"/>
              <a:gd name="connsiteX2" fmla="*/ 1177747 w 1177747"/>
              <a:gd name="connsiteY2" fmla="*/ 563270 h 2001427"/>
              <a:gd name="connsiteX3" fmla="*/ 4432 w 1177747"/>
              <a:gd name="connsiteY3" fmla="*/ 2001427 h 2001427"/>
              <a:gd name="connsiteX4" fmla="*/ 0 w 1177747"/>
              <a:gd name="connsiteY4" fmla="*/ 1945843 h 2001427"/>
              <a:gd name="connsiteX0" fmla="*/ 0 w 1177747"/>
              <a:gd name="connsiteY0" fmla="*/ 1905052 h 2001427"/>
              <a:gd name="connsiteX1" fmla="*/ 1177747 w 1177747"/>
              <a:gd name="connsiteY1" fmla="*/ 0 h 2001427"/>
              <a:gd name="connsiteX2" fmla="*/ 1177747 w 1177747"/>
              <a:gd name="connsiteY2" fmla="*/ 563270 h 2001427"/>
              <a:gd name="connsiteX3" fmla="*/ 4432 w 1177747"/>
              <a:gd name="connsiteY3" fmla="*/ 2001427 h 2001427"/>
              <a:gd name="connsiteX4" fmla="*/ 0 w 1177747"/>
              <a:gd name="connsiteY4" fmla="*/ 1905052 h 2001427"/>
              <a:gd name="connsiteX0" fmla="*/ 0 w 1177747"/>
              <a:gd name="connsiteY0" fmla="*/ 1905052 h 1967434"/>
              <a:gd name="connsiteX1" fmla="*/ 1177747 w 1177747"/>
              <a:gd name="connsiteY1" fmla="*/ 0 h 1967434"/>
              <a:gd name="connsiteX2" fmla="*/ 1177747 w 1177747"/>
              <a:gd name="connsiteY2" fmla="*/ 563270 h 1967434"/>
              <a:gd name="connsiteX3" fmla="*/ 4432 w 1177747"/>
              <a:gd name="connsiteY3" fmla="*/ 1967434 h 1967434"/>
              <a:gd name="connsiteX4" fmla="*/ 0 w 1177747"/>
              <a:gd name="connsiteY4" fmla="*/ 1905052 h 1967434"/>
              <a:gd name="connsiteX0" fmla="*/ 0 w 1181147"/>
              <a:gd name="connsiteY0" fmla="*/ 1905052 h 1967434"/>
              <a:gd name="connsiteX1" fmla="*/ 1177747 w 1181147"/>
              <a:gd name="connsiteY1" fmla="*/ 0 h 1967434"/>
              <a:gd name="connsiteX2" fmla="*/ 1181147 w 1181147"/>
              <a:gd name="connsiteY2" fmla="*/ 580267 h 1967434"/>
              <a:gd name="connsiteX3" fmla="*/ 4432 w 1181147"/>
              <a:gd name="connsiteY3" fmla="*/ 1967434 h 1967434"/>
              <a:gd name="connsiteX4" fmla="*/ 0 w 1181147"/>
              <a:gd name="connsiteY4" fmla="*/ 1905052 h 1967434"/>
              <a:gd name="connsiteX0" fmla="*/ 0 w 1181147"/>
              <a:gd name="connsiteY0" fmla="*/ 1891455 h 1953837"/>
              <a:gd name="connsiteX1" fmla="*/ 1174347 w 1181147"/>
              <a:gd name="connsiteY1" fmla="*/ 0 h 1953837"/>
              <a:gd name="connsiteX2" fmla="*/ 1181147 w 1181147"/>
              <a:gd name="connsiteY2" fmla="*/ 566670 h 1953837"/>
              <a:gd name="connsiteX3" fmla="*/ 4432 w 1181147"/>
              <a:gd name="connsiteY3" fmla="*/ 1953837 h 1953837"/>
              <a:gd name="connsiteX4" fmla="*/ 0 w 1181147"/>
              <a:gd name="connsiteY4" fmla="*/ 1891455 h 1953837"/>
              <a:gd name="connsiteX0" fmla="*/ 0 w 1184694"/>
              <a:gd name="connsiteY0" fmla="*/ 1891455 h 1953837"/>
              <a:gd name="connsiteX1" fmla="*/ 1184544 w 1184694"/>
              <a:gd name="connsiteY1" fmla="*/ 0 h 1953837"/>
              <a:gd name="connsiteX2" fmla="*/ 1181147 w 1184694"/>
              <a:gd name="connsiteY2" fmla="*/ 566670 h 1953837"/>
              <a:gd name="connsiteX3" fmla="*/ 4432 w 1184694"/>
              <a:gd name="connsiteY3" fmla="*/ 1953837 h 1953837"/>
              <a:gd name="connsiteX4" fmla="*/ 0 w 1184694"/>
              <a:gd name="connsiteY4" fmla="*/ 1891455 h 1953837"/>
              <a:gd name="connsiteX0" fmla="*/ 0 w 1184694"/>
              <a:gd name="connsiteY0" fmla="*/ 1891455 h 1953837"/>
              <a:gd name="connsiteX1" fmla="*/ 1184544 w 1184694"/>
              <a:gd name="connsiteY1" fmla="*/ 0 h 1953837"/>
              <a:gd name="connsiteX2" fmla="*/ 1181147 w 1184694"/>
              <a:gd name="connsiteY2" fmla="*/ 573468 h 1953837"/>
              <a:gd name="connsiteX3" fmla="*/ 4432 w 1184694"/>
              <a:gd name="connsiteY3" fmla="*/ 1953837 h 1953837"/>
              <a:gd name="connsiteX4" fmla="*/ 0 w 1184694"/>
              <a:gd name="connsiteY4" fmla="*/ 1891455 h 1953837"/>
              <a:gd name="connsiteX0" fmla="*/ 457 w 1180262"/>
              <a:gd name="connsiteY0" fmla="*/ 1903679 h 1953837"/>
              <a:gd name="connsiteX1" fmla="*/ 1180112 w 1180262"/>
              <a:gd name="connsiteY1" fmla="*/ 0 h 1953837"/>
              <a:gd name="connsiteX2" fmla="*/ 1176715 w 1180262"/>
              <a:gd name="connsiteY2" fmla="*/ 573468 h 1953837"/>
              <a:gd name="connsiteX3" fmla="*/ 0 w 1180262"/>
              <a:gd name="connsiteY3" fmla="*/ 1953837 h 1953837"/>
              <a:gd name="connsiteX4" fmla="*/ 457 w 1180262"/>
              <a:gd name="connsiteY4" fmla="*/ 1903679 h 1953837"/>
              <a:gd name="connsiteX0" fmla="*/ 457 w 1183065"/>
              <a:gd name="connsiteY0" fmla="*/ 1903679 h 1953837"/>
              <a:gd name="connsiteX1" fmla="*/ 1180112 w 1183065"/>
              <a:gd name="connsiteY1" fmla="*/ 0 h 1953837"/>
              <a:gd name="connsiteX2" fmla="*/ 1183065 w 1183065"/>
              <a:gd name="connsiteY2" fmla="*/ 560768 h 1953837"/>
              <a:gd name="connsiteX3" fmla="*/ 0 w 1183065"/>
              <a:gd name="connsiteY3" fmla="*/ 1953837 h 1953837"/>
              <a:gd name="connsiteX4" fmla="*/ 457 w 1183065"/>
              <a:gd name="connsiteY4" fmla="*/ 1903679 h 1953837"/>
              <a:gd name="connsiteX0" fmla="*/ 457 w 1186612"/>
              <a:gd name="connsiteY0" fmla="*/ 1903679 h 1953837"/>
              <a:gd name="connsiteX1" fmla="*/ 1186462 w 1186612"/>
              <a:gd name="connsiteY1" fmla="*/ 0 h 1953837"/>
              <a:gd name="connsiteX2" fmla="*/ 1183065 w 1186612"/>
              <a:gd name="connsiteY2" fmla="*/ 560768 h 1953837"/>
              <a:gd name="connsiteX3" fmla="*/ 0 w 1186612"/>
              <a:gd name="connsiteY3" fmla="*/ 1953837 h 1953837"/>
              <a:gd name="connsiteX4" fmla="*/ 457 w 1186612"/>
              <a:gd name="connsiteY4" fmla="*/ 1903679 h 1953837"/>
              <a:gd name="connsiteX0" fmla="*/ 457 w 1183065"/>
              <a:gd name="connsiteY0" fmla="*/ 1903679 h 1953837"/>
              <a:gd name="connsiteX1" fmla="*/ 1180112 w 1183065"/>
              <a:gd name="connsiteY1" fmla="*/ 0 h 1953837"/>
              <a:gd name="connsiteX2" fmla="*/ 1183065 w 1183065"/>
              <a:gd name="connsiteY2" fmla="*/ 560768 h 1953837"/>
              <a:gd name="connsiteX3" fmla="*/ 0 w 1183065"/>
              <a:gd name="connsiteY3" fmla="*/ 1953837 h 1953837"/>
              <a:gd name="connsiteX4" fmla="*/ 457 w 1183065"/>
              <a:gd name="connsiteY4" fmla="*/ 1903679 h 1953837"/>
              <a:gd name="connsiteX0" fmla="*/ 457 w 1183262"/>
              <a:gd name="connsiteY0" fmla="*/ 1912094 h 1962252"/>
              <a:gd name="connsiteX1" fmla="*/ 1182917 w 1183262"/>
              <a:gd name="connsiteY1" fmla="*/ 0 h 1962252"/>
              <a:gd name="connsiteX2" fmla="*/ 1183065 w 1183262"/>
              <a:gd name="connsiteY2" fmla="*/ 569183 h 1962252"/>
              <a:gd name="connsiteX3" fmla="*/ 0 w 1183262"/>
              <a:gd name="connsiteY3" fmla="*/ 1962252 h 1962252"/>
              <a:gd name="connsiteX4" fmla="*/ 457 w 1183262"/>
              <a:gd name="connsiteY4" fmla="*/ 1912094 h 1962252"/>
              <a:gd name="connsiteX0" fmla="*/ 457 w 1183262"/>
              <a:gd name="connsiteY0" fmla="*/ 1912094 h 1962252"/>
              <a:gd name="connsiteX1" fmla="*/ 1182917 w 1183262"/>
              <a:gd name="connsiteY1" fmla="*/ 0 h 1962252"/>
              <a:gd name="connsiteX2" fmla="*/ 1183065 w 1183262"/>
              <a:gd name="connsiteY2" fmla="*/ 574518 h 1962252"/>
              <a:gd name="connsiteX3" fmla="*/ 0 w 1183262"/>
              <a:gd name="connsiteY3" fmla="*/ 1962252 h 1962252"/>
              <a:gd name="connsiteX4" fmla="*/ 457 w 1183262"/>
              <a:gd name="connsiteY4" fmla="*/ 1912094 h 1962252"/>
              <a:gd name="connsiteX0" fmla="*/ 3 w 1182808"/>
              <a:gd name="connsiteY0" fmla="*/ 1912094 h 1946110"/>
              <a:gd name="connsiteX1" fmla="*/ 1182463 w 1182808"/>
              <a:gd name="connsiteY1" fmla="*/ 0 h 1946110"/>
              <a:gd name="connsiteX2" fmla="*/ 1182611 w 1182808"/>
              <a:gd name="connsiteY2" fmla="*/ 574518 h 1946110"/>
              <a:gd name="connsiteX3" fmla="*/ 6561 w 1182808"/>
              <a:gd name="connsiteY3" fmla="*/ 1946110 h 1946110"/>
              <a:gd name="connsiteX4" fmla="*/ 3 w 1182808"/>
              <a:gd name="connsiteY4" fmla="*/ 1912094 h 1946110"/>
              <a:gd name="connsiteX0" fmla="*/ 8 w 1178136"/>
              <a:gd name="connsiteY0" fmla="*/ 1895953 h 1946110"/>
              <a:gd name="connsiteX1" fmla="*/ 1177791 w 1178136"/>
              <a:gd name="connsiteY1" fmla="*/ 0 h 1946110"/>
              <a:gd name="connsiteX2" fmla="*/ 1177939 w 1178136"/>
              <a:gd name="connsiteY2" fmla="*/ 574518 h 1946110"/>
              <a:gd name="connsiteX3" fmla="*/ 1889 w 1178136"/>
              <a:gd name="connsiteY3" fmla="*/ 1946110 h 1946110"/>
              <a:gd name="connsiteX4" fmla="*/ 8 w 1178136"/>
              <a:gd name="connsiteY4" fmla="*/ 1895953 h 1946110"/>
              <a:gd name="connsiteX0" fmla="*/ 457 w 1178585"/>
              <a:gd name="connsiteY0" fmla="*/ 1895953 h 1953027"/>
              <a:gd name="connsiteX1" fmla="*/ 1178240 w 1178585"/>
              <a:gd name="connsiteY1" fmla="*/ 0 h 1953027"/>
              <a:gd name="connsiteX2" fmla="*/ 1178388 w 1178585"/>
              <a:gd name="connsiteY2" fmla="*/ 574518 h 1953027"/>
              <a:gd name="connsiteX3" fmla="*/ 0 w 1178585"/>
              <a:gd name="connsiteY3" fmla="*/ 1953027 h 1953027"/>
              <a:gd name="connsiteX4" fmla="*/ 457 w 1178585"/>
              <a:gd name="connsiteY4" fmla="*/ 1895953 h 1953027"/>
              <a:gd name="connsiteX0" fmla="*/ 457 w 1178585"/>
              <a:gd name="connsiteY0" fmla="*/ 1895953 h 1953027"/>
              <a:gd name="connsiteX1" fmla="*/ 1178240 w 1178585"/>
              <a:gd name="connsiteY1" fmla="*/ 0 h 1953027"/>
              <a:gd name="connsiteX2" fmla="*/ 1178388 w 1178585"/>
              <a:gd name="connsiteY2" fmla="*/ 574518 h 1953027"/>
              <a:gd name="connsiteX3" fmla="*/ 0 w 1178585"/>
              <a:gd name="connsiteY3" fmla="*/ 1953027 h 1953027"/>
              <a:gd name="connsiteX4" fmla="*/ 457 w 1178585"/>
              <a:gd name="connsiteY4" fmla="*/ 1895953 h 1953027"/>
              <a:gd name="connsiteX0" fmla="*/ 2795 w 1180923"/>
              <a:gd name="connsiteY0" fmla="*/ 1895953 h 1948415"/>
              <a:gd name="connsiteX1" fmla="*/ 1180578 w 1180923"/>
              <a:gd name="connsiteY1" fmla="*/ 0 h 1948415"/>
              <a:gd name="connsiteX2" fmla="*/ 1180726 w 1180923"/>
              <a:gd name="connsiteY2" fmla="*/ 574518 h 1948415"/>
              <a:gd name="connsiteX3" fmla="*/ 0 w 1180923"/>
              <a:gd name="connsiteY3" fmla="*/ 1948415 h 1948415"/>
              <a:gd name="connsiteX4" fmla="*/ 2795 w 1180923"/>
              <a:gd name="connsiteY4" fmla="*/ 1895953 h 1948415"/>
              <a:gd name="connsiteX0" fmla="*/ 2795 w 1180923"/>
              <a:gd name="connsiteY0" fmla="*/ 1895953 h 1953027"/>
              <a:gd name="connsiteX1" fmla="*/ 1180578 w 1180923"/>
              <a:gd name="connsiteY1" fmla="*/ 0 h 1953027"/>
              <a:gd name="connsiteX2" fmla="*/ 1180726 w 1180923"/>
              <a:gd name="connsiteY2" fmla="*/ 574518 h 1953027"/>
              <a:gd name="connsiteX3" fmla="*/ 0 w 1180923"/>
              <a:gd name="connsiteY3" fmla="*/ 1953027 h 1953027"/>
              <a:gd name="connsiteX4" fmla="*/ 2795 w 1180923"/>
              <a:gd name="connsiteY4" fmla="*/ 1895953 h 1953027"/>
              <a:gd name="connsiteX0" fmla="*/ 456 w 1180923"/>
              <a:gd name="connsiteY0" fmla="*/ 1895953 h 1953027"/>
              <a:gd name="connsiteX1" fmla="*/ 1180578 w 1180923"/>
              <a:gd name="connsiteY1" fmla="*/ 0 h 1953027"/>
              <a:gd name="connsiteX2" fmla="*/ 1180726 w 1180923"/>
              <a:gd name="connsiteY2" fmla="*/ 574518 h 1953027"/>
              <a:gd name="connsiteX3" fmla="*/ 0 w 1180923"/>
              <a:gd name="connsiteY3" fmla="*/ 1953027 h 1953027"/>
              <a:gd name="connsiteX4" fmla="*/ 456 w 1180923"/>
              <a:gd name="connsiteY4" fmla="*/ 1895953 h 1953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0923" h="1953027">
                <a:moveTo>
                  <a:pt x="456" y="1895953"/>
                </a:moveTo>
                <a:lnTo>
                  <a:pt x="1180578" y="0"/>
                </a:lnTo>
                <a:cubicBezTo>
                  <a:pt x="1181711" y="193422"/>
                  <a:pt x="1179593" y="381096"/>
                  <a:pt x="1180726" y="574518"/>
                </a:cubicBezTo>
                <a:lnTo>
                  <a:pt x="0" y="1953027"/>
                </a:lnTo>
                <a:cubicBezTo>
                  <a:pt x="152" y="1936308"/>
                  <a:pt x="304" y="1912672"/>
                  <a:pt x="456" y="189595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2E25A45-49C7-E503-0FF7-F350DB45B04F}"/>
              </a:ext>
            </a:extLst>
          </p:cNvPr>
          <p:cNvSpPr txBox="1"/>
          <p:nvPr/>
        </p:nvSpPr>
        <p:spPr>
          <a:xfrm>
            <a:off x="7359677" y="3190618"/>
            <a:ext cx="44950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Penyimpanan</a:t>
            </a:r>
            <a:endParaRPr lang="en-US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digital pada media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peyimpanan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serta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lakukan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backup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berkala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937F717-40D6-C911-7B03-2C5E8B35C920}"/>
              </a:ext>
            </a:extLst>
          </p:cNvPr>
          <p:cNvSpPr txBox="1"/>
          <p:nvPr/>
        </p:nvSpPr>
        <p:spPr>
          <a:xfrm>
            <a:off x="7359677" y="4744401"/>
            <a:ext cx="4668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Kelengkapan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Administrasi</a:t>
            </a:r>
            <a:endParaRPr lang="en-US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Melengkapi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Administrasi</a:t>
            </a:r>
            <a:r>
              <a:rPr lang="en-ID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membuat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Berita Acara Alih Media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membuat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Daftar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Hasil Alih Media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50C078F8-B49A-4B18-B40B-9AE6D5BFE482}"/>
              </a:ext>
            </a:extLst>
          </p:cNvPr>
          <p:cNvSpPr>
            <a:spLocks noChangeAspect="1"/>
          </p:cNvSpPr>
          <p:nvPr/>
        </p:nvSpPr>
        <p:spPr>
          <a:xfrm>
            <a:off x="3843561" y="2251411"/>
            <a:ext cx="369718" cy="369009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B1A0D9-01B1-4F41-8500-CBD0BB0419A3}"/>
              </a:ext>
            </a:extLst>
          </p:cNvPr>
          <p:cNvSpPr txBox="1"/>
          <p:nvPr/>
        </p:nvSpPr>
        <p:spPr>
          <a:xfrm>
            <a:off x="3343088" y="2929520"/>
            <a:ext cx="137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pitchFamily="34" charset="0"/>
              </a:rPr>
              <a:t>Simple PowerPoint Presentation 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E25DF6-0139-ED2E-D739-84F0F4C57C1D}"/>
              </a:ext>
            </a:extLst>
          </p:cNvPr>
          <p:cNvGrpSpPr/>
          <p:nvPr/>
        </p:nvGrpSpPr>
        <p:grpSpPr>
          <a:xfrm rot="484493" flipH="1">
            <a:off x="32539" y="46778"/>
            <a:ext cx="1585194" cy="1870526"/>
            <a:chOff x="7041554" y="448120"/>
            <a:chExt cx="4266223" cy="5242415"/>
          </a:xfrm>
        </p:grpSpPr>
        <p:sp>
          <p:nvSpPr>
            <p:cNvPr id="36" name="Graphic 2">
              <a:extLst>
                <a:ext uri="{FF2B5EF4-FFF2-40B4-BE49-F238E27FC236}">
                  <a16:creationId xmlns:a16="http://schemas.microsoft.com/office/drawing/2014/main" id="{71519E39-C960-C55B-FEAB-AE5665F4A93B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398E108-1064-393C-DCDC-23FAADA12019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Graphic 2">
              <a:extLst>
                <a:ext uri="{FF2B5EF4-FFF2-40B4-BE49-F238E27FC236}">
                  <a16:creationId xmlns:a16="http://schemas.microsoft.com/office/drawing/2014/main" id="{B85DC47D-7B7E-720E-FD21-98F227AEB030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Graphic 2">
              <a:extLst>
                <a:ext uri="{FF2B5EF4-FFF2-40B4-BE49-F238E27FC236}">
                  <a16:creationId xmlns:a16="http://schemas.microsoft.com/office/drawing/2014/main" id="{5FB18D37-1924-99F3-FF3B-D24A50C4C326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52DB02D-4A03-ECD3-4099-650F54422E5E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20EAD21-B05C-BDCE-4A4B-425C6B315DB0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81D0417-99D7-8B8F-2BFF-C7FF855D56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731E4B1-D904-34CC-6EAC-9CC06211D097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63" name="Graphic 2">
                <a:extLst>
                  <a:ext uri="{FF2B5EF4-FFF2-40B4-BE49-F238E27FC236}">
                    <a16:creationId xmlns:a16="http://schemas.microsoft.com/office/drawing/2014/main" id="{0A09A9A3-777D-8412-5847-691F7BB3C581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4" name="Graphic 2">
                <a:extLst>
                  <a:ext uri="{FF2B5EF4-FFF2-40B4-BE49-F238E27FC236}">
                    <a16:creationId xmlns:a16="http://schemas.microsoft.com/office/drawing/2014/main" id="{B98DF406-6D2C-937D-774E-7B0FE32B50FD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2CCF457-165A-364B-017A-B8117DA122F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60" name="Graphic 2">
                <a:extLst>
                  <a:ext uri="{FF2B5EF4-FFF2-40B4-BE49-F238E27FC236}">
                    <a16:creationId xmlns:a16="http://schemas.microsoft.com/office/drawing/2014/main" id="{E55C6587-60AE-C6FF-14CE-6DC026D867B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1" name="Graphic 2">
                <a:extLst>
                  <a:ext uri="{FF2B5EF4-FFF2-40B4-BE49-F238E27FC236}">
                    <a16:creationId xmlns:a16="http://schemas.microsoft.com/office/drawing/2014/main" id="{D1874003-0578-4BDD-3F53-1CC1523EAD0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2" name="Graphic 2">
                <a:extLst>
                  <a:ext uri="{FF2B5EF4-FFF2-40B4-BE49-F238E27FC236}">
                    <a16:creationId xmlns:a16="http://schemas.microsoft.com/office/drawing/2014/main" id="{31E07526-F8A4-CFD3-BE29-1F3E155AE694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918F2ED-FF49-537C-132E-1B91500C62F4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44" name="Graphic 2">
                <a:extLst>
                  <a:ext uri="{FF2B5EF4-FFF2-40B4-BE49-F238E27FC236}">
                    <a16:creationId xmlns:a16="http://schemas.microsoft.com/office/drawing/2014/main" id="{563ECC3B-4B7F-A2F4-3C64-37B17CDF699C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5" name="Graphic 2">
                <a:extLst>
                  <a:ext uri="{FF2B5EF4-FFF2-40B4-BE49-F238E27FC236}">
                    <a16:creationId xmlns:a16="http://schemas.microsoft.com/office/drawing/2014/main" id="{A6BA19A0-7204-309E-1D5B-1D796AC5F54F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6" name="Graphic 2">
                <a:extLst>
                  <a:ext uri="{FF2B5EF4-FFF2-40B4-BE49-F238E27FC236}">
                    <a16:creationId xmlns:a16="http://schemas.microsoft.com/office/drawing/2014/main" id="{FB8FA272-8BC8-84A7-0988-9A864B044C96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7" name="Graphic 2">
                <a:extLst>
                  <a:ext uri="{FF2B5EF4-FFF2-40B4-BE49-F238E27FC236}">
                    <a16:creationId xmlns:a16="http://schemas.microsoft.com/office/drawing/2014/main" id="{E68237B6-D107-1545-6789-1CFDE8F31EA4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8" name="Graphic 2">
                <a:extLst>
                  <a:ext uri="{FF2B5EF4-FFF2-40B4-BE49-F238E27FC236}">
                    <a16:creationId xmlns:a16="http://schemas.microsoft.com/office/drawing/2014/main" id="{F213CC17-E582-DEDF-9A99-E0D30CE3EA0B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9" name="Graphic 2">
                <a:extLst>
                  <a:ext uri="{FF2B5EF4-FFF2-40B4-BE49-F238E27FC236}">
                    <a16:creationId xmlns:a16="http://schemas.microsoft.com/office/drawing/2014/main" id="{BDA9037F-92F5-1248-A7D0-293069101172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0" name="Graphic 2">
                <a:extLst>
                  <a:ext uri="{FF2B5EF4-FFF2-40B4-BE49-F238E27FC236}">
                    <a16:creationId xmlns:a16="http://schemas.microsoft.com/office/drawing/2014/main" id="{2C4A216B-9624-35C3-89A0-7DEB754FB14B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1" name="Graphic 2">
                <a:extLst>
                  <a:ext uri="{FF2B5EF4-FFF2-40B4-BE49-F238E27FC236}">
                    <a16:creationId xmlns:a16="http://schemas.microsoft.com/office/drawing/2014/main" id="{C289C019-7B6A-6C0C-02A2-69810F8A2816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2" name="Graphic 2">
                <a:extLst>
                  <a:ext uri="{FF2B5EF4-FFF2-40B4-BE49-F238E27FC236}">
                    <a16:creationId xmlns:a16="http://schemas.microsoft.com/office/drawing/2014/main" id="{DBA3C615-6B02-998E-14E7-E83E49563EF0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3" name="Graphic 2">
                <a:extLst>
                  <a:ext uri="{FF2B5EF4-FFF2-40B4-BE49-F238E27FC236}">
                    <a16:creationId xmlns:a16="http://schemas.microsoft.com/office/drawing/2014/main" id="{F1368E47-8FB6-5EC8-7BCE-183E22245CD9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4" name="Graphic 2">
                <a:extLst>
                  <a:ext uri="{FF2B5EF4-FFF2-40B4-BE49-F238E27FC236}">
                    <a16:creationId xmlns:a16="http://schemas.microsoft.com/office/drawing/2014/main" id="{3C0BAF24-825A-9520-F2B9-79F105B6992A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5" name="Graphic 2">
                <a:extLst>
                  <a:ext uri="{FF2B5EF4-FFF2-40B4-BE49-F238E27FC236}">
                    <a16:creationId xmlns:a16="http://schemas.microsoft.com/office/drawing/2014/main" id="{0A3974AF-FC3A-CA6A-133D-1ECE0BF04925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6" name="Graphic 2">
                <a:extLst>
                  <a:ext uri="{FF2B5EF4-FFF2-40B4-BE49-F238E27FC236}">
                    <a16:creationId xmlns:a16="http://schemas.microsoft.com/office/drawing/2014/main" id="{04C52C46-596D-4EF8-EAA4-60E783E0636D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7" name="Graphic 2">
                <a:extLst>
                  <a:ext uri="{FF2B5EF4-FFF2-40B4-BE49-F238E27FC236}">
                    <a16:creationId xmlns:a16="http://schemas.microsoft.com/office/drawing/2014/main" id="{342B9835-3448-B486-6A69-D2B2A9156649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Graphic 2">
                <a:extLst>
                  <a:ext uri="{FF2B5EF4-FFF2-40B4-BE49-F238E27FC236}">
                    <a16:creationId xmlns:a16="http://schemas.microsoft.com/office/drawing/2014/main" id="{413D0EAC-7386-DE9D-36C1-E2DBD344A9EC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9" name="Graphic 2">
                <a:extLst>
                  <a:ext uri="{FF2B5EF4-FFF2-40B4-BE49-F238E27FC236}">
                    <a16:creationId xmlns:a16="http://schemas.microsoft.com/office/drawing/2014/main" id="{9703CBAC-D78C-091D-2C2E-8DCD1B4977C2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66EE183-BDEC-3643-92E8-209C93467D99}"/>
              </a:ext>
            </a:extLst>
          </p:cNvPr>
          <p:cNvGrpSpPr/>
          <p:nvPr/>
        </p:nvGrpSpPr>
        <p:grpSpPr>
          <a:xfrm rot="484493" flipH="1">
            <a:off x="421960" y="5166501"/>
            <a:ext cx="1585194" cy="1870526"/>
            <a:chOff x="7041554" y="448120"/>
            <a:chExt cx="4266223" cy="5242415"/>
          </a:xfrm>
        </p:grpSpPr>
        <p:sp>
          <p:nvSpPr>
            <p:cNvPr id="68" name="Graphic 2">
              <a:extLst>
                <a:ext uri="{FF2B5EF4-FFF2-40B4-BE49-F238E27FC236}">
                  <a16:creationId xmlns:a16="http://schemas.microsoft.com/office/drawing/2014/main" id="{F28B16E2-9915-FD49-BC61-8BA282D0C97E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F49250A-0F56-BA15-0732-77699BF80DE3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0" name="Graphic 2">
              <a:extLst>
                <a:ext uri="{FF2B5EF4-FFF2-40B4-BE49-F238E27FC236}">
                  <a16:creationId xmlns:a16="http://schemas.microsoft.com/office/drawing/2014/main" id="{A290C648-80A3-85F4-BCD8-B7048090DFAA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1" name="Graphic 2">
              <a:extLst>
                <a:ext uri="{FF2B5EF4-FFF2-40B4-BE49-F238E27FC236}">
                  <a16:creationId xmlns:a16="http://schemas.microsoft.com/office/drawing/2014/main" id="{29252EA3-5CB9-5760-4BA0-E20C836B2B51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2C92A48-46A5-B6CD-BF3A-79719B23F939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6EA961E-6C8E-E71A-E5A3-2B3BB1481E3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7706620-44A3-5ED3-FB25-DC4A41E11577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0482F78-F752-3AF9-38A0-F217277FBDEB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95" name="Graphic 2">
                <a:extLst>
                  <a:ext uri="{FF2B5EF4-FFF2-40B4-BE49-F238E27FC236}">
                    <a16:creationId xmlns:a16="http://schemas.microsoft.com/office/drawing/2014/main" id="{FEEB4884-ADC3-41BE-99F3-EA8769FD0594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6" name="Graphic 2">
                <a:extLst>
                  <a:ext uri="{FF2B5EF4-FFF2-40B4-BE49-F238E27FC236}">
                    <a16:creationId xmlns:a16="http://schemas.microsoft.com/office/drawing/2014/main" id="{8204BD2E-35F6-A81B-EADD-E2FBABDA71A6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7400FAD-44D6-13CB-993A-C765A024CD1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92" name="Graphic 2">
                <a:extLst>
                  <a:ext uri="{FF2B5EF4-FFF2-40B4-BE49-F238E27FC236}">
                    <a16:creationId xmlns:a16="http://schemas.microsoft.com/office/drawing/2014/main" id="{BC8E7406-7670-845E-B3AD-4F7DF14BE1E5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3" name="Graphic 2">
                <a:extLst>
                  <a:ext uri="{FF2B5EF4-FFF2-40B4-BE49-F238E27FC236}">
                    <a16:creationId xmlns:a16="http://schemas.microsoft.com/office/drawing/2014/main" id="{847F74FE-760A-AEDB-C77D-F51E5AC98DB4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4" name="Graphic 2">
                <a:extLst>
                  <a:ext uri="{FF2B5EF4-FFF2-40B4-BE49-F238E27FC236}">
                    <a16:creationId xmlns:a16="http://schemas.microsoft.com/office/drawing/2014/main" id="{7521F2EC-A2A2-393E-F064-269555BC9357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7FE725D-46BA-586A-A804-EEE7E762EDD9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76" name="Graphic 2">
                <a:extLst>
                  <a:ext uri="{FF2B5EF4-FFF2-40B4-BE49-F238E27FC236}">
                    <a16:creationId xmlns:a16="http://schemas.microsoft.com/office/drawing/2014/main" id="{41282200-EC89-CD43-B37C-3D79906E82CD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7" name="Graphic 2">
                <a:extLst>
                  <a:ext uri="{FF2B5EF4-FFF2-40B4-BE49-F238E27FC236}">
                    <a16:creationId xmlns:a16="http://schemas.microsoft.com/office/drawing/2014/main" id="{15161BC3-7221-AE77-CB31-C7E8577E247A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8" name="Graphic 2">
                <a:extLst>
                  <a:ext uri="{FF2B5EF4-FFF2-40B4-BE49-F238E27FC236}">
                    <a16:creationId xmlns:a16="http://schemas.microsoft.com/office/drawing/2014/main" id="{D14F9491-A3A1-B62E-5D45-4C5383BD3DD5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9" name="Graphic 2">
                <a:extLst>
                  <a:ext uri="{FF2B5EF4-FFF2-40B4-BE49-F238E27FC236}">
                    <a16:creationId xmlns:a16="http://schemas.microsoft.com/office/drawing/2014/main" id="{0726D966-EED3-9EE5-76C0-12CF9F5B4DD7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0" name="Graphic 2">
                <a:extLst>
                  <a:ext uri="{FF2B5EF4-FFF2-40B4-BE49-F238E27FC236}">
                    <a16:creationId xmlns:a16="http://schemas.microsoft.com/office/drawing/2014/main" id="{546330CE-0572-68EE-7061-5F44284E3FA9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1" name="Graphic 2">
                <a:extLst>
                  <a:ext uri="{FF2B5EF4-FFF2-40B4-BE49-F238E27FC236}">
                    <a16:creationId xmlns:a16="http://schemas.microsoft.com/office/drawing/2014/main" id="{1C576123-974C-3075-9DF1-6EFC00C8446A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2" name="Graphic 2">
                <a:extLst>
                  <a:ext uri="{FF2B5EF4-FFF2-40B4-BE49-F238E27FC236}">
                    <a16:creationId xmlns:a16="http://schemas.microsoft.com/office/drawing/2014/main" id="{CCA0237D-913B-58BE-F67A-95A6FD538050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3" name="Graphic 2">
                <a:extLst>
                  <a:ext uri="{FF2B5EF4-FFF2-40B4-BE49-F238E27FC236}">
                    <a16:creationId xmlns:a16="http://schemas.microsoft.com/office/drawing/2014/main" id="{D0EE68EB-D27A-9CE7-718D-876C290E2F41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4" name="Graphic 2">
                <a:extLst>
                  <a:ext uri="{FF2B5EF4-FFF2-40B4-BE49-F238E27FC236}">
                    <a16:creationId xmlns:a16="http://schemas.microsoft.com/office/drawing/2014/main" id="{CA134CA8-1FD9-C3FC-4D59-DD2A0DC3103E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5" name="Graphic 2">
                <a:extLst>
                  <a:ext uri="{FF2B5EF4-FFF2-40B4-BE49-F238E27FC236}">
                    <a16:creationId xmlns:a16="http://schemas.microsoft.com/office/drawing/2014/main" id="{88374CEE-5355-EBA6-5886-FDD39DFCE43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6" name="Graphic 2">
                <a:extLst>
                  <a:ext uri="{FF2B5EF4-FFF2-40B4-BE49-F238E27FC236}">
                    <a16:creationId xmlns:a16="http://schemas.microsoft.com/office/drawing/2014/main" id="{356FD249-9AD6-0C05-1F2D-FE1E45FFE8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7" name="Graphic 2">
                <a:extLst>
                  <a:ext uri="{FF2B5EF4-FFF2-40B4-BE49-F238E27FC236}">
                    <a16:creationId xmlns:a16="http://schemas.microsoft.com/office/drawing/2014/main" id="{FAF0ED2F-361B-2081-7915-16CEA11C4FB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8" name="Graphic 2">
                <a:extLst>
                  <a:ext uri="{FF2B5EF4-FFF2-40B4-BE49-F238E27FC236}">
                    <a16:creationId xmlns:a16="http://schemas.microsoft.com/office/drawing/2014/main" id="{3686BF1B-ACE1-FBCF-86BD-DF75ECB5DBDE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9" name="Graphic 2">
                <a:extLst>
                  <a:ext uri="{FF2B5EF4-FFF2-40B4-BE49-F238E27FC236}">
                    <a16:creationId xmlns:a16="http://schemas.microsoft.com/office/drawing/2014/main" id="{663C7CA6-D498-9E4B-CD51-541F49BFB067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0" name="Graphic 2">
                <a:extLst>
                  <a:ext uri="{FF2B5EF4-FFF2-40B4-BE49-F238E27FC236}">
                    <a16:creationId xmlns:a16="http://schemas.microsoft.com/office/drawing/2014/main" id="{64305232-29F1-176E-27F6-D1C41BEBB60F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1" name="Graphic 2">
                <a:extLst>
                  <a:ext uri="{FF2B5EF4-FFF2-40B4-BE49-F238E27FC236}">
                    <a16:creationId xmlns:a16="http://schemas.microsoft.com/office/drawing/2014/main" id="{A8733C85-D3B0-780E-DACD-C2B96056CFC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0B81DFA-FB23-EEBF-57A0-1D6E26930C0F}"/>
              </a:ext>
            </a:extLst>
          </p:cNvPr>
          <p:cNvGrpSpPr/>
          <p:nvPr/>
        </p:nvGrpSpPr>
        <p:grpSpPr>
          <a:xfrm rot="484493" flipH="1">
            <a:off x="10224135" y="-27114"/>
            <a:ext cx="1585194" cy="1870526"/>
            <a:chOff x="7041554" y="448120"/>
            <a:chExt cx="4266223" cy="5242415"/>
          </a:xfrm>
        </p:grpSpPr>
        <p:sp>
          <p:nvSpPr>
            <p:cNvPr id="132" name="Graphic 2">
              <a:extLst>
                <a:ext uri="{FF2B5EF4-FFF2-40B4-BE49-F238E27FC236}">
                  <a16:creationId xmlns:a16="http://schemas.microsoft.com/office/drawing/2014/main" id="{E7B2D850-D07A-7789-E99E-A386A46A833C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B4B6420-7698-756C-0FCC-CB2F117CD3EB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4" name="Graphic 2">
              <a:extLst>
                <a:ext uri="{FF2B5EF4-FFF2-40B4-BE49-F238E27FC236}">
                  <a16:creationId xmlns:a16="http://schemas.microsoft.com/office/drawing/2014/main" id="{6CEBC924-FDF4-E595-7C95-876D57E875C3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5" name="Graphic 2">
              <a:extLst>
                <a:ext uri="{FF2B5EF4-FFF2-40B4-BE49-F238E27FC236}">
                  <a16:creationId xmlns:a16="http://schemas.microsoft.com/office/drawing/2014/main" id="{0D443FF3-090E-696B-772C-C09D0F0820D8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1BBB3CAC-8661-826F-D357-68DCAB680BF4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718DC9B-19A3-8C92-39AC-E856882C891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DF8D79E-55E6-A1AA-0D84-C8B6859BF8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DAB6B82-96B6-1149-A604-5CE09F8E8C14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59" name="Graphic 2">
                <a:extLst>
                  <a:ext uri="{FF2B5EF4-FFF2-40B4-BE49-F238E27FC236}">
                    <a16:creationId xmlns:a16="http://schemas.microsoft.com/office/drawing/2014/main" id="{56559020-7B86-0D99-AFF6-AE6F0B7ADD33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0" name="Graphic 2">
                <a:extLst>
                  <a:ext uri="{FF2B5EF4-FFF2-40B4-BE49-F238E27FC236}">
                    <a16:creationId xmlns:a16="http://schemas.microsoft.com/office/drawing/2014/main" id="{9334D700-7928-BD1D-9DBA-B09A41E47829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C378295-4EE5-E531-9F74-01BA986F03BC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56" name="Graphic 2">
                <a:extLst>
                  <a:ext uri="{FF2B5EF4-FFF2-40B4-BE49-F238E27FC236}">
                    <a16:creationId xmlns:a16="http://schemas.microsoft.com/office/drawing/2014/main" id="{E2CB9007-957C-8DD5-AD4D-6E8170D95AA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7" name="Graphic 2">
                <a:extLst>
                  <a:ext uri="{FF2B5EF4-FFF2-40B4-BE49-F238E27FC236}">
                    <a16:creationId xmlns:a16="http://schemas.microsoft.com/office/drawing/2014/main" id="{6D0FA6CC-8729-2CD6-A985-0275CE2A8B7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8" name="Graphic 2">
                <a:extLst>
                  <a:ext uri="{FF2B5EF4-FFF2-40B4-BE49-F238E27FC236}">
                    <a16:creationId xmlns:a16="http://schemas.microsoft.com/office/drawing/2014/main" id="{288DC8DE-0861-8A4F-0CE9-167CEE277C92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CC67F43-8E4F-0512-1482-232B19B9D64B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40" name="Graphic 2">
                <a:extLst>
                  <a:ext uri="{FF2B5EF4-FFF2-40B4-BE49-F238E27FC236}">
                    <a16:creationId xmlns:a16="http://schemas.microsoft.com/office/drawing/2014/main" id="{4FAF7725-6FC4-8066-CECC-3FBF67E23046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1" name="Graphic 2">
                <a:extLst>
                  <a:ext uri="{FF2B5EF4-FFF2-40B4-BE49-F238E27FC236}">
                    <a16:creationId xmlns:a16="http://schemas.microsoft.com/office/drawing/2014/main" id="{3246B20A-CD08-A3EA-AC8B-AE7938A4BADE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2" name="Graphic 2">
                <a:extLst>
                  <a:ext uri="{FF2B5EF4-FFF2-40B4-BE49-F238E27FC236}">
                    <a16:creationId xmlns:a16="http://schemas.microsoft.com/office/drawing/2014/main" id="{0CDEFFC0-2AC6-18F3-E335-6649C27ADEC1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3" name="Graphic 2">
                <a:extLst>
                  <a:ext uri="{FF2B5EF4-FFF2-40B4-BE49-F238E27FC236}">
                    <a16:creationId xmlns:a16="http://schemas.microsoft.com/office/drawing/2014/main" id="{C349A6FB-430A-BCF2-11B4-603C58A55DD0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4" name="Graphic 2">
                <a:extLst>
                  <a:ext uri="{FF2B5EF4-FFF2-40B4-BE49-F238E27FC236}">
                    <a16:creationId xmlns:a16="http://schemas.microsoft.com/office/drawing/2014/main" id="{2CE210DC-EE7F-D5A8-711B-9C8C3941A281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5" name="Graphic 2">
                <a:extLst>
                  <a:ext uri="{FF2B5EF4-FFF2-40B4-BE49-F238E27FC236}">
                    <a16:creationId xmlns:a16="http://schemas.microsoft.com/office/drawing/2014/main" id="{3530ED01-98E1-AA2E-03D7-A49776F494A7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6" name="Graphic 2">
                <a:extLst>
                  <a:ext uri="{FF2B5EF4-FFF2-40B4-BE49-F238E27FC236}">
                    <a16:creationId xmlns:a16="http://schemas.microsoft.com/office/drawing/2014/main" id="{FFD9BB8D-BB86-B0AA-A3BB-1785CFEFA307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7" name="Graphic 2">
                <a:extLst>
                  <a:ext uri="{FF2B5EF4-FFF2-40B4-BE49-F238E27FC236}">
                    <a16:creationId xmlns:a16="http://schemas.microsoft.com/office/drawing/2014/main" id="{AE1DB1E5-DC21-7B06-9E63-3EEE5C42C049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8" name="Graphic 2">
                <a:extLst>
                  <a:ext uri="{FF2B5EF4-FFF2-40B4-BE49-F238E27FC236}">
                    <a16:creationId xmlns:a16="http://schemas.microsoft.com/office/drawing/2014/main" id="{D9B31CEB-1CC7-D282-C02B-BB5E6A5072E9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9" name="Graphic 2">
                <a:extLst>
                  <a:ext uri="{FF2B5EF4-FFF2-40B4-BE49-F238E27FC236}">
                    <a16:creationId xmlns:a16="http://schemas.microsoft.com/office/drawing/2014/main" id="{7969C98F-0955-38D4-4DCC-0E121754AC9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0" name="Graphic 2">
                <a:extLst>
                  <a:ext uri="{FF2B5EF4-FFF2-40B4-BE49-F238E27FC236}">
                    <a16:creationId xmlns:a16="http://schemas.microsoft.com/office/drawing/2014/main" id="{3CCB5EDD-06F1-E13D-522F-10988FB45A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1" name="Graphic 2">
                <a:extLst>
                  <a:ext uri="{FF2B5EF4-FFF2-40B4-BE49-F238E27FC236}">
                    <a16:creationId xmlns:a16="http://schemas.microsoft.com/office/drawing/2014/main" id="{3FC6BE95-4C6C-6BDB-4683-B25B5EFF5F5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2" name="Graphic 2">
                <a:extLst>
                  <a:ext uri="{FF2B5EF4-FFF2-40B4-BE49-F238E27FC236}">
                    <a16:creationId xmlns:a16="http://schemas.microsoft.com/office/drawing/2014/main" id="{BB9AABB9-428A-25D0-A9D6-30FF99B4C1E9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3" name="Graphic 2">
                <a:extLst>
                  <a:ext uri="{FF2B5EF4-FFF2-40B4-BE49-F238E27FC236}">
                    <a16:creationId xmlns:a16="http://schemas.microsoft.com/office/drawing/2014/main" id="{90786CEB-7448-19A7-6AD6-36C5F535F51C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4" name="Graphic 2">
                <a:extLst>
                  <a:ext uri="{FF2B5EF4-FFF2-40B4-BE49-F238E27FC236}">
                    <a16:creationId xmlns:a16="http://schemas.microsoft.com/office/drawing/2014/main" id="{04B2C186-1D85-FB66-4A07-AB0B5832F578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5" name="Graphic 2">
                <a:extLst>
                  <a:ext uri="{FF2B5EF4-FFF2-40B4-BE49-F238E27FC236}">
                    <a16:creationId xmlns:a16="http://schemas.microsoft.com/office/drawing/2014/main" id="{633E1828-69C8-84E3-A029-D9E38AB709B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C0F7EB6-3244-0867-9216-64F491976852}"/>
              </a:ext>
            </a:extLst>
          </p:cNvPr>
          <p:cNvGrpSpPr/>
          <p:nvPr/>
        </p:nvGrpSpPr>
        <p:grpSpPr>
          <a:xfrm rot="484493" flipH="1">
            <a:off x="10487934" y="4954052"/>
            <a:ext cx="1585194" cy="1870526"/>
            <a:chOff x="7041554" y="448120"/>
            <a:chExt cx="4266223" cy="5242415"/>
          </a:xfrm>
        </p:grpSpPr>
        <p:sp>
          <p:nvSpPr>
            <p:cNvPr id="164" name="Graphic 2">
              <a:extLst>
                <a:ext uri="{FF2B5EF4-FFF2-40B4-BE49-F238E27FC236}">
                  <a16:creationId xmlns:a16="http://schemas.microsoft.com/office/drawing/2014/main" id="{A2E12A62-6D0C-BF13-6CF3-3B8D115D06B8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3846C90-966D-5C79-F41C-B71D0FE96861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6" name="Graphic 2">
              <a:extLst>
                <a:ext uri="{FF2B5EF4-FFF2-40B4-BE49-F238E27FC236}">
                  <a16:creationId xmlns:a16="http://schemas.microsoft.com/office/drawing/2014/main" id="{CF9C225B-5263-5354-62A0-12F5DEA06FCB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7" name="Graphic 2">
              <a:extLst>
                <a:ext uri="{FF2B5EF4-FFF2-40B4-BE49-F238E27FC236}">
                  <a16:creationId xmlns:a16="http://schemas.microsoft.com/office/drawing/2014/main" id="{F3408DAE-B668-10A6-DBC8-81480F83C7FC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62304D45-46AC-E486-A7DE-1292F9DAB120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8D2BEED2-CEBD-E858-63B8-655E25759456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21A45CA-1235-81DA-3776-E3A4894CC5EB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96E0A416-4353-2958-EB4E-E5C00BFC101E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91" name="Graphic 2">
                <a:extLst>
                  <a:ext uri="{FF2B5EF4-FFF2-40B4-BE49-F238E27FC236}">
                    <a16:creationId xmlns:a16="http://schemas.microsoft.com/office/drawing/2014/main" id="{3DA68C64-9ACD-6F43-975A-4F5864C9A3CF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2" name="Graphic 2">
                <a:extLst>
                  <a:ext uri="{FF2B5EF4-FFF2-40B4-BE49-F238E27FC236}">
                    <a16:creationId xmlns:a16="http://schemas.microsoft.com/office/drawing/2014/main" id="{C9279025-E079-7844-C6AC-A9A9635CFB7A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D48EB464-938C-CFFE-18B3-36CE02995E6F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88" name="Graphic 2">
                <a:extLst>
                  <a:ext uri="{FF2B5EF4-FFF2-40B4-BE49-F238E27FC236}">
                    <a16:creationId xmlns:a16="http://schemas.microsoft.com/office/drawing/2014/main" id="{B248E140-032E-C005-4688-BE09C95363AC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9" name="Graphic 2">
                <a:extLst>
                  <a:ext uri="{FF2B5EF4-FFF2-40B4-BE49-F238E27FC236}">
                    <a16:creationId xmlns:a16="http://schemas.microsoft.com/office/drawing/2014/main" id="{5C85E818-4B9B-B93D-04F8-A634C929C871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0" name="Graphic 2">
                <a:extLst>
                  <a:ext uri="{FF2B5EF4-FFF2-40B4-BE49-F238E27FC236}">
                    <a16:creationId xmlns:a16="http://schemas.microsoft.com/office/drawing/2014/main" id="{DA17ACAC-01C2-DA9F-3BE8-01117E388BA6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32846223-3E1E-91E0-70FB-87B237F1AB45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72" name="Graphic 2">
                <a:extLst>
                  <a:ext uri="{FF2B5EF4-FFF2-40B4-BE49-F238E27FC236}">
                    <a16:creationId xmlns:a16="http://schemas.microsoft.com/office/drawing/2014/main" id="{68E3E26A-D846-42F3-BA3E-3A2E056CB8A9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3" name="Graphic 2">
                <a:extLst>
                  <a:ext uri="{FF2B5EF4-FFF2-40B4-BE49-F238E27FC236}">
                    <a16:creationId xmlns:a16="http://schemas.microsoft.com/office/drawing/2014/main" id="{130CFD1D-56E7-1A18-76AC-AA22B63FB350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4" name="Graphic 2">
                <a:extLst>
                  <a:ext uri="{FF2B5EF4-FFF2-40B4-BE49-F238E27FC236}">
                    <a16:creationId xmlns:a16="http://schemas.microsoft.com/office/drawing/2014/main" id="{A70CC244-28CC-2161-4BA5-4F1FCBEEEC82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5" name="Graphic 2">
                <a:extLst>
                  <a:ext uri="{FF2B5EF4-FFF2-40B4-BE49-F238E27FC236}">
                    <a16:creationId xmlns:a16="http://schemas.microsoft.com/office/drawing/2014/main" id="{293B8CF5-B766-8E92-DAA5-3B225C7DAD0A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6" name="Graphic 2">
                <a:extLst>
                  <a:ext uri="{FF2B5EF4-FFF2-40B4-BE49-F238E27FC236}">
                    <a16:creationId xmlns:a16="http://schemas.microsoft.com/office/drawing/2014/main" id="{606536E7-23CA-62CB-E2F0-C058C0E99E6A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7" name="Graphic 2">
                <a:extLst>
                  <a:ext uri="{FF2B5EF4-FFF2-40B4-BE49-F238E27FC236}">
                    <a16:creationId xmlns:a16="http://schemas.microsoft.com/office/drawing/2014/main" id="{83776790-A363-0BB7-A8C5-0D9492776F48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8" name="Graphic 2">
                <a:extLst>
                  <a:ext uri="{FF2B5EF4-FFF2-40B4-BE49-F238E27FC236}">
                    <a16:creationId xmlns:a16="http://schemas.microsoft.com/office/drawing/2014/main" id="{C7DD8881-54C1-BC3A-C1F4-415203C8AD4C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9" name="Graphic 2">
                <a:extLst>
                  <a:ext uri="{FF2B5EF4-FFF2-40B4-BE49-F238E27FC236}">
                    <a16:creationId xmlns:a16="http://schemas.microsoft.com/office/drawing/2014/main" id="{8528CA17-C506-407F-9671-8742E4DF6FA4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0" name="Graphic 2">
                <a:extLst>
                  <a:ext uri="{FF2B5EF4-FFF2-40B4-BE49-F238E27FC236}">
                    <a16:creationId xmlns:a16="http://schemas.microsoft.com/office/drawing/2014/main" id="{F7C09EFA-BB1E-5B9A-26C3-DA2EB855B822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1" name="Graphic 2">
                <a:extLst>
                  <a:ext uri="{FF2B5EF4-FFF2-40B4-BE49-F238E27FC236}">
                    <a16:creationId xmlns:a16="http://schemas.microsoft.com/office/drawing/2014/main" id="{726B82EF-F4D6-7F78-AF36-7A943ABF90AF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2" name="Graphic 2">
                <a:extLst>
                  <a:ext uri="{FF2B5EF4-FFF2-40B4-BE49-F238E27FC236}">
                    <a16:creationId xmlns:a16="http://schemas.microsoft.com/office/drawing/2014/main" id="{A49BFD6A-10E2-868F-F827-0163B618CDB4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3" name="Graphic 2">
                <a:extLst>
                  <a:ext uri="{FF2B5EF4-FFF2-40B4-BE49-F238E27FC236}">
                    <a16:creationId xmlns:a16="http://schemas.microsoft.com/office/drawing/2014/main" id="{B5091B10-397E-9EC3-F434-812392A41229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4" name="Graphic 2">
                <a:extLst>
                  <a:ext uri="{FF2B5EF4-FFF2-40B4-BE49-F238E27FC236}">
                    <a16:creationId xmlns:a16="http://schemas.microsoft.com/office/drawing/2014/main" id="{21F6B1AF-6D14-91EE-F4DB-4ED38FDB9052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5" name="Graphic 2">
                <a:extLst>
                  <a:ext uri="{FF2B5EF4-FFF2-40B4-BE49-F238E27FC236}">
                    <a16:creationId xmlns:a16="http://schemas.microsoft.com/office/drawing/2014/main" id="{4ABAE9C0-7578-2AF9-25C1-61E01BD02E5F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6" name="Graphic 2">
                <a:extLst>
                  <a:ext uri="{FF2B5EF4-FFF2-40B4-BE49-F238E27FC236}">
                    <a16:creationId xmlns:a16="http://schemas.microsoft.com/office/drawing/2014/main" id="{84CE59FB-233F-0257-FC3E-D522D316FAAB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7" name="Graphic 2">
                <a:extLst>
                  <a:ext uri="{FF2B5EF4-FFF2-40B4-BE49-F238E27FC236}">
                    <a16:creationId xmlns:a16="http://schemas.microsoft.com/office/drawing/2014/main" id="{0A34BE68-ECB3-1A91-DD4B-3CBFD5D6969C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pic>
        <p:nvPicPr>
          <p:cNvPr id="195" name="Picture 194">
            <a:extLst>
              <a:ext uri="{FF2B5EF4-FFF2-40B4-BE49-F238E27FC236}">
                <a16:creationId xmlns:a16="http://schemas.microsoft.com/office/drawing/2014/main" id="{5A297F9F-325E-486B-928F-D5DA907452D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6" t="16455" r="11037" b="5106"/>
          <a:stretch/>
        </p:blipFill>
        <p:spPr bwMode="auto">
          <a:xfrm>
            <a:off x="1616884" y="662798"/>
            <a:ext cx="8981726" cy="57784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377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50C078F8-B49A-4B18-B40B-9AE6D5BFE482}"/>
              </a:ext>
            </a:extLst>
          </p:cNvPr>
          <p:cNvSpPr>
            <a:spLocks noChangeAspect="1"/>
          </p:cNvSpPr>
          <p:nvPr/>
        </p:nvSpPr>
        <p:spPr>
          <a:xfrm>
            <a:off x="3843561" y="2251411"/>
            <a:ext cx="369718" cy="369009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B1A0D9-01B1-4F41-8500-CBD0BB0419A3}"/>
              </a:ext>
            </a:extLst>
          </p:cNvPr>
          <p:cNvSpPr txBox="1"/>
          <p:nvPr/>
        </p:nvSpPr>
        <p:spPr>
          <a:xfrm>
            <a:off x="3343088" y="2929520"/>
            <a:ext cx="137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 pitchFamily="34" charset="0"/>
              </a:rPr>
              <a:t>Simple PowerPoint Presentation </a:t>
            </a:r>
            <a:endParaRPr kumimoji="0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E25DF6-0139-ED2E-D739-84F0F4C57C1D}"/>
              </a:ext>
            </a:extLst>
          </p:cNvPr>
          <p:cNvGrpSpPr/>
          <p:nvPr/>
        </p:nvGrpSpPr>
        <p:grpSpPr>
          <a:xfrm rot="484493" flipH="1">
            <a:off x="32539" y="46778"/>
            <a:ext cx="1585194" cy="1870526"/>
            <a:chOff x="7041554" y="448120"/>
            <a:chExt cx="4266223" cy="5242415"/>
          </a:xfrm>
        </p:grpSpPr>
        <p:sp>
          <p:nvSpPr>
            <p:cNvPr id="36" name="Graphic 2">
              <a:extLst>
                <a:ext uri="{FF2B5EF4-FFF2-40B4-BE49-F238E27FC236}">
                  <a16:creationId xmlns:a16="http://schemas.microsoft.com/office/drawing/2014/main" id="{71519E39-C960-C55B-FEAB-AE5665F4A93B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398E108-1064-393C-DCDC-23FAADA12019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Graphic 2">
              <a:extLst>
                <a:ext uri="{FF2B5EF4-FFF2-40B4-BE49-F238E27FC236}">
                  <a16:creationId xmlns:a16="http://schemas.microsoft.com/office/drawing/2014/main" id="{B85DC47D-7B7E-720E-FD21-98F227AEB030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Graphic 2">
              <a:extLst>
                <a:ext uri="{FF2B5EF4-FFF2-40B4-BE49-F238E27FC236}">
                  <a16:creationId xmlns:a16="http://schemas.microsoft.com/office/drawing/2014/main" id="{5FB18D37-1924-99F3-FF3B-D24A50C4C326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52DB02D-4A03-ECD3-4099-650F54422E5E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20EAD21-B05C-BDCE-4A4B-425C6B315DB0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81D0417-99D7-8B8F-2BFF-C7FF855D56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731E4B1-D904-34CC-6EAC-9CC06211D097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63" name="Graphic 2">
                <a:extLst>
                  <a:ext uri="{FF2B5EF4-FFF2-40B4-BE49-F238E27FC236}">
                    <a16:creationId xmlns:a16="http://schemas.microsoft.com/office/drawing/2014/main" id="{0A09A9A3-777D-8412-5847-691F7BB3C581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4" name="Graphic 2">
                <a:extLst>
                  <a:ext uri="{FF2B5EF4-FFF2-40B4-BE49-F238E27FC236}">
                    <a16:creationId xmlns:a16="http://schemas.microsoft.com/office/drawing/2014/main" id="{B98DF406-6D2C-937D-774E-7B0FE32B50FD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2CCF457-165A-364B-017A-B8117DA122F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60" name="Graphic 2">
                <a:extLst>
                  <a:ext uri="{FF2B5EF4-FFF2-40B4-BE49-F238E27FC236}">
                    <a16:creationId xmlns:a16="http://schemas.microsoft.com/office/drawing/2014/main" id="{E55C6587-60AE-C6FF-14CE-6DC026D867B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1" name="Graphic 2">
                <a:extLst>
                  <a:ext uri="{FF2B5EF4-FFF2-40B4-BE49-F238E27FC236}">
                    <a16:creationId xmlns:a16="http://schemas.microsoft.com/office/drawing/2014/main" id="{D1874003-0578-4BDD-3F53-1CC1523EAD0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2" name="Graphic 2">
                <a:extLst>
                  <a:ext uri="{FF2B5EF4-FFF2-40B4-BE49-F238E27FC236}">
                    <a16:creationId xmlns:a16="http://schemas.microsoft.com/office/drawing/2014/main" id="{31E07526-F8A4-CFD3-BE29-1F3E155AE694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918F2ED-FF49-537C-132E-1B91500C62F4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44" name="Graphic 2">
                <a:extLst>
                  <a:ext uri="{FF2B5EF4-FFF2-40B4-BE49-F238E27FC236}">
                    <a16:creationId xmlns:a16="http://schemas.microsoft.com/office/drawing/2014/main" id="{563ECC3B-4B7F-A2F4-3C64-37B17CDF699C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5" name="Graphic 2">
                <a:extLst>
                  <a:ext uri="{FF2B5EF4-FFF2-40B4-BE49-F238E27FC236}">
                    <a16:creationId xmlns:a16="http://schemas.microsoft.com/office/drawing/2014/main" id="{A6BA19A0-7204-309E-1D5B-1D796AC5F54F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6" name="Graphic 2">
                <a:extLst>
                  <a:ext uri="{FF2B5EF4-FFF2-40B4-BE49-F238E27FC236}">
                    <a16:creationId xmlns:a16="http://schemas.microsoft.com/office/drawing/2014/main" id="{FB8FA272-8BC8-84A7-0988-9A864B044C96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7" name="Graphic 2">
                <a:extLst>
                  <a:ext uri="{FF2B5EF4-FFF2-40B4-BE49-F238E27FC236}">
                    <a16:creationId xmlns:a16="http://schemas.microsoft.com/office/drawing/2014/main" id="{E68237B6-D107-1545-6789-1CFDE8F31EA4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8" name="Graphic 2">
                <a:extLst>
                  <a:ext uri="{FF2B5EF4-FFF2-40B4-BE49-F238E27FC236}">
                    <a16:creationId xmlns:a16="http://schemas.microsoft.com/office/drawing/2014/main" id="{F213CC17-E582-DEDF-9A99-E0D30CE3EA0B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9" name="Graphic 2">
                <a:extLst>
                  <a:ext uri="{FF2B5EF4-FFF2-40B4-BE49-F238E27FC236}">
                    <a16:creationId xmlns:a16="http://schemas.microsoft.com/office/drawing/2014/main" id="{BDA9037F-92F5-1248-A7D0-293069101172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0" name="Graphic 2">
                <a:extLst>
                  <a:ext uri="{FF2B5EF4-FFF2-40B4-BE49-F238E27FC236}">
                    <a16:creationId xmlns:a16="http://schemas.microsoft.com/office/drawing/2014/main" id="{2C4A216B-9624-35C3-89A0-7DEB754FB14B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1" name="Graphic 2">
                <a:extLst>
                  <a:ext uri="{FF2B5EF4-FFF2-40B4-BE49-F238E27FC236}">
                    <a16:creationId xmlns:a16="http://schemas.microsoft.com/office/drawing/2014/main" id="{C289C019-7B6A-6C0C-02A2-69810F8A2816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2" name="Graphic 2">
                <a:extLst>
                  <a:ext uri="{FF2B5EF4-FFF2-40B4-BE49-F238E27FC236}">
                    <a16:creationId xmlns:a16="http://schemas.microsoft.com/office/drawing/2014/main" id="{DBA3C615-6B02-998E-14E7-E83E49563EF0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3" name="Graphic 2">
                <a:extLst>
                  <a:ext uri="{FF2B5EF4-FFF2-40B4-BE49-F238E27FC236}">
                    <a16:creationId xmlns:a16="http://schemas.microsoft.com/office/drawing/2014/main" id="{F1368E47-8FB6-5EC8-7BCE-183E22245CD9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4" name="Graphic 2">
                <a:extLst>
                  <a:ext uri="{FF2B5EF4-FFF2-40B4-BE49-F238E27FC236}">
                    <a16:creationId xmlns:a16="http://schemas.microsoft.com/office/drawing/2014/main" id="{3C0BAF24-825A-9520-F2B9-79F105B6992A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5" name="Graphic 2">
                <a:extLst>
                  <a:ext uri="{FF2B5EF4-FFF2-40B4-BE49-F238E27FC236}">
                    <a16:creationId xmlns:a16="http://schemas.microsoft.com/office/drawing/2014/main" id="{0A3974AF-FC3A-CA6A-133D-1ECE0BF04925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6" name="Graphic 2">
                <a:extLst>
                  <a:ext uri="{FF2B5EF4-FFF2-40B4-BE49-F238E27FC236}">
                    <a16:creationId xmlns:a16="http://schemas.microsoft.com/office/drawing/2014/main" id="{04C52C46-596D-4EF8-EAA4-60E783E0636D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7" name="Graphic 2">
                <a:extLst>
                  <a:ext uri="{FF2B5EF4-FFF2-40B4-BE49-F238E27FC236}">
                    <a16:creationId xmlns:a16="http://schemas.microsoft.com/office/drawing/2014/main" id="{342B9835-3448-B486-6A69-D2B2A9156649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Graphic 2">
                <a:extLst>
                  <a:ext uri="{FF2B5EF4-FFF2-40B4-BE49-F238E27FC236}">
                    <a16:creationId xmlns:a16="http://schemas.microsoft.com/office/drawing/2014/main" id="{413D0EAC-7386-DE9D-36C1-E2DBD344A9EC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9" name="Graphic 2">
                <a:extLst>
                  <a:ext uri="{FF2B5EF4-FFF2-40B4-BE49-F238E27FC236}">
                    <a16:creationId xmlns:a16="http://schemas.microsoft.com/office/drawing/2014/main" id="{9703CBAC-D78C-091D-2C2E-8DCD1B4977C2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66EE183-BDEC-3643-92E8-209C93467D99}"/>
              </a:ext>
            </a:extLst>
          </p:cNvPr>
          <p:cNvGrpSpPr/>
          <p:nvPr/>
        </p:nvGrpSpPr>
        <p:grpSpPr>
          <a:xfrm rot="484493" flipH="1">
            <a:off x="421960" y="5166501"/>
            <a:ext cx="1585194" cy="1870526"/>
            <a:chOff x="7041554" y="448120"/>
            <a:chExt cx="4266223" cy="5242415"/>
          </a:xfrm>
        </p:grpSpPr>
        <p:sp>
          <p:nvSpPr>
            <p:cNvPr id="68" name="Graphic 2">
              <a:extLst>
                <a:ext uri="{FF2B5EF4-FFF2-40B4-BE49-F238E27FC236}">
                  <a16:creationId xmlns:a16="http://schemas.microsoft.com/office/drawing/2014/main" id="{F28B16E2-9915-FD49-BC61-8BA282D0C97E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F49250A-0F56-BA15-0732-77699BF80DE3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0" name="Graphic 2">
              <a:extLst>
                <a:ext uri="{FF2B5EF4-FFF2-40B4-BE49-F238E27FC236}">
                  <a16:creationId xmlns:a16="http://schemas.microsoft.com/office/drawing/2014/main" id="{A290C648-80A3-85F4-BCD8-B7048090DFAA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1" name="Graphic 2">
              <a:extLst>
                <a:ext uri="{FF2B5EF4-FFF2-40B4-BE49-F238E27FC236}">
                  <a16:creationId xmlns:a16="http://schemas.microsoft.com/office/drawing/2014/main" id="{29252EA3-5CB9-5760-4BA0-E20C836B2B51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2C92A48-46A5-B6CD-BF3A-79719B23F939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6EA961E-6C8E-E71A-E5A3-2B3BB1481E3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7706620-44A3-5ED3-FB25-DC4A41E11577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0482F78-F752-3AF9-38A0-F217277FBDEB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95" name="Graphic 2">
                <a:extLst>
                  <a:ext uri="{FF2B5EF4-FFF2-40B4-BE49-F238E27FC236}">
                    <a16:creationId xmlns:a16="http://schemas.microsoft.com/office/drawing/2014/main" id="{FEEB4884-ADC3-41BE-99F3-EA8769FD0594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6" name="Graphic 2">
                <a:extLst>
                  <a:ext uri="{FF2B5EF4-FFF2-40B4-BE49-F238E27FC236}">
                    <a16:creationId xmlns:a16="http://schemas.microsoft.com/office/drawing/2014/main" id="{8204BD2E-35F6-A81B-EADD-E2FBABDA71A6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7400FAD-44D6-13CB-993A-C765A024CD17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92" name="Graphic 2">
                <a:extLst>
                  <a:ext uri="{FF2B5EF4-FFF2-40B4-BE49-F238E27FC236}">
                    <a16:creationId xmlns:a16="http://schemas.microsoft.com/office/drawing/2014/main" id="{BC8E7406-7670-845E-B3AD-4F7DF14BE1E5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3" name="Graphic 2">
                <a:extLst>
                  <a:ext uri="{FF2B5EF4-FFF2-40B4-BE49-F238E27FC236}">
                    <a16:creationId xmlns:a16="http://schemas.microsoft.com/office/drawing/2014/main" id="{847F74FE-760A-AEDB-C77D-F51E5AC98DB4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4" name="Graphic 2">
                <a:extLst>
                  <a:ext uri="{FF2B5EF4-FFF2-40B4-BE49-F238E27FC236}">
                    <a16:creationId xmlns:a16="http://schemas.microsoft.com/office/drawing/2014/main" id="{7521F2EC-A2A2-393E-F064-269555BC9357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7FE725D-46BA-586A-A804-EEE7E762EDD9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76" name="Graphic 2">
                <a:extLst>
                  <a:ext uri="{FF2B5EF4-FFF2-40B4-BE49-F238E27FC236}">
                    <a16:creationId xmlns:a16="http://schemas.microsoft.com/office/drawing/2014/main" id="{41282200-EC89-CD43-B37C-3D79906E82CD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7" name="Graphic 2">
                <a:extLst>
                  <a:ext uri="{FF2B5EF4-FFF2-40B4-BE49-F238E27FC236}">
                    <a16:creationId xmlns:a16="http://schemas.microsoft.com/office/drawing/2014/main" id="{15161BC3-7221-AE77-CB31-C7E8577E247A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8" name="Graphic 2">
                <a:extLst>
                  <a:ext uri="{FF2B5EF4-FFF2-40B4-BE49-F238E27FC236}">
                    <a16:creationId xmlns:a16="http://schemas.microsoft.com/office/drawing/2014/main" id="{D14F9491-A3A1-B62E-5D45-4C5383BD3DD5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9" name="Graphic 2">
                <a:extLst>
                  <a:ext uri="{FF2B5EF4-FFF2-40B4-BE49-F238E27FC236}">
                    <a16:creationId xmlns:a16="http://schemas.microsoft.com/office/drawing/2014/main" id="{0726D966-EED3-9EE5-76C0-12CF9F5B4DD7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0" name="Graphic 2">
                <a:extLst>
                  <a:ext uri="{FF2B5EF4-FFF2-40B4-BE49-F238E27FC236}">
                    <a16:creationId xmlns:a16="http://schemas.microsoft.com/office/drawing/2014/main" id="{546330CE-0572-68EE-7061-5F44284E3FA9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1" name="Graphic 2">
                <a:extLst>
                  <a:ext uri="{FF2B5EF4-FFF2-40B4-BE49-F238E27FC236}">
                    <a16:creationId xmlns:a16="http://schemas.microsoft.com/office/drawing/2014/main" id="{1C576123-974C-3075-9DF1-6EFC00C8446A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2" name="Graphic 2">
                <a:extLst>
                  <a:ext uri="{FF2B5EF4-FFF2-40B4-BE49-F238E27FC236}">
                    <a16:creationId xmlns:a16="http://schemas.microsoft.com/office/drawing/2014/main" id="{CCA0237D-913B-58BE-F67A-95A6FD538050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3" name="Graphic 2">
                <a:extLst>
                  <a:ext uri="{FF2B5EF4-FFF2-40B4-BE49-F238E27FC236}">
                    <a16:creationId xmlns:a16="http://schemas.microsoft.com/office/drawing/2014/main" id="{D0EE68EB-D27A-9CE7-718D-876C290E2F41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4" name="Graphic 2">
                <a:extLst>
                  <a:ext uri="{FF2B5EF4-FFF2-40B4-BE49-F238E27FC236}">
                    <a16:creationId xmlns:a16="http://schemas.microsoft.com/office/drawing/2014/main" id="{CA134CA8-1FD9-C3FC-4D59-DD2A0DC3103E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5" name="Graphic 2">
                <a:extLst>
                  <a:ext uri="{FF2B5EF4-FFF2-40B4-BE49-F238E27FC236}">
                    <a16:creationId xmlns:a16="http://schemas.microsoft.com/office/drawing/2014/main" id="{88374CEE-5355-EBA6-5886-FDD39DFCE43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6" name="Graphic 2">
                <a:extLst>
                  <a:ext uri="{FF2B5EF4-FFF2-40B4-BE49-F238E27FC236}">
                    <a16:creationId xmlns:a16="http://schemas.microsoft.com/office/drawing/2014/main" id="{356FD249-9AD6-0C05-1F2D-FE1E45FFE8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7" name="Graphic 2">
                <a:extLst>
                  <a:ext uri="{FF2B5EF4-FFF2-40B4-BE49-F238E27FC236}">
                    <a16:creationId xmlns:a16="http://schemas.microsoft.com/office/drawing/2014/main" id="{FAF0ED2F-361B-2081-7915-16CEA11C4FB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8" name="Graphic 2">
                <a:extLst>
                  <a:ext uri="{FF2B5EF4-FFF2-40B4-BE49-F238E27FC236}">
                    <a16:creationId xmlns:a16="http://schemas.microsoft.com/office/drawing/2014/main" id="{3686BF1B-ACE1-FBCF-86BD-DF75ECB5DBDE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89" name="Graphic 2">
                <a:extLst>
                  <a:ext uri="{FF2B5EF4-FFF2-40B4-BE49-F238E27FC236}">
                    <a16:creationId xmlns:a16="http://schemas.microsoft.com/office/drawing/2014/main" id="{663C7CA6-D498-9E4B-CD51-541F49BFB067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0" name="Graphic 2">
                <a:extLst>
                  <a:ext uri="{FF2B5EF4-FFF2-40B4-BE49-F238E27FC236}">
                    <a16:creationId xmlns:a16="http://schemas.microsoft.com/office/drawing/2014/main" id="{64305232-29F1-176E-27F6-D1C41BEBB60F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1" name="Graphic 2">
                <a:extLst>
                  <a:ext uri="{FF2B5EF4-FFF2-40B4-BE49-F238E27FC236}">
                    <a16:creationId xmlns:a16="http://schemas.microsoft.com/office/drawing/2014/main" id="{A8733C85-D3B0-780E-DACD-C2B96056CFC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0B81DFA-FB23-EEBF-57A0-1D6E26930C0F}"/>
              </a:ext>
            </a:extLst>
          </p:cNvPr>
          <p:cNvGrpSpPr/>
          <p:nvPr/>
        </p:nvGrpSpPr>
        <p:grpSpPr>
          <a:xfrm rot="484493" flipH="1">
            <a:off x="10224135" y="-27114"/>
            <a:ext cx="1585194" cy="1870526"/>
            <a:chOff x="7041554" y="448120"/>
            <a:chExt cx="4266223" cy="5242415"/>
          </a:xfrm>
        </p:grpSpPr>
        <p:sp>
          <p:nvSpPr>
            <p:cNvPr id="132" name="Graphic 2">
              <a:extLst>
                <a:ext uri="{FF2B5EF4-FFF2-40B4-BE49-F238E27FC236}">
                  <a16:creationId xmlns:a16="http://schemas.microsoft.com/office/drawing/2014/main" id="{E7B2D850-D07A-7789-E99E-A386A46A833C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B4B6420-7698-756C-0FCC-CB2F117CD3EB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4" name="Graphic 2">
              <a:extLst>
                <a:ext uri="{FF2B5EF4-FFF2-40B4-BE49-F238E27FC236}">
                  <a16:creationId xmlns:a16="http://schemas.microsoft.com/office/drawing/2014/main" id="{6CEBC924-FDF4-E595-7C95-876D57E875C3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5" name="Graphic 2">
              <a:extLst>
                <a:ext uri="{FF2B5EF4-FFF2-40B4-BE49-F238E27FC236}">
                  <a16:creationId xmlns:a16="http://schemas.microsoft.com/office/drawing/2014/main" id="{0D443FF3-090E-696B-772C-C09D0F0820D8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1BBB3CAC-8661-826F-D357-68DCAB680BF4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3718DC9B-19A3-8C92-39AC-E856882C891D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BDF8D79E-55E6-A1AA-0D84-C8B6859BF814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DAB6B82-96B6-1149-A604-5CE09F8E8C14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59" name="Graphic 2">
                <a:extLst>
                  <a:ext uri="{FF2B5EF4-FFF2-40B4-BE49-F238E27FC236}">
                    <a16:creationId xmlns:a16="http://schemas.microsoft.com/office/drawing/2014/main" id="{56559020-7B86-0D99-AFF6-AE6F0B7ADD33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60" name="Graphic 2">
                <a:extLst>
                  <a:ext uri="{FF2B5EF4-FFF2-40B4-BE49-F238E27FC236}">
                    <a16:creationId xmlns:a16="http://schemas.microsoft.com/office/drawing/2014/main" id="{9334D700-7928-BD1D-9DBA-B09A41E47829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C378295-4EE5-E531-9F74-01BA986F03BC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56" name="Graphic 2">
                <a:extLst>
                  <a:ext uri="{FF2B5EF4-FFF2-40B4-BE49-F238E27FC236}">
                    <a16:creationId xmlns:a16="http://schemas.microsoft.com/office/drawing/2014/main" id="{E2CB9007-957C-8DD5-AD4D-6E8170D95AAB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7" name="Graphic 2">
                <a:extLst>
                  <a:ext uri="{FF2B5EF4-FFF2-40B4-BE49-F238E27FC236}">
                    <a16:creationId xmlns:a16="http://schemas.microsoft.com/office/drawing/2014/main" id="{6D0FA6CC-8729-2CD6-A985-0275CE2A8B75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8" name="Graphic 2">
                <a:extLst>
                  <a:ext uri="{FF2B5EF4-FFF2-40B4-BE49-F238E27FC236}">
                    <a16:creationId xmlns:a16="http://schemas.microsoft.com/office/drawing/2014/main" id="{288DC8DE-0861-8A4F-0CE9-167CEE277C92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CC67F43-8E4F-0512-1482-232B19B9D64B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40" name="Graphic 2">
                <a:extLst>
                  <a:ext uri="{FF2B5EF4-FFF2-40B4-BE49-F238E27FC236}">
                    <a16:creationId xmlns:a16="http://schemas.microsoft.com/office/drawing/2014/main" id="{4FAF7725-6FC4-8066-CECC-3FBF67E23046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1" name="Graphic 2">
                <a:extLst>
                  <a:ext uri="{FF2B5EF4-FFF2-40B4-BE49-F238E27FC236}">
                    <a16:creationId xmlns:a16="http://schemas.microsoft.com/office/drawing/2014/main" id="{3246B20A-CD08-A3EA-AC8B-AE7938A4BADE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2" name="Graphic 2">
                <a:extLst>
                  <a:ext uri="{FF2B5EF4-FFF2-40B4-BE49-F238E27FC236}">
                    <a16:creationId xmlns:a16="http://schemas.microsoft.com/office/drawing/2014/main" id="{0CDEFFC0-2AC6-18F3-E335-6649C27ADEC1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3" name="Graphic 2">
                <a:extLst>
                  <a:ext uri="{FF2B5EF4-FFF2-40B4-BE49-F238E27FC236}">
                    <a16:creationId xmlns:a16="http://schemas.microsoft.com/office/drawing/2014/main" id="{C349A6FB-430A-BCF2-11B4-603C58A55DD0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4" name="Graphic 2">
                <a:extLst>
                  <a:ext uri="{FF2B5EF4-FFF2-40B4-BE49-F238E27FC236}">
                    <a16:creationId xmlns:a16="http://schemas.microsoft.com/office/drawing/2014/main" id="{2CE210DC-EE7F-D5A8-711B-9C8C3941A281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5" name="Graphic 2">
                <a:extLst>
                  <a:ext uri="{FF2B5EF4-FFF2-40B4-BE49-F238E27FC236}">
                    <a16:creationId xmlns:a16="http://schemas.microsoft.com/office/drawing/2014/main" id="{3530ED01-98E1-AA2E-03D7-A49776F494A7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6" name="Graphic 2">
                <a:extLst>
                  <a:ext uri="{FF2B5EF4-FFF2-40B4-BE49-F238E27FC236}">
                    <a16:creationId xmlns:a16="http://schemas.microsoft.com/office/drawing/2014/main" id="{FFD9BB8D-BB86-B0AA-A3BB-1785CFEFA307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7" name="Graphic 2">
                <a:extLst>
                  <a:ext uri="{FF2B5EF4-FFF2-40B4-BE49-F238E27FC236}">
                    <a16:creationId xmlns:a16="http://schemas.microsoft.com/office/drawing/2014/main" id="{AE1DB1E5-DC21-7B06-9E63-3EEE5C42C049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8" name="Graphic 2">
                <a:extLst>
                  <a:ext uri="{FF2B5EF4-FFF2-40B4-BE49-F238E27FC236}">
                    <a16:creationId xmlns:a16="http://schemas.microsoft.com/office/drawing/2014/main" id="{D9B31CEB-1CC7-D282-C02B-BB5E6A5072E9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49" name="Graphic 2">
                <a:extLst>
                  <a:ext uri="{FF2B5EF4-FFF2-40B4-BE49-F238E27FC236}">
                    <a16:creationId xmlns:a16="http://schemas.microsoft.com/office/drawing/2014/main" id="{7969C98F-0955-38D4-4DCC-0E121754AC90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0" name="Graphic 2">
                <a:extLst>
                  <a:ext uri="{FF2B5EF4-FFF2-40B4-BE49-F238E27FC236}">
                    <a16:creationId xmlns:a16="http://schemas.microsoft.com/office/drawing/2014/main" id="{3CCB5EDD-06F1-E13D-522F-10988FB45AE0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1" name="Graphic 2">
                <a:extLst>
                  <a:ext uri="{FF2B5EF4-FFF2-40B4-BE49-F238E27FC236}">
                    <a16:creationId xmlns:a16="http://schemas.microsoft.com/office/drawing/2014/main" id="{3FC6BE95-4C6C-6BDB-4683-B25B5EFF5F54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2" name="Graphic 2">
                <a:extLst>
                  <a:ext uri="{FF2B5EF4-FFF2-40B4-BE49-F238E27FC236}">
                    <a16:creationId xmlns:a16="http://schemas.microsoft.com/office/drawing/2014/main" id="{BB9AABB9-428A-25D0-A9D6-30FF99B4C1E9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3" name="Graphic 2">
                <a:extLst>
                  <a:ext uri="{FF2B5EF4-FFF2-40B4-BE49-F238E27FC236}">
                    <a16:creationId xmlns:a16="http://schemas.microsoft.com/office/drawing/2014/main" id="{90786CEB-7448-19A7-6AD6-36C5F535F51C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4" name="Graphic 2">
                <a:extLst>
                  <a:ext uri="{FF2B5EF4-FFF2-40B4-BE49-F238E27FC236}">
                    <a16:creationId xmlns:a16="http://schemas.microsoft.com/office/drawing/2014/main" id="{04B2C186-1D85-FB66-4A07-AB0B5832F578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55" name="Graphic 2">
                <a:extLst>
                  <a:ext uri="{FF2B5EF4-FFF2-40B4-BE49-F238E27FC236}">
                    <a16:creationId xmlns:a16="http://schemas.microsoft.com/office/drawing/2014/main" id="{633E1828-69C8-84E3-A029-D9E38AB709BF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C0F7EB6-3244-0867-9216-64F491976852}"/>
              </a:ext>
            </a:extLst>
          </p:cNvPr>
          <p:cNvGrpSpPr/>
          <p:nvPr/>
        </p:nvGrpSpPr>
        <p:grpSpPr>
          <a:xfrm rot="484493" flipH="1">
            <a:off x="10487934" y="4954052"/>
            <a:ext cx="1585194" cy="1870526"/>
            <a:chOff x="7041554" y="448120"/>
            <a:chExt cx="4266223" cy="5242415"/>
          </a:xfrm>
        </p:grpSpPr>
        <p:sp>
          <p:nvSpPr>
            <p:cNvPr id="164" name="Graphic 2">
              <a:extLst>
                <a:ext uri="{FF2B5EF4-FFF2-40B4-BE49-F238E27FC236}">
                  <a16:creationId xmlns:a16="http://schemas.microsoft.com/office/drawing/2014/main" id="{A2E12A62-6D0C-BF13-6CF3-3B8D115D06B8}"/>
                </a:ext>
              </a:extLst>
            </p:cNvPr>
            <p:cNvSpPr/>
            <p:nvPr/>
          </p:nvSpPr>
          <p:spPr>
            <a:xfrm>
              <a:off x="8002976" y="448120"/>
              <a:ext cx="3304801" cy="5242415"/>
            </a:xfrm>
            <a:custGeom>
              <a:avLst/>
              <a:gdLst>
                <a:gd name="connsiteX0" fmla="*/ 4191308 w 4321822"/>
                <a:gd name="connsiteY0" fmla="*/ 1071384 h 6855719"/>
                <a:gd name="connsiteX1" fmla="*/ 4048713 w 4321822"/>
                <a:gd name="connsiteY1" fmla="*/ 1021683 h 6855719"/>
                <a:gd name="connsiteX2" fmla="*/ 4186016 w 4321822"/>
                <a:gd name="connsiteY2" fmla="*/ 1273477 h 6855719"/>
                <a:gd name="connsiteX3" fmla="*/ 4002587 w 4321822"/>
                <a:gd name="connsiteY3" fmla="*/ 1605078 h 6855719"/>
                <a:gd name="connsiteX4" fmla="*/ 4027188 w 4321822"/>
                <a:gd name="connsiteY4" fmla="*/ 866860 h 6855719"/>
                <a:gd name="connsiteX5" fmla="*/ 4027188 w 4321822"/>
                <a:gd name="connsiteY5" fmla="*/ 866860 h 6855719"/>
                <a:gd name="connsiteX6" fmla="*/ 4027188 w 4321822"/>
                <a:gd name="connsiteY6" fmla="*/ 866860 h 6855719"/>
                <a:gd name="connsiteX7" fmla="*/ 4234787 w 4321822"/>
                <a:gd name="connsiteY7" fmla="*/ 580454 h 6855719"/>
                <a:gd name="connsiteX8" fmla="*/ 4321316 w 4321822"/>
                <a:gd name="connsiteY8" fmla="*/ 232906 h 6855719"/>
                <a:gd name="connsiteX9" fmla="*/ 4158269 w 4321822"/>
                <a:gd name="connsiteY9" fmla="*/ 13149 h 6855719"/>
                <a:gd name="connsiteX10" fmla="*/ 3961682 w 4321822"/>
                <a:gd name="connsiteY10" fmla="*/ 15438 h 6855719"/>
                <a:gd name="connsiteX11" fmla="*/ 4217553 w 4321822"/>
                <a:gd name="connsiteY11" fmla="*/ 183276 h 6855719"/>
                <a:gd name="connsiteX12" fmla="*/ 4228852 w 4321822"/>
                <a:gd name="connsiteY12" fmla="*/ 326014 h 6855719"/>
                <a:gd name="connsiteX13" fmla="*/ 4104492 w 4321822"/>
                <a:gd name="connsiteY13" fmla="*/ 666626 h 6855719"/>
                <a:gd name="connsiteX14" fmla="*/ 4022825 w 4321822"/>
                <a:gd name="connsiteY14" fmla="*/ 787624 h 6855719"/>
                <a:gd name="connsiteX15" fmla="*/ 3990430 w 4321822"/>
                <a:gd name="connsiteY15" fmla="*/ 314859 h 6855719"/>
                <a:gd name="connsiteX16" fmla="*/ 3950670 w 4321822"/>
                <a:gd name="connsiteY16" fmla="*/ 108761 h 6855719"/>
                <a:gd name="connsiteX17" fmla="*/ 3853628 w 4321822"/>
                <a:gd name="connsiteY17" fmla="*/ 85806 h 6855719"/>
                <a:gd name="connsiteX18" fmla="*/ 3742427 w 4321822"/>
                <a:gd name="connsiteY18" fmla="*/ 222179 h 6855719"/>
                <a:gd name="connsiteX19" fmla="*/ 3488774 w 4321822"/>
                <a:gd name="connsiteY19" fmla="*/ 589107 h 6855719"/>
                <a:gd name="connsiteX20" fmla="*/ 3240341 w 4321822"/>
                <a:gd name="connsiteY20" fmla="*/ 903402 h 6855719"/>
                <a:gd name="connsiteX21" fmla="*/ 3218530 w 4321822"/>
                <a:gd name="connsiteY21" fmla="*/ 855704 h 6855719"/>
                <a:gd name="connsiteX22" fmla="*/ 3153097 w 4321822"/>
                <a:gd name="connsiteY22" fmla="*/ 849125 h 6855719"/>
                <a:gd name="connsiteX23" fmla="*/ 2924043 w 4321822"/>
                <a:gd name="connsiteY23" fmla="*/ 1242798 h 6855719"/>
                <a:gd name="connsiteX24" fmla="*/ 2917250 w 4321822"/>
                <a:gd name="connsiteY24" fmla="*/ 1229855 h 6855719"/>
                <a:gd name="connsiteX25" fmla="*/ 3010073 w 4321822"/>
                <a:gd name="connsiteY25" fmla="*/ 787624 h 6855719"/>
                <a:gd name="connsiteX26" fmla="*/ 2963232 w 4321822"/>
                <a:gd name="connsiteY26" fmla="*/ 455880 h 6855719"/>
                <a:gd name="connsiteX27" fmla="*/ 2919181 w 4321822"/>
                <a:gd name="connsiteY27" fmla="*/ 342391 h 6855719"/>
                <a:gd name="connsiteX28" fmla="*/ 2860183 w 4321822"/>
                <a:gd name="connsiteY28" fmla="*/ 340531 h 6855719"/>
                <a:gd name="connsiteX29" fmla="*/ 2677756 w 4321822"/>
                <a:gd name="connsiteY29" fmla="*/ 753585 h 6855719"/>
                <a:gd name="connsiteX30" fmla="*/ 2677756 w 4321822"/>
                <a:gd name="connsiteY30" fmla="*/ 753585 h 6855719"/>
                <a:gd name="connsiteX31" fmla="*/ 2287015 w 4321822"/>
                <a:gd name="connsiteY31" fmla="*/ 1503388 h 6855719"/>
                <a:gd name="connsiteX32" fmla="*/ 2287015 w 4321822"/>
                <a:gd name="connsiteY32" fmla="*/ 1503388 h 6855719"/>
                <a:gd name="connsiteX33" fmla="*/ 2185468 w 4321822"/>
                <a:gd name="connsiteY33" fmla="*/ 1648343 h 6855719"/>
                <a:gd name="connsiteX34" fmla="*/ 2185468 w 4321822"/>
                <a:gd name="connsiteY34" fmla="*/ 1648343 h 6855719"/>
                <a:gd name="connsiteX35" fmla="*/ 2185468 w 4321822"/>
                <a:gd name="connsiteY35" fmla="*/ 1648343 h 6855719"/>
                <a:gd name="connsiteX36" fmla="*/ 1679663 w 4321822"/>
                <a:gd name="connsiteY36" fmla="*/ 2211786 h 6855719"/>
                <a:gd name="connsiteX37" fmla="*/ 1318885 w 4321822"/>
                <a:gd name="connsiteY37" fmla="*/ 2716517 h 6855719"/>
                <a:gd name="connsiteX38" fmla="*/ 1126447 w 4321822"/>
                <a:gd name="connsiteY38" fmla="*/ 3224396 h 6855719"/>
                <a:gd name="connsiteX39" fmla="*/ 1058796 w 4321822"/>
                <a:gd name="connsiteY39" fmla="*/ 3442507 h 6855719"/>
                <a:gd name="connsiteX40" fmla="*/ 1013601 w 4321822"/>
                <a:gd name="connsiteY40" fmla="*/ 3357622 h 6855719"/>
                <a:gd name="connsiteX41" fmla="*/ 823951 w 4321822"/>
                <a:gd name="connsiteY41" fmla="*/ 3068142 h 6855719"/>
                <a:gd name="connsiteX42" fmla="*/ 422697 w 4321822"/>
                <a:gd name="connsiteY42" fmla="*/ 2940493 h 6855719"/>
                <a:gd name="connsiteX43" fmla="*/ 17510 w 4321822"/>
                <a:gd name="connsiteY43" fmla="*/ 3251141 h 6855719"/>
                <a:gd name="connsiteX44" fmla="*/ 133 w 4321822"/>
                <a:gd name="connsiteY44" fmla="*/ 3309852 h 6855719"/>
                <a:gd name="connsiteX45" fmla="*/ 81227 w 4321822"/>
                <a:gd name="connsiteY45" fmla="*/ 3459312 h 6855719"/>
                <a:gd name="connsiteX46" fmla="*/ 53552 w 4321822"/>
                <a:gd name="connsiteY46" fmla="*/ 3555496 h 6855719"/>
                <a:gd name="connsiteX47" fmla="*/ 161464 w 4321822"/>
                <a:gd name="connsiteY47" fmla="*/ 3631728 h 6855719"/>
                <a:gd name="connsiteX48" fmla="*/ 344820 w 4321822"/>
                <a:gd name="connsiteY48" fmla="*/ 3936655 h 6855719"/>
                <a:gd name="connsiteX49" fmla="*/ 344820 w 4321822"/>
                <a:gd name="connsiteY49" fmla="*/ 3936655 h 6855719"/>
                <a:gd name="connsiteX50" fmla="*/ 405248 w 4321822"/>
                <a:gd name="connsiteY50" fmla="*/ 4303369 h 6855719"/>
                <a:gd name="connsiteX51" fmla="*/ 640093 w 4321822"/>
                <a:gd name="connsiteY51" fmla="*/ 4689033 h 6855719"/>
                <a:gd name="connsiteX52" fmla="*/ 966546 w 4321822"/>
                <a:gd name="connsiteY52" fmla="*/ 4942686 h 6855719"/>
                <a:gd name="connsiteX53" fmla="*/ 1559809 w 4321822"/>
                <a:gd name="connsiteY53" fmla="*/ 5180678 h 6855719"/>
                <a:gd name="connsiteX54" fmla="*/ 1851864 w 4321822"/>
                <a:gd name="connsiteY54" fmla="*/ 5230092 h 6855719"/>
                <a:gd name="connsiteX55" fmla="*/ 2326346 w 4321822"/>
                <a:gd name="connsiteY55" fmla="*/ 5550967 h 6855719"/>
                <a:gd name="connsiteX56" fmla="*/ 2689556 w 4321822"/>
                <a:gd name="connsiteY56" fmla="*/ 6342748 h 6855719"/>
                <a:gd name="connsiteX57" fmla="*/ 2795322 w 4321822"/>
                <a:gd name="connsiteY57" fmla="*/ 6797135 h 6855719"/>
                <a:gd name="connsiteX58" fmla="*/ 2850171 w 4321822"/>
                <a:gd name="connsiteY58" fmla="*/ 6852556 h 6855719"/>
                <a:gd name="connsiteX59" fmla="*/ 2926332 w 4321822"/>
                <a:gd name="connsiteY59" fmla="*/ 6846335 h 6855719"/>
                <a:gd name="connsiteX60" fmla="*/ 3140510 w 4321822"/>
                <a:gd name="connsiteY60" fmla="*/ 6733489 h 6855719"/>
                <a:gd name="connsiteX61" fmla="*/ 3245991 w 4321822"/>
                <a:gd name="connsiteY61" fmla="*/ 6657257 h 6855719"/>
                <a:gd name="connsiteX62" fmla="*/ 3245991 w 4321822"/>
                <a:gd name="connsiteY62" fmla="*/ 6657257 h 6855719"/>
                <a:gd name="connsiteX63" fmla="*/ 3245991 w 4321822"/>
                <a:gd name="connsiteY63" fmla="*/ 6657257 h 6855719"/>
                <a:gd name="connsiteX64" fmla="*/ 3083301 w 4321822"/>
                <a:gd name="connsiteY64" fmla="*/ 6810150 h 6855719"/>
                <a:gd name="connsiteX65" fmla="*/ 3147876 w 4321822"/>
                <a:gd name="connsiteY65" fmla="*/ 6813082 h 6855719"/>
                <a:gd name="connsiteX66" fmla="*/ 3301126 w 4321822"/>
                <a:gd name="connsiteY66" fmla="*/ 6707173 h 6855719"/>
                <a:gd name="connsiteX67" fmla="*/ 3326799 w 4321822"/>
                <a:gd name="connsiteY67" fmla="*/ 6582599 h 6855719"/>
                <a:gd name="connsiteX68" fmla="*/ 3353759 w 4321822"/>
                <a:gd name="connsiteY68" fmla="*/ 6556854 h 6855719"/>
                <a:gd name="connsiteX69" fmla="*/ 3356691 w 4321822"/>
                <a:gd name="connsiteY69" fmla="*/ 6553136 h 6855719"/>
                <a:gd name="connsiteX70" fmla="*/ 3353759 w 4321822"/>
                <a:gd name="connsiteY70" fmla="*/ 6556854 h 6855719"/>
                <a:gd name="connsiteX71" fmla="*/ 3391732 w 4321822"/>
                <a:gd name="connsiteY71" fmla="*/ 6524459 h 6855719"/>
                <a:gd name="connsiteX72" fmla="*/ 3540119 w 4321822"/>
                <a:gd name="connsiteY72" fmla="*/ 6373712 h 6855719"/>
                <a:gd name="connsiteX73" fmla="*/ 3540119 w 4321822"/>
                <a:gd name="connsiteY73" fmla="*/ 6373712 h 6855719"/>
                <a:gd name="connsiteX74" fmla="*/ 3439502 w 4321822"/>
                <a:gd name="connsiteY74" fmla="*/ 6583171 h 6855719"/>
                <a:gd name="connsiteX75" fmla="*/ 3425915 w 4321822"/>
                <a:gd name="connsiteY75" fmla="*/ 6591967 h 6855719"/>
                <a:gd name="connsiteX76" fmla="*/ 3599903 w 4321822"/>
                <a:gd name="connsiteY76" fmla="*/ 6461958 h 6855719"/>
                <a:gd name="connsiteX77" fmla="*/ 3593467 w 4321822"/>
                <a:gd name="connsiteY77" fmla="*/ 6304489 h 6855719"/>
                <a:gd name="connsiteX78" fmla="*/ 3593467 w 4321822"/>
                <a:gd name="connsiteY78" fmla="*/ 6304489 h 6855719"/>
                <a:gd name="connsiteX79" fmla="*/ 3593467 w 4321822"/>
                <a:gd name="connsiteY79" fmla="*/ 6304489 h 6855719"/>
                <a:gd name="connsiteX80" fmla="*/ 3765024 w 4321822"/>
                <a:gd name="connsiteY80" fmla="*/ 6100536 h 6855719"/>
                <a:gd name="connsiteX81" fmla="*/ 3722618 w 4321822"/>
                <a:gd name="connsiteY81" fmla="*/ 6287326 h 6855719"/>
                <a:gd name="connsiteX82" fmla="*/ 3714466 w 4321822"/>
                <a:gd name="connsiteY82" fmla="*/ 6300913 h 6855719"/>
                <a:gd name="connsiteX83" fmla="*/ 3835607 w 4321822"/>
                <a:gd name="connsiteY83" fmla="*/ 6166113 h 6855719"/>
                <a:gd name="connsiteX84" fmla="*/ 3809148 w 4321822"/>
                <a:gd name="connsiteY84" fmla="*/ 6040609 h 6855719"/>
                <a:gd name="connsiteX85" fmla="*/ 3858634 w 4321822"/>
                <a:gd name="connsiteY85" fmla="*/ 5965951 h 6855719"/>
                <a:gd name="connsiteX86" fmla="*/ 3954245 w 4321822"/>
                <a:gd name="connsiteY86" fmla="*/ 5726743 h 6855719"/>
                <a:gd name="connsiteX87" fmla="*/ 3870934 w 4321822"/>
                <a:gd name="connsiteY87" fmla="*/ 5608462 h 6855719"/>
                <a:gd name="connsiteX88" fmla="*/ 3694442 w 4321822"/>
                <a:gd name="connsiteY88" fmla="*/ 5569846 h 6855719"/>
                <a:gd name="connsiteX89" fmla="*/ 3357978 w 4321822"/>
                <a:gd name="connsiteY89" fmla="*/ 5451851 h 6855719"/>
                <a:gd name="connsiteX90" fmla="*/ 2888287 w 4321822"/>
                <a:gd name="connsiteY90" fmla="*/ 5107235 h 6855719"/>
                <a:gd name="connsiteX91" fmla="*/ 2441695 w 4321822"/>
                <a:gd name="connsiteY91" fmla="*/ 4564244 h 6855719"/>
                <a:gd name="connsiteX92" fmla="*/ 2318408 w 4321822"/>
                <a:gd name="connsiteY92" fmla="*/ 4406918 h 6855719"/>
                <a:gd name="connsiteX93" fmla="*/ 2737326 w 4321822"/>
                <a:gd name="connsiteY93" fmla="*/ 4226779 h 6855719"/>
                <a:gd name="connsiteX94" fmla="*/ 3097317 w 4321822"/>
                <a:gd name="connsiteY94" fmla="*/ 4130738 h 6855719"/>
                <a:gd name="connsiteX95" fmla="*/ 3110976 w 4321822"/>
                <a:gd name="connsiteY95" fmla="*/ 3910911 h 6855719"/>
                <a:gd name="connsiteX96" fmla="*/ 3031597 w 4321822"/>
                <a:gd name="connsiteY96" fmla="*/ 4097628 h 6855719"/>
                <a:gd name="connsiteX97" fmla="*/ 2826787 w 4321822"/>
                <a:gd name="connsiteY97" fmla="*/ 4158843 h 6855719"/>
                <a:gd name="connsiteX98" fmla="*/ 3198292 w 4321822"/>
                <a:gd name="connsiteY98" fmla="*/ 3744145 h 6855719"/>
                <a:gd name="connsiteX99" fmla="*/ 3198292 w 4321822"/>
                <a:gd name="connsiteY99" fmla="*/ 3744145 h 6855719"/>
                <a:gd name="connsiteX100" fmla="*/ 3439574 w 4321822"/>
                <a:gd name="connsiteY100" fmla="*/ 3648319 h 6855719"/>
                <a:gd name="connsiteX101" fmla="*/ 3486485 w 4321822"/>
                <a:gd name="connsiteY101" fmla="*/ 3418694 h 6855719"/>
                <a:gd name="connsiteX102" fmla="*/ 3462243 w 4321822"/>
                <a:gd name="connsiteY102" fmla="*/ 3388373 h 6855719"/>
                <a:gd name="connsiteX103" fmla="*/ 3437285 w 4321822"/>
                <a:gd name="connsiteY103" fmla="*/ 3564650 h 6855719"/>
                <a:gd name="connsiteX104" fmla="*/ 3262152 w 4321822"/>
                <a:gd name="connsiteY104" fmla="*/ 3668985 h 6855719"/>
                <a:gd name="connsiteX105" fmla="*/ 3488130 w 4321822"/>
                <a:gd name="connsiteY105" fmla="*/ 3315359 h 6855719"/>
                <a:gd name="connsiteX106" fmla="*/ 3545483 w 4321822"/>
                <a:gd name="connsiteY106" fmla="*/ 3201941 h 6855719"/>
                <a:gd name="connsiteX107" fmla="*/ 3545483 w 4321822"/>
                <a:gd name="connsiteY107" fmla="*/ 3201941 h 6855719"/>
                <a:gd name="connsiteX108" fmla="*/ 3545483 w 4321822"/>
                <a:gd name="connsiteY108" fmla="*/ 3201941 h 6855719"/>
                <a:gd name="connsiteX109" fmla="*/ 3754512 w 4321822"/>
                <a:gd name="connsiteY109" fmla="*/ 3088880 h 6855719"/>
                <a:gd name="connsiteX110" fmla="*/ 3835965 w 4321822"/>
                <a:gd name="connsiteY110" fmla="*/ 2910887 h 6855719"/>
                <a:gd name="connsiteX111" fmla="*/ 3764023 w 4321822"/>
                <a:gd name="connsiteY111" fmla="*/ 2795610 h 6855719"/>
                <a:gd name="connsiteX112" fmla="*/ 3761807 w 4321822"/>
                <a:gd name="connsiteY112" fmla="*/ 2973603 h 6855719"/>
                <a:gd name="connsiteX113" fmla="*/ 3600547 w 4321822"/>
                <a:gd name="connsiteY113" fmla="*/ 3113051 h 6855719"/>
                <a:gd name="connsiteX114" fmla="*/ 3813366 w 4321822"/>
                <a:gd name="connsiteY114" fmla="*/ 2559620 h 6855719"/>
                <a:gd name="connsiteX115" fmla="*/ 3813366 w 4321822"/>
                <a:gd name="connsiteY115" fmla="*/ 2559620 h 6855719"/>
                <a:gd name="connsiteX116" fmla="*/ 4078748 w 4321822"/>
                <a:gd name="connsiteY116" fmla="*/ 2325633 h 6855719"/>
                <a:gd name="connsiteX117" fmla="*/ 3984924 w 4321822"/>
                <a:gd name="connsiteY117" fmla="*/ 2011051 h 6855719"/>
                <a:gd name="connsiteX118" fmla="*/ 4035411 w 4321822"/>
                <a:gd name="connsiteY118" fmla="*/ 2253191 h 6855719"/>
                <a:gd name="connsiteX119" fmla="*/ 3845904 w 4321822"/>
                <a:gd name="connsiteY119" fmla="*/ 2460862 h 6855719"/>
                <a:gd name="connsiteX120" fmla="*/ 3954674 w 4321822"/>
                <a:gd name="connsiteY120" fmla="*/ 1971648 h 6855719"/>
                <a:gd name="connsiteX121" fmla="*/ 3990645 w 4321822"/>
                <a:gd name="connsiteY121" fmla="*/ 1725147 h 6855719"/>
                <a:gd name="connsiteX122" fmla="*/ 4133669 w 4321822"/>
                <a:gd name="connsiteY122" fmla="*/ 1569536 h 6855719"/>
                <a:gd name="connsiteX123" fmla="*/ 4266324 w 4321822"/>
                <a:gd name="connsiteY123" fmla="*/ 1287851 h 6855719"/>
                <a:gd name="connsiteX124" fmla="*/ 4191308 w 4321822"/>
                <a:gd name="connsiteY124" fmla="*/ 1071384 h 6855719"/>
                <a:gd name="connsiteX125" fmla="*/ 3032241 w 4321822"/>
                <a:gd name="connsiteY125" fmla="*/ 3712465 h 6855719"/>
                <a:gd name="connsiteX126" fmla="*/ 3032170 w 4321822"/>
                <a:gd name="connsiteY126" fmla="*/ 3712536 h 6855719"/>
                <a:gd name="connsiteX127" fmla="*/ 3032170 w 4321822"/>
                <a:gd name="connsiteY127" fmla="*/ 3712465 h 6855719"/>
                <a:gd name="connsiteX128" fmla="*/ 3032241 w 4321822"/>
                <a:gd name="connsiteY128" fmla="*/ 3712465 h 6855719"/>
                <a:gd name="connsiteX129" fmla="*/ 3032241 w 4321822"/>
                <a:gd name="connsiteY129" fmla="*/ 3712465 h 6855719"/>
                <a:gd name="connsiteX130" fmla="*/ 3032241 w 4321822"/>
                <a:gd name="connsiteY130" fmla="*/ 3712465 h 6855719"/>
                <a:gd name="connsiteX131" fmla="*/ 3139294 w 4321822"/>
                <a:gd name="connsiteY131" fmla="*/ 2731678 h 6855719"/>
                <a:gd name="connsiteX132" fmla="*/ 3141369 w 4321822"/>
                <a:gd name="connsiteY132" fmla="*/ 2731749 h 6855719"/>
                <a:gd name="connsiteX133" fmla="*/ 3140939 w 4321822"/>
                <a:gd name="connsiteY133" fmla="*/ 2732250 h 6855719"/>
                <a:gd name="connsiteX134" fmla="*/ 3139294 w 4321822"/>
                <a:gd name="connsiteY134" fmla="*/ 2731678 h 6855719"/>
                <a:gd name="connsiteX135" fmla="*/ 2438119 w 4321822"/>
                <a:gd name="connsiteY135" fmla="*/ 3614350 h 6855719"/>
                <a:gd name="connsiteX136" fmla="*/ 2439192 w 4321822"/>
                <a:gd name="connsiteY136" fmla="*/ 3615423 h 6855719"/>
                <a:gd name="connsiteX137" fmla="*/ 2439049 w 4321822"/>
                <a:gd name="connsiteY137" fmla="*/ 3615495 h 6855719"/>
                <a:gd name="connsiteX138" fmla="*/ 2438119 w 4321822"/>
                <a:gd name="connsiteY138" fmla="*/ 3614350 h 6855719"/>
                <a:gd name="connsiteX139" fmla="*/ 3181630 w 4321822"/>
                <a:gd name="connsiteY139" fmla="*/ 3229115 h 6855719"/>
                <a:gd name="connsiteX140" fmla="*/ 3181773 w 4321822"/>
                <a:gd name="connsiteY140" fmla="*/ 3228901 h 6855719"/>
                <a:gd name="connsiteX141" fmla="*/ 3182130 w 4321822"/>
                <a:gd name="connsiteY141" fmla="*/ 3229115 h 6855719"/>
                <a:gd name="connsiteX142" fmla="*/ 3181630 w 4321822"/>
                <a:gd name="connsiteY142" fmla="*/ 3229115 h 6855719"/>
                <a:gd name="connsiteX143" fmla="*/ 3256217 w 4321822"/>
                <a:gd name="connsiteY143" fmla="*/ 2709795 h 6855719"/>
                <a:gd name="connsiteX144" fmla="*/ 3256360 w 4321822"/>
                <a:gd name="connsiteY144" fmla="*/ 2709795 h 6855719"/>
                <a:gd name="connsiteX145" fmla="*/ 3256360 w 4321822"/>
                <a:gd name="connsiteY145" fmla="*/ 2709867 h 6855719"/>
                <a:gd name="connsiteX146" fmla="*/ 3256217 w 4321822"/>
                <a:gd name="connsiteY146" fmla="*/ 2709795 h 6855719"/>
                <a:gd name="connsiteX147" fmla="*/ 3256217 w 4321822"/>
                <a:gd name="connsiteY147" fmla="*/ 2709795 h 6855719"/>
                <a:gd name="connsiteX148" fmla="*/ 3256217 w 4321822"/>
                <a:gd name="connsiteY148" fmla="*/ 2709795 h 6855719"/>
                <a:gd name="connsiteX149" fmla="*/ 2722880 w 4321822"/>
                <a:gd name="connsiteY149" fmla="*/ 3695016 h 6855719"/>
                <a:gd name="connsiteX150" fmla="*/ 2721808 w 4321822"/>
                <a:gd name="connsiteY150" fmla="*/ 3695159 h 6855719"/>
                <a:gd name="connsiteX151" fmla="*/ 2721879 w 4321822"/>
                <a:gd name="connsiteY151" fmla="*/ 3694801 h 6855719"/>
                <a:gd name="connsiteX152" fmla="*/ 2722880 w 4321822"/>
                <a:gd name="connsiteY152" fmla="*/ 3695016 h 6855719"/>
                <a:gd name="connsiteX153" fmla="*/ 3353044 w 4321822"/>
                <a:gd name="connsiteY153" fmla="*/ 2078058 h 6855719"/>
                <a:gd name="connsiteX154" fmla="*/ 3352901 w 4321822"/>
                <a:gd name="connsiteY154" fmla="*/ 2077987 h 6855719"/>
                <a:gd name="connsiteX155" fmla="*/ 3353044 w 4321822"/>
                <a:gd name="connsiteY155" fmla="*/ 2077915 h 6855719"/>
                <a:gd name="connsiteX156" fmla="*/ 3353044 w 4321822"/>
                <a:gd name="connsiteY156" fmla="*/ 2078058 h 6855719"/>
                <a:gd name="connsiteX157" fmla="*/ 3128210 w 4321822"/>
                <a:gd name="connsiteY157" fmla="*/ 2725671 h 6855719"/>
                <a:gd name="connsiteX158" fmla="*/ 3128282 w 4321822"/>
                <a:gd name="connsiteY158" fmla="*/ 2725599 h 6855719"/>
                <a:gd name="connsiteX159" fmla="*/ 3128568 w 4321822"/>
                <a:gd name="connsiteY159" fmla="*/ 2725671 h 6855719"/>
                <a:gd name="connsiteX160" fmla="*/ 3128210 w 4321822"/>
                <a:gd name="connsiteY160" fmla="*/ 2725671 h 6855719"/>
                <a:gd name="connsiteX161" fmla="*/ 2146994 w 4321822"/>
                <a:gd name="connsiteY161" fmla="*/ 4055437 h 6855719"/>
                <a:gd name="connsiteX162" fmla="*/ 2147638 w 4321822"/>
                <a:gd name="connsiteY162" fmla="*/ 4054864 h 6855719"/>
                <a:gd name="connsiteX163" fmla="*/ 2147423 w 4321822"/>
                <a:gd name="connsiteY163" fmla="*/ 4055722 h 6855719"/>
                <a:gd name="connsiteX164" fmla="*/ 2146994 w 4321822"/>
                <a:gd name="connsiteY164" fmla="*/ 4055437 h 6855719"/>
                <a:gd name="connsiteX165" fmla="*/ 2593372 w 4321822"/>
                <a:gd name="connsiteY165" fmla="*/ 4166566 h 6855719"/>
                <a:gd name="connsiteX166" fmla="*/ 2593658 w 4321822"/>
                <a:gd name="connsiteY166" fmla="*/ 4165922 h 6855719"/>
                <a:gd name="connsiteX167" fmla="*/ 2594445 w 4321822"/>
                <a:gd name="connsiteY167" fmla="*/ 4166280 h 6855719"/>
                <a:gd name="connsiteX168" fmla="*/ 2593372 w 4321822"/>
                <a:gd name="connsiteY168" fmla="*/ 4166566 h 6855719"/>
                <a:gd name="connsiteX169" fmla="*/ 3277742 w 4321822"/>
                <a:gd name="connsiteY169" fmla="*/ 2747697 h 6855719"/>
                <a:gd name="connsiteX170" fmla="*/ 3277670 w 4321822"/>
                <a:gd name="connsiteY170" fmla="*/ 2746981 h 6855719"/>
                <a:gd name="connsiteX171" fmla="*/ 3278457 w 4321822"/>
                <a:gd name="connsiteY171" fmla="*/ 2747697 h 6855719"/>
                <a:gd name="connsiteX172" fmla="*/ 3277742 w 4321822"/>
                <a:gd name="connsiteY172" fmla="*/ 2747697 h 6855719"/>
                <a:gd name="connsiteX173" fmla="*/ 3268517 w 4321822"/>
                <a:gd name="connsiteY173" fmla="*/ 2100156 h 6855719"/>
                <a:gd name="connsiteX174" fmla="*/ 3267301 w 4321822"/>
                <a:gd name="connsiteY174" fmla="*/ 2100656 h 6855719"/>
                <a:gd name="connsiteX175" fmla="*/ 3268016 w 4321822"/>
                <a:gd name="connsiteY175" fmla="*/ 2099369 h 6855719"/>
                <a:gd name="connsiteX176" fmla="*/ 3268517 w 4321822"/>
                <a:gd name="connsiteY176" fmla="*/ 2100156 h 6855719"/>
                <a:gd name="connsiteX177" fmla="*/ 3277098 w 4321822"/>
                <a:gd name="connsiteY177" fmla="*/ 3272595 h 6855719"/>
                <a:gd name="connsiteX178" fmla="*/ 3277027 w 4321822"/>
                <a:gd name="connsiteY178" fmla="*/ 3271307 h 6855719"/>
                <a:gd name="connsiteX179" fmla="*/ 3278457 w 4321822"/>
                <a:gd name="connsiteY179" fmla="*/ 3272595 h 6855719"/>
                <a:gd name="connsiteX180" fmla="*/ 3278457 w 4321822"/>
                <a:gd name="connsiteY180" fmla="*/ 3272595 h 6855719"/>
                <a:gd name="connsiteX181" fmla="*/ 3277098 w 4321822"/>
                <a:gd name="connsiteY181" fmla="*/ 3272595 h 6855719"/>
                <a:gd name="connsiteX182" fmla="*/ 3989787 w 4321822"/>
                <a:gd name="connsiteY182" fmla="*/ 799567 h 6855719"/>
                <a:gd name="connsiteX183" fmla="*/ 3989787 w 4321822"/>
                <a:gd name="connsiteY183" fmla="*/ 799567 h 6855719"/>
                <a:gd name="connsiteX184" fmla="*/ 3989787 w 4321822"/>
                <a:gd name="connsiteY184" fmla="*/ 799567 h 6855719"/>
                <a:gd name="connsiteX185" fmla="*/ 3989286 w 4321822"/>
                <a:gd name="connsiteY185" fmla="*/ 795777 h 6855719"/>
                <a:gd name="connsiteX186" fmla="*/ 3989787 w 4321822"/>
                <a:gd name="connsiteY186" fmla="*/ 794561 h 6855719"/>
                <a:gd name="connsiteX187" fmla="*/ 3989787 w 4321822"/>
                <a:gd name="connsiteY187" fmla="*/ 799567 h 6855719"/>
                <a:gd name="connsiteX188" fmla="*/ 2164443 w 4321822"/>
                <a:gd name="connsiteY188" fmla="*/ 4392973 h 6855719"/>
                <a:gd name="connsiteX189" fmla="*/ 2164157 w 4321822"/>
                <a:gd name="connsiteY189" fmla="*/ 4392687 h 6855719"/>
                <a:gd name="connsiteX190" fmla="*/ 2164157 w 4321822"/>
                <a:gd name="connsiteY190" fmla="*/ 4392687 h 6855719"/>
                <a:gd name="connsiteX191" fmla="*/ 2164157 w 4321822"/>
                <a:gd name="connsiteY191" fmla="*/ 4392687 h 6855719"/>
                <a:gd name="connsiteX192" fmla="*/ 2164586 w 4321822"/>
                <a:gd name="connsiteY192" fmla="*/ 4392687 h 6855719"/>
                <a:gd name="connsiteX193" fmla="*/ 2164443 w 4321822"/>
                <a:gd name="connsiteY193" fmla="*/ 4392973 h 6855719"/>
                <a:gd name="connsiteX194" fmla="*/ 3116840 w 4321822"/>
                <a:gd name="connsiteY194" fmla="*/ 3705457 h 6855719"/>
                <a:gd name="connsiteX195" fmla="*/ 3115767 w 4321822"/>
                <a:gd name="connsiteY195" fmla="*/ 3705242 h 6855719"/>
                <a:gd name="connsiteX196" fmla="*/ 3115767 w 4321822"/>
                <a:gd name="connsiteY196" fmla="*/ 3705242 h 6855719"/>
                <a:gd name="connsiteX197" fmla="*/ 3115767 w 4321822"/>
                <a:gd name="connsiteY197" fmla="*/ 3705242 h 6855719"/>
                <a:gd name="connsiteX198" fmla="*/ 3116840 w 4321822"/>
                <a:gd name="connsiteY198" fmla="*/ 3705028 h 6855719"/>
                <a:gd name="connsiteX199" fmla="*/ 3116840 w 4321822"/>
                <a:gd name="connsiteY199" fmla="*/ 3705457 h 6855719"/>
                <a:gd name="connsiteX200" fmla="*/ 3390159 w 4321822"/>
                <a:gd name="connsiteY200" fmla="*/ 3245349 h 6855719"/>
                <a:gd name="connsiteX201" fmla="*/ 3389873 w 4321822"/>
                <a:gd name="connsiteY201" fmla="*/ 3245349 h 6855719"/>
                <a:gd name="connsiteX202" fmla="*/ 3389873 w 4321822"/>
                <a:gd name="connsiteY202" fmla="*/ 3245349 h 6855719"/>
                <a:gd name="connsiteX203" fmla="*/ 3389873 w 4321822"/>
                <a:gd name="connsiteY203" fmla="*/ 3245349 h 6855719"/>
                <a:gd name="connsiteX204" fmla="*/ 3390159 w 4321822"/>
                <a:gd name="connsiteY204" fmla="*/ 3245206 h 6855719"/>
                <a:gd name="connsiteX205" fmla="*/ 3390159 w 4321822"/>
                <a:gd name="connsiteY205" fmla="*/ 3245349 h 6855719"/>
                <a:gd name="connsiteX206" fmla="*/ 4002301 w 4321822"/>
                <a:gd name="connsiteY206" fmla="*/ 1362724 h 6855719"/>
                <a:gd name="connsiteX207" fmla="*/ 4002158 w 4321822"/>
                <a:gd name="connsiteY207" fmla="*/ 1360864 h 6855719"/>
                <a:gd name="connsiteX208" fmla="*/ 4002659 w 4321822"/>
                <a:gd name="connsiteY208" fmla="*/ 1361508 h 6855719"/>
                <a:gd name="connsiteX209" fmla="*/ 4002301 w 4321822"/>
                <a:gd name="connsiteY209" fmla="*/ 1362724 h 6855719"/>
                <a:gd name="connsiteX210" fmla="*/ 4011169 w 4321822"/>
                <a:gd name="connsiteY210" fmla="*/ 1289495 h 6855719"/>
                <a:gd name="connsiteX211" fmla="*/ 4011169 w 4321822"/>
                <a:gd name="connsiteY211" fmla="*/ 1290282 h 6855719"/>
                <a:gd name="connsiteX212" fmla="*/ 4010311 w 4321822"/>
                <a:gd name="connsiteY212" fmla="*/ 1290139 h 6855719"/>
                <a:gd name="connsiteX213" fmla="*/ 4011169 w 4321822"/>
                <a:gd name="connsiteY213" fmla="*/ 1289495 h 6855719"/>
                <a:gd name="connsiteX214" fmla="*/ 3909121 w 4321822"/>
                <a:gd name="connsiteY214" fmla="*/ 359697 h 6855719"/>
                <a:gd name="connsiteX215" fmla="*/ 3909622 w 4321822"/>
                <a:gd name="connsiteY215" fmla="*/ 359410 h 6855719"/>
                <a:gd name="connsiteX216" fmla="*/ 3909550 w 4321822"/>
                <a:gd name="connsiteY216" fmla="*/ 359840 h 6855719"/>
                <a:gd name="connsiteX217" fmla="*/ 3909121 w 4321822"/>
                <a:gd name="connsiteY217" fmla="*/ 359697 h 6855719"/>
                <a:gd name="connsiteX218" fmla="*/ 3905903 w 4321822"/>
                <a:gd name="connsiteY218" fmla="*/ 359697 h 6855719"/>
                <a:gd name="connsiteX219" fmla="*/ 3905903 w 4321822"/>
                <a:gd name="connsiteY219" fmla="*/ 359697 h 6855719"/>
                <a:gd name="connsiteX220" fmla="*/ 3905474 w 4321822"/>
                <a:gd name="connsiteY220" fmla="*/ 359840 h 6855719"/>
                <a:gd name="connsiteX221" fmla="*/ 3904902 w 4321822"/>
                <a:gd name="connsiteY221" fmla="*/ 359196 h 6855719"/>
                <a:gd name="connsiteX222" fmla="*/ 3905903 w 4321822"/>
                <a:gd name="connsiteY222" fmla="*/ 359697 h 6855719"/>
                <a:gd name="connsiteX223" fmla="*/ 2961015 w 4321822"/>
                <a:gd name="connsiteY223" fmla="*/ 5667388 h 6855719"/>
                <a:gd name="connsiteX224" fmla="*/ 2961015 w 4321822"/>
                <a:gd name="connsiteY224" fmla="*/ 5667531 h 6855719"/>
                <a:gd name="connsiteX225" fmla="*/ 2960872 w 4321822"/>
                <a:gd name="connsiteY225" fmla="*/ 5667460 h 6855719"/>
                <a:gd name="connsiteX226" fmla="*/ 2960872 w 4321822"/>
                <a:gd name="connsiteY226" fmla="*/ 5667460 h 6855719"/>
                <a:gd name="connsiteX227" fmla="*/ 2960872 w 4321822"/>
                <a:gd name="connsiteY227" fmla="*/ 5667460 h 6855719"/>
                <a:gd name="connsiteX228" fmla="*/ 2961015 w 4321822"/>
                <a:gd name="connsiteY228" fmla="*/ 5667388 h 6855719"/>
                <a:gd name="connsiteX229" fmla="*/ 3256217 w 4321822"/>
                <a:gd name="connsiteY229" fmla="*/ 6492565 h 6855719"/>
                <a:gd name="connsiteX230" fmla="*/ 3256217 w 4321822"/>
                <a:gd name="connsiteY230" fmla="*/ 6492565 h 6855719"/>
                <a:gd name="connsiteX231" fmla="*/ 3255859 w 4321822"/>
                <a:gd name="connsiteY231" fmla="*/ 6490992 h 6855719"/>
                <a:gd name="connsiteX232" fmla="*/ 3256860 w 4321822"/>
                <a:gd name="connsiteY232" fmla="*/ 6490348 h 6855719"/>
                <a:gd name="connsiteX233" fmla="*/ 3256217 w 4321822"/>
                <a:gd name="connsiteY233" fmla="*/ 6492565 h 6855719"/>
                <a:gd name="connsiteX234" fmla="*/ 3256217 w 4321822"/>
                <a:gd name="connsiteY234" fmla="*/ 6492565 h 6855719"/>
                <a:gd name="connsiteX235" fmla="*/ 3529750 w 4321822"/>
                <a:gd name="connsiteY235" fmla="*/ 6309923 h 6855719"/>
                <a:gd name="connsiteX236" fmla="*/ 3529535 w 4321822"/>
                <a:gd name="connsiteY236" fmla="*/ 6309208 h 6855719"/>
                <a:gd name="connsiteX237" fmla="*/ 3530393 w 4321822"/>
                <a:gd name="connsiteY237" fmla="*/ 6308779 h 6855719"/>
                <a:gd name="connsiteX238" fmla="*/ 3529750 w 4321822"/>
                <a:gd name="connsiteY238" fmla="*/ 6309923 h 6855719"/>
                <a:gd name="connsiteX239" fmla="*/ 3150522 w 4321822"/>
                <a:gd name="connsiteY239" fmla="*/ 5569846 h 6855719"/>
                <a:gd name="connsiteX240" fmla="*/ 3150593 w 4321822"/>
                <a:gd name="connsiteY240" fmla="*/ 5569703 h 6855719"/>
                <a:gd name="connsiteX241" fmla="*/ 3150665 w 4321822"/>
                <a:gd name="connsiteY241" fmla="*/ 5569774 h 6855719"/>
                <a:gd name="connsiteX242" fmla="*/ 3150522 w 4321822"/>
                <a:gd name="connsiteY242" fmla="*/ 5569846 h 6855719"/>
                <a:gd name="connsiteX243" fmla="*/ 3322079 w 4321822"/>
                <a:gd name="connsiteY243" fmla="*/ 6537975 h 6855719"/>
                <a:gd name="connsiteX244" fmla="*/ 3322079 w 4321822"/>
                <a:gd name="connsiteY244" fmla="*/ 6537975 h 6855719"/>
                <a:gd name="connsiteX245" fmla="*/ 3322437 w 4321822"/>
                <a:gd name="connsiteY245" fmla="*/ 6538976 h 6855719"/>
                <a:gd name="connsiteX246" fmla="*/ 3322079 w 4321822"/>
                <a:gd name="connsiteY246" fmla="*/ 6538976 h 6855719"/>
                <a:gd name="connsiteX247" fmla="*/ 3322079 w 4321822"/>
                <a:gd name="connsiteY247" fmla="*/ 6537975 h 6855719"/>
                <a:gd name="connsiteX248" fmla="*/ 3322079 w 4321822"/>
                <a:gd name="connsiteY248" fmla="*/ 6537975 h 6855719"/>
                <a:gd name="connsiteX249" fmla="*/ 2780090 w 4321822"/>
                <a:gd name="connsiteY249" fmla="*/ 4171143 h 6855719"/>
                <a:gd name="connsiteX250" fmla="*/ 2779947 w 4321822"/>
                <a:gd name="connsiteY250" fmla="*/ 4171644 h 6855719"/>
                <a:gd name="connsiteX251" fmla="*/ 2779232 w 4321822"/>
                <a:gd name="connsiteY251" fmla="*/ 4171500 h 6855719"/>
                <a:gd name="connsiteX252" fmla="*/ 2779232 w 4321822"/>
                <a:gd name="connsiteY252" fmla="*/ 4171500 h 6855719"/>
                <a:gd name="connsiteX253" fmla="*/ 2779232 w 4321822"/>
                <a:gd name="connsiteY253" fmla="*/ 4171500 h 6855719"/>
                <a:gd name="connsiteX254" fmla="*/ 2780018 w 4321822"/>
                <a:gd name="connsiteY254" fmla="*/ 4170928 h 6855719"/>
                <a:gd name="connsiteX255" fmla="*/ 2780090 w 4321822"/>
                <a:gd name="connsiteY255" fmla="*/ 4171143 h 6855719"/>
                <a:gd name="connsiteX256" fmla="*/ 3931361 w 4321822"/>
                <a:gd name="connsiteY256" fmla="*/ 1858302 h 6855719"/>
                <a:gd name="connsiteX257" fmla="*/ 3933435 w 4321822"/>
                <a:gd name="connsiteY257" fmla="*/ 1861448 h 6855719"/>
                <a:gd name="connsiteX258" fmla="*/ 3931004 w 4321822"/>
                <a:gd name="connsiteY258" fmla="*/ 1860233 h 6855719"/>
                <a:gd name="connsiteX259" fmla="*/ 3931361 w 4321822"/>
                <a:gd name="connsiteY259" fmla="*/ 1858302 h 6855719"/>
                <a:gd name="connsiteX260" fmla="*/ 3318432 w 4321822"/>
                <a:gd name="connsiteY260" fmla="*/ 6564435 h 6855719"/>
                <a:gd name="connsiteX261" fmla="*/ 3317717 w 4321822"/>
                <a:gd name="connsiteY261" fmla="*/ 6570012 h 6855719"/>
                <a:gd name="connsiteX262" fmla="*/ 3318432 w 4321822"/>
                <a:gd name="connsiteY262" fmla="*/ 6564435 h 685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</a:cxnLst>
              <a:rect l="l" t="t" r="r" b="b"/>
              <a:pathLst>
                <a:path w="4321822" h="6855719">
                  <a:moveTo>
                    <a:pt x="4191308" y="1071384"/>
                  </a:moveTo>
                  <a:cubicBezTo>
                    <a:pt x="4154050" y="1043780"/>
                    <a:pt x="4130308" y="1033626"/>
                    <a:pt x="4048713" y="1021683"/>
                  </a:cubicBezTo>
                  <a:cubicBezTo>
                    <a:pt x="4173143" y="1095269"/>
                    <a:pt x="4204323" y="1170571"/>
                    <a:pt x="4186016" y="1273477"/>
                  </a:cubicBezTo>
                  <a:cubicBezTo>
                    <a:pt x="4162488" y="1405774"/>
                    <a:pt x="4087830" y="1505390"/>
                    <a:pt x="4002587" y="1605078"/>
                  </a:cubicBezTo>
                  <a:cubicBezTo>
                    <a:pt x="4039916" y="1283489"/>
                    <a:pt x="4027331" y="993293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027188" y="866860"/>
                    <a:pt x="4027188" y="866860"/>
                    <a:pt x="4027188" y="866860"/>
                  </a:cubicBezTo>
                  <a:cubicBezTo>
                    <a:pt x="4108211" y="770819"/>
                    <a:pt x="4179651" y="694230"/>
                    <a:pt x="4234787" y="580454"/>
                  </a:cubicBezTo>
                  <a:cubicBezTo>
                    <a:pt x="4284488" y="477977"/>
                    <a:pt x="4326966" y="349256"/>
                    <a:pt x="4321316" y="232906"/>
                  </a:cubicBezTo>
                  <a:cubicBezTo>
                    <a:pt x="4315953" y="121276"/>
                    <a:pt x="4257671" y="43971"/>
                    <a:pt x="4158269" y="13149"/>
                  </a:cubicBezTo>
                  <a:cubicBezTo>
                    <a:pt x="4145111" y="9073"/>
                    <a:pt x="4074743" y="-15598"/>
                    <a:pt x="3961682" y="15438"/>
                  </a:cubicBezTo>
                  <a:cubicBezTo>
                    <a:pt x="4110499" y="30884"/>
                    <a:pt x="4183441" y="75150"/>
                    <a:pt x="4217553" y="183276"/>
                  </a:cubicBezTo>
                  <a:cubicBezTo>
                    <a:pt x="4232284" y="229902"/>
                    <a:pt x="4234287" y="277744"/>
                    <a:pt x="4228852" y="326014"/>
                  </a:cubicBezTo>
                  <a:cubicBezTo>
                    <a:pt x="4214978" y="449659"/>
                    <a:pt x="4166707" y="560788"/>
                    <a:pt x="4104492" y="666626"/>
                  </a:cubicBezTo>
                  <a:cubicBezTo>
                    <a:pt x="4080392" y="707531"/>
                    <a:pt x="4055649" y="748150"/>
                    <a:pt x="4022825" y="787624"/>
                  </a:cubicBezTo>
                  <a:cubicBezTo>
                    <a:pt x="4014101" y="627080"/>
                    <a:pt x="4006306" y="470683"/>
                    <a:pt x="3990430" y="314859"/>
                  </a:cubicBezTo>
                  <a:cubicBezTo>
                    <a:pt x="3983351" y="245063"/>
                    <a:pt x="3975556" y="175053"/>
                    <a:pt x="3950670" y="108761"/>
                  </a:cubicBezTo>
                  <a:cubicBezTo>
                    <a:pt x="3930003" y="53768"/>
                    <a:pt x="3897393" y="46689"/>
                    <a:pt x="3853628" y="85806"/>
                  </a:cubicBezTo>
                  <a:cubicBezTo>
                    <a:pt x="3809362" y="125352"/>
                    <a:pt x="3776037" y="173908"/>
                    <a:pt x="3742427" y="222179"/>
                  </a:cubicBezTo>
                  <a:cubicBezTo>
                    <a:pt x="3657542" y="344250"/>
                    <a:pt x="3576161" y="468752"/>
                    <a:pt x="3488774" y="589107"/>
                  </a:cubicBezTo>
                  <a:cubicBezTo>
                    <a:pt x="3410253" y="697305"/>
                    <a:pt x="3327228" y="801855"/>
                    <a:pt x="3240341" y="903402"/>
                  </a:cubicBezTo>
                  <a:cubicBezTo>
                    <a:pt x="3229757" y="883951"/>
                    <a:pt x="3226754" y="871150"/>
                    <a:pt x="3218530" y="855704"/>
                  </a:cubicBezTo>
                  <a:cubicBezTo>
                    <a:pt x="3200080" y="821092"/>
                    <a:pt x="3171618" y="814942"/>
                    <a:pt x="3153097" y="849125"/>
                  </a:cubicBezTo>
                  <a:cubicBezTo>
                    <a:pt x="3056269" y="1028048"/>
                    <a:pt x="2988118" y="1188449"/>
                    <a:pt x="2924043" y="1242798"/>
                  </a:cubicBezTo>
                  <a:cubicBezTo>
                    <a:pt x="2915605" y="1240009"/>
                    <a:pt x="2915104" y="1234360"/>
                    <a:pt x="2917250" y="1229855"/>
                  </a:cubicBezTo>
                  <a:cubicBezTo>
                    <a:pt x="3029738" y="996082"/>
                    <a:pt x="3010001" y="840543"/>
                    <a:pt x="3010073" y="787624"/>
                  </a:cubicBezTo>
                  <a:cubicBezTo>
                    <a:pt x="3010001" y="707459"/>
                    <a:pt x="2971528" y="489348"/>
                    <a:pt x="2963232" y="455880"/>
                  </a:cubicBezTo>
                  <a:cubicBezTo>
                    <a:pt x="2953435" y="416191"/>
                    <a:pt x="2941778" y="377002"/>
                    <a:pt x="2919181" y="342391"/>
                  </a:cubicBezTo>
                  <a:cubicBezTo>
                    <a:pt x="2900802" y="314286"/>
                    <a:pt x="2880564" y="313857"/>
                    <a:pt x="2860183" y="340531"/>
                  </a:cubicBezTo>
                  <a:cubicBezTo>
                    <a:pt x="2844951" y="360412"/>
                    <a:pt x="2682762" y="736422"/>
                    <a:pt x="2677756" y="753585"/>
                  </a:cubicBezTo>
                  <a:cubicBezTo>
                    <a:pt x="2677756" y="753585"/>
                    <a:pt x="2677756" y="753585"/>
                    <a:pt x="2677756" y="753585"/>
                  </a:cubicBezTo>
                  <a:cubicBezTo>
                    <a:pt x="2649509" y="816658"/>
                    <a:pt x="2465723" y="1268113"/>
                    <a:pt x="2287015" y="1503388"/>
                  </a:cubicBezTo>
                  <a:cubicBezTo>
                    <a:pt x="2287015" y="1503388"/>
                    <a:pt x="2287015" y="1503388"/>
                    <a:pt x="2287015" y="1503388"/>
                  </a:cubicBezTo>
                  <a:cubicBezTo>
                    <a:pt x="2253189" y="1551730"/>
                    <a:pt x="2219293" y="1600001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2185468" y="1648343"/>
                    <a:pt x="2185468" y="1648343"/>
                    <a:pt x="2185468" y="1648343"/>
                  </a:cubicBezTo>
                  <a:cubicBezTo>
                    <a:pt x="1924091" y="1969932"/>
                    <a:pt x="1771627" y="2106377"/>
                    <a:pt x="1679663" y="2211786"/>
                  </a:cubicBezTo>
                  <a:cubicBezTo>
                    <a:pt x="1543004" y="2368397"/>
                    <a:pt x="1413925" y="2529728"/>
                    <a:pt x="1318885" y="2716517"/>
                  </a:cubicBezTo>
                  <a:cubicBezTo>
                    <a:pt x="1236217" y="2879136"/>
                    <a:pt x="1178150" y="3050407"/>
                    <a:pt x="1126447" y="3224396"/>
                  </a:cubicBezTo>
                  <a:cubicBezTo>
                    <a:pt x="1112430" y="3262726"/>
                    <a:pt x="1071311" y="3405607"/>
                    <a:pt x="1058796" y="3442507"/>
                  </a:cubicBezTo>
                  <a:cubicBezTo>
                    <a:pt x="1041919" y="3410756"/>
                    <a:pt x="1028117" y="3384010"/>
                    <a:pt x="1013601" y="3357622"/>
                  </a:cubicBezTo>
                  <a:cubicBezTo>
                    <a:pt x="957750" y="3256290"/>
                    <a:pt x="903401" y="3153670"/>
                    <a:pt x="823951" y="3068142"/>
                  </a:cubicBezTo>
                  <a:cubicBezTo>
                    <a:pt x="723262" y="2959730"/>
                    <a:pt x="565721" y="2905738"/>
                    <a:pt x="422697" y="2940493"/>
                  </a:cubicBezTo>
                  <a:cubicBezTo>
                    <a:pt x="241915" y="2984473"/>
                    <a:pt x="107329" y="3088737"/>
                    <a:pt x="17510" y="3251141"/>
                  </a:cubicBezTo>
                  <a:cubicBezTo>
                    <a:pt x="13863" y="3257720"/>
                    <a:pt x="-1584" y="3299269"/>
                    <a:pt x="133" y="3309852"/>
                  </a:cubicBezTo>
                  <a:cubicBezTo>
                    <a:pt x="28451" y="3330233"/>
                    <a:pt x="75506" y="3391090"/>
                    <a:pt x="81227" y="3459312"/>
                  </a:cubicBezTo>
                  <a:cubicBezTo>
                    <a:pt x="86233" y="3518596"/>
                    <a:pt x="69142" y="3534901"/>
                    <a:pt x="53552" y="3555496"/>
                  </a:cubicBezTo>
                  <a:cubicBezTo>
                    <a:pt x="53552" y="3555496"/>
                    <a:pt x="130141" y="3605483"/>
                    <a:pt x="161464" y="3631728"/>
                  </a:cubicBezTo>
                  <a:cubicBezTo>
                    <a:pt x="257862" y="3712393"/>
                    <a:pt x="324940" y="3792129"/>
                    <a:pt x="344820" y="3936655"/>
                  </a:cubicBezTo>
                  <a:cubicBezTo>
                    <a:pt x="344820" y="3936655"/>
                    <a:pt x="344820" y="3936655"/>
                    <a:pt x="344820" y="3936655"/>
                  </a:cubicBezTo>
                  <a:cubicBezTo>
                    <a:pt x="344963" y="3938443"/>
                    <a:pt x="361125" y="4134815"/>
                    <a:pt x="405248" y="4303369"/>
                  </a:cubicBezTo>
                  <a:cubicBezTo>
                    <a:pt x="444437" y="4453115"/>
                    <a:pt x="534899" y="4579190"/>
                    <a:pt x="640093" y="4689033"/>
                  </a:cubicBezTo>
                  <a:cubicBezTo>
                    <a:pt x="736277" y="4789435"/>
                    <a:pt x="850124" y="4867598"/>
                    <a:pt x="966546" y="4942686"/>
                  </a:cubicBezTo>
                  <a:cubicBezTo>
                    <a:pt x="1149187" y="5060538"/>
                    <a:pt x="1346489" y="5139916"/>
                    <a:pt x="1559809" y="5180678"/>
                  </a:cubicBezTo>
                  <a:cubicBezTo>
                    <a:pt x="1634968" y="5195052"/>
                    <a:pt x="1777492" y="5214717"/>
                    <a:pt x="1851864" y="5230092"/>
                  </a:cubicBezTo>
                  <a:cubicBezTo>
                    <a:pt x="2073837" y="5275860"/>
                    <a:pt x="2192547" y="5364606"/>
                    <a:pt x="2326346" y="5550967"/>
                  </a:cubicBezTo>
                  <a:cubicBezTo>
                    <a:pt x="2498833" y="5791176"/>
                    <a:pt x="2615255" y="6057200"/>
                    <a:pt x="2689556" y="6342748"/>
                  </a:cubicBezTo>
                  <a:cubicBezTo>
                    <a:pt x="2728744" y="6493352"/>
                    <a:pt x="2760925" y="6645458"/>
                    <a:pt x="2795322" y="6797135"/>
                  </a:cubicBezTo>
                  <a:cubicBezTo>
                    <a:pt x="2802259" y="6827885"/>
                    <a:pt x="2821352" y="6844690"/>
                    <a:pt x="2850171" y="6852556"/>
                  </a:cubicBezTo>
                  <a:cubicBezTo>
                    <a:pt x="2876202" y="6859636"/>
                    <a:pt x="2901517" y="6853629"/>
                    <a:pt x="2926332" y="6846335"/>
                  </a:cubicBezTo>
                  <a:cubicBezTo>
                    <a:pt x="3005353" y="6823308"/>
                    <a:pt x="3073861" y="6780115"/>
                    <a:pt x="3140510" y="6733489"/>
                  </a:cubicBezTo>
                  <a:cubicBezTo>
                    <a:pt x="3176052" y="6708603"/>
                    <a:pt x="3210878" y="6682715"/>
                    <a:pt x="3245991" y="6657257"/>
                  </a:cubicBezTo>
                  <a:lnTo>
                    <a:pt x="3245991" y="6657257"/>
                  </a:lnTo>
                  <a:lnTo>
                    <a:pt x="3245991" y="6657257"/>
                  </a:lnTo>
                  <a:cubicBezTo>
                    <a:pt x="3224322" y="6742071"/>
                    <a:pt x="3169258" y="6791700"/>
                    <a:pt x="3083301" y="6810150"/>
                  </a:cubicBezTo>
                  <a:cubicBezTo>
                    <a:pt x="3105827" y="6813296"/>
                    <a:pt x="3126923" y="6814369"/>
                    <a:pt x="3147876" y="6813082"/>
                  </a:cubicBezTo>
                  <a:cubicBezTo>
                    <a:pt x="3220246" y="6808863"/>
                    <a:pt x="3270948" y="6773178"/>
                    <a:pt x="3301126" y="6707173"/>
                  </a:cubicBezTo>
                  <a:cubicBezTo>
                    <a:pt x="3319290" y="6667412"/>
                    <a:pt x="3322580" y="6625005"/>
                    <a:pt x="3326799" y="6582599"/>
                  </a:cubicBezTo>
                  <a:cubicBezTo>
                    <a:pt x="3337383" y="6575662"/>
                    <a:pt x="3346179" y="6566866"/>
                    <a:pt x="3353759" y="6556854"/>
                  </a:cubicBezTo>
                  <a:cubicBezTo>
                    <a:pt x="3354474" y="6555424"/>
                    <a:pt x="3355547" y="6554209"/>
                    <a:pt x="3356691" y="6553136"/>
                  </a:cubicBezTo>
                  <a:cubicBezTo>
                    <a:pt x="3355761" y="6554423"/>
                    <a:pt x="3354689" y="6555567"/>
                    <a:pt x="3353759" y="6556854"/>
                  </a:cubicBezTo>
                  <a:cubicBezTo>
                    <a:pt x="3369921" y="6550204"/>
                    <a:pt x="3380004" y="6536187"/>
                    <a:pt x="3391732" y="6524459"/>
                  </a:cubicBezTo>
                  <a:cubicBezTo>
                    <a:pt x="3441504" y="6474544"/>
                    <a:pt x="3490704" y="6423985"/>
                    <a:pt x="3540119" y="6373712"/>
                  </a:cubicBezTo>
                  <a:cubicBezTo>
                    <a:pt x="3540119" y="6373712"/>
                    <a:pt x="3540119" y="6373712"/>
                    <a:pt x="3540119" y="6373712"/>
                  </a:cubicBezTo>
                  <a:cubicBezTo>
                    <a:pt x="3547842" y="6463317"/>
                    <a:pt x="3526318" y="6538976"/>
                    <a:pt x="3439502" y="6583171"/>
                  </a:cubicBezTo>
                  <a:cubicBezTo>
                    <a:pt x="3433781" y="6584101"/>
                    <a:pt x="3428060" y="6584959"/>
                    <a:pt x="3425915" y="6591967"/>
                  </a:cubicBezTo>
                  <a:cubicBezTo>
                    <a:pt x="3521598" y="6603695"/>
                    <a:pt x="3581096" y="6534614"/>
                    <a:pt x="3599903" y="6461958"/>
                  </a:cubicBezTo>
                  <a:cubicBezTo>
                    <a:pt x="3613634" y="6408896"/>
                    <a:pt x="3604695" y="6356621"/>
                    <a:pt x="3593467" y="6304489"/>
                  </a:cubicBezTo>
                  <a:cubicBezTo>
                    <a:pt x="3593467" y="6304489"/>
                    <a:pt x="3593467" y="6304489"/>
                    <a:pt x="3593467" y="6304489"/>
                  </a:cubicBezTo>
                  <a:lnTo>
                    <a:pt x="3593467" y="6304489"/>
                  </a:lnTo>
                  <a:cubicBezTo>
                    <a:pt x="3653323" y="6238769"/>
                    <a:pt x="3710461" y="6170761"/>
                    <a:pt x="3765024" y="6100536"/>
                  </a:cubicBezTo>
                  <a:cubicBezTo>
                    <a:pt x="3790411" y="6168544"/>
                    <a:pt x="3774178" y="6240271"/>
                    <a:pt x="3722618" y="6287326"/>
                  </a:cubicBezTo>
                  <a:cubicBezTo>
                    <a:pt x="3712320" y="6297480"/>
                    <a:pt x="3714466" y="6300913"/>
                    <a:pt x="3714466" y="6300913"/>
                  </a:cubicBezTo>
                  <a:cubicBezTo>
                    <a:pt x="3807860" y="6278744"/>
                    <a:pt x="3829242" y="6221320"/>
                    <a:pt x="3835607" y="6166113"/>
                  </a:cubicBezTo>
                  <a:cubicBezTo>
                    <a:pt x="3840684" y="6122562"/>
                    <a:pt x="3824951" y="6080370"/>
                    <a:pt x="3809148" y="6040609"/>
                  </a:cubicBezTo>
                  <a:cubicBezTo>
                    <a:pt x="3818730" y="6028810"/>
                    <a:pt x="3846334" y="5987261"/>
                    <a:pt x="3858634" y="5965951"/>
                  </a:cubicBezTo>
                  <a:cubicBezTo>
                    <a:pt x="3904330" y="5886644"/>
                    <a:pt x="3942803" y="5820996"/>
                    <a:pt x="3954245" y="5726743"/>
                  </a:cubicBezTo>
                  <a:cubicBezTo>
                    <a:pt x="3962255" y="5660952"/>
                    <a:pt x="3937440" y="5621478"/>
                    <a:pt x="3870934" y="5608462"/>
                  </a:cubicBezTo>
                  <a:cubicBezTo>
                    <a:pt x="3811793" y="5596878"/>
                    <a:pt x="3752796" y="5585078"/>
                    <a:pt x="3694442" y="5569846"/>
                  </a:cubicBezTo>
                  <a:cubicBezTo>
                    <a:pt x="3579022" y="5539811"/>
                    <a:pt x="3465175" y="5505199"/>
                    <a:pt x="3357978" y="5451851"/>
                  </a:cubicBezTo>
                  <a:cubicBezTo>
                    <a:pt x="3259435" y="5402794"/>
                    <a:pt x="2950932" y="5165160"/>
                    <a:pt x="2888287" y="5107235"/>
                  </a:cubicBezTo>
                  <a:cubicBezTo>
                    <a:pt x="2785453" y="5011981"/>
                    <a:pt x="2554613" y="4727864"/>
                    <a:pt x="2441695" y="4564244"/>
                  </a:cubicBezTo>
                  <a:cubicBezTo>
                    <a:pt x="2403508" y="4508894"/>
                    <a:pt x="2362674" y="4463269"/>
                    <a:pt x="2318408" y="4406918"/>
                  </a:cubicBezTo>
                  <a:cubicBezTo>
                    <a:pt x="2481027" y="4391972"/>
                    <a:pt x="2629342" y="4312594"/>
                    <a:pt x="2737326" y="4226779"/>
                  </a:cubicBezTo>
                  <a:cubicBezTo>
                    <a:pt x="2970741" y="4225635"/>
                    <a:pt x="3041967" y="4181441"/>
                    <a:pt x="3097317" y="4130738"/>
                  </a:cubicBezTo>
                  <a:cubicBezTo>
                    <a:pt x="3159032" y="4074101"/>
                    <a:pt x="3164467" y="3976201"/>
                    <a:pt x="3110976" y="3910911"/>
                  </a:cubicBezTo>
                  <a:cubicBezTo>
                    <a:pt x="3126422" y="3989931"/>
                    <a:pt x="3099963" y="4052433"/>
                    <a:pt x="3031597" y="4097628"/>
                  </a:cubicBezTo>
                  <a:cubicBezTo>
                    <a:pt x="2966879" y="4140464"/>
                    <a:pt x="2902304" y="4149689"/>
                    <a:pt x="2826787" y="4158843"/>
                  </a:cubicBezTo>
                  <a:cubicBezTo>
                    <a:pt x="2979608" y="4047213"/>
                    <a:pt x="3149592" y="3827313"/>
                    <a:pt x="3198292" y="3744145"/>
                  </a:cubicBezTo>
                  <a:cubicBezTo>
                    <a:pt x="3198292" y="3744145"/>
                    <a:pt x="3198292" y="3744145"/>
                    <a:pt x="3198292" y="3744145"/>
                  </a:cubicBezTo>
                  <a:cubicBezTo>
                    <a:pt x="3291615" y="3727554"/>
                    <a:pt x="3358550" y="3713108"/>
                    <a:pt x="3439574" y="3648319"/>
                  </a:cubicBezTo>
                  <a:cubicBezTo>
                    <a:pt x="3525888" y="3579310"/>
                    <a:pt x="3541478" y="3506725"/>
                    <a:pt x="3486485" y="3418694"/>
                  </a:cubicBezTo>
                  <a:cubicBezTo>
                    <a:pt x="3483124" y="3413330"/>
                    <a:pt x="3471110" y="3393664"/>
                    <a:pt x="3462243" y="3388373"/>
                  </a:cubicBezTo>
                  <a:cubicBezTo>
                    <a:pt x="3493637" y="3464390"/>
                    <a:pt x="3471539" y="3525532"/>
                    <a:pt x="3437285" y="3564650"/>
                  </a:cubicBezTo>
                  <a:cubicBezTo>
                    <a:pt x="3390302" y="3618284"/>
                    <a:pt x="3329946" y="3649963"/>
                    <a:pt x="3262152" y="3668985"/>
                  </a:cubicBezTo>
                  <a:cubicBezTo>
                    <a:pt x="3343533" y="3554995"/>
                    <a:pt x="3419336" y="3437358"/>
                    <a:pt x="3488130" y="3315359"/>
                  </a:cubicBezTo>
                  <a:cubicBezTo>
                    <a:pt x="3508869" y="3278602"/>
                    <a:pt x="3533326" y="3243203"/>
                    <a:pt x="3545483" y="3201941"/>
                  </a:cubicBezTo>
                  <a:lnTo>
                    <a:pt x="3545483" y="3201941"/>
                  </a:lnTo>
                  <a:cubicBezTo>
                    <a:pt x="3545483" y="3201941"/>
                    <a:pt x="3545483" y="3201941"/>
                    <a:pt x="3545483" y="3201941"/>
                  </a:cubicBezTo>
                  <a:cubicBezTo>
                    <a:pt x="3552777" y="3198723"/>
                    <a:pt x="3697803" y="3143730"/>
                    <a:pt x="3754512" y="3088880"/>
                  </a:cubicBezTo>
                  <a:cubicBezTo>
                    <a:pt x="3800423" y="3044471"/>
                    <a:pt x="3836536" y="3007643"/>
                    <a:pt x="3835965" y="2910887"/>
                  </a:cubicBezTo>
                  <a:cubicBezTo>
                    <a:pt x="3835750" y="2875274"/>
                    <a:pt x="3781258" y="2800329"/>
                    <a:pt x="3764023" y="2795610"/>
                  </a:cubicBezTo>
                  <a:cubicBezTo>
                    <a:pt x="3768671" y="2803333"/>
                    <a:pt x="3793343" y="2921900"/>
                    <a:pt x="3761807" y="2973603"/>
                  </a:cubicBezTo>
                  <a:cubicBezTo>
                    <a:pt x="3722976" y="3037320"/>
                    <a:pt x="3665337" y="3079369"/>
                    <a:pt x="3600547" y="3113051"/>
                  </a:cubicBezTo>
                  <a:cubicBezTo>
                    <a:pt x="3691224" y="2920899"/>
                    <a:pt x="3780972" y="2670464"/>
                    <a:pt x="3813366" y="2559620"/>
                  </a:cubicBezTo>
                  <a:lnTo>
                    <a:pt x="3813366" y="2559620"/>
                  </a:lnTo>
                  <a:cubicBezTo>
                    <a:pt x="3937941" y="2488251"/>
                    <a:pt x="4019178" y="2422532"/>
                    <a:pt x="4078748" y="2325633"/>
                  </a:cubicBezTo>
                  <a:cubicBezTo>
                    <a:pt x="4150689" y="2208639"/>
                    <a:pt x="4124730" y="2087784"/>
                    <a:pt x="3984924" y="2011051"/>
                  </a:cubicBezTo>
                  <a:cubicBezTo>
                    <a:pt x="4064874" y="2105161"/>
                    <a:pt x="4067520" y="2177675"/>
                    <a:pt x="4035411" y="2253191"/>
                  </a:cubicBezTo>
                  <a:cubicBezTo>
                    <a:pt x="3996366" y="2345084"/>
                    <a:pt x="3926069" y="2403938"/>
                    <a:pt x="3845904" y="2460862"/>
                  </a:cubicBezTo>
                  <a:cubicBezTo>
                    <a:pt x="3852984" y="2433473"/>
                    <a:pt x="3932577" y="2108951"/>
                    <a:pt x="3954674" y="1971648"/>
                  </a:cubicBezTo>
                  <a:cubicBezTo>
                    <a:pt x="3968119" y="1887908"/>
                    <a:pt x="3980991" y="1809388"/>
                    <a:pt x="3990645" y="1725147"/>
                  </a:cubicBezTo>
                  <a:cubicBezTo>
                    <a:pt x="4037199" y="1676018"/>
                    <a:pt x="4092621" y="1623743"/>
                    <a:pt x="4133669" y="1569536"/>
                  </a:cubicBezTo>
                  <a:cubicBezTo>
                    <a:pt x="4198101" y="1484509"/>
                    <a:pt x="4247516" y="1395047"/>
                    <a:pt x="4266324" y="1287851"/>
                  </a:cubicBezTo>
                  <a:cubicBezTo>
                    <a:pt x="4281484" y="1202608"/>
                    <a:pt x="4265322" y="1126305"/>
                    <a:pt x="4191308" y="1071384"/>
                  </a:cubicBezTo>
                  <a:close/>
                  <a:moveTo>
                    <a:pt x="3032241" y="3712465"/>
                  </a:moveTo>
                  <a:cubicBezTo>
                    <a:pt x="3032241" y="3712465"/>
                    <a:pt x="3032170" y="3712465"/>
                    <a:pt x="3032170" y="3712536"/>
                  </a:cubicBezTo>
                  <a:cubicBezTo>
                    <a:pt x="3032170" y="3712536"/>
                    <a:pt x="3032170" y="3712536"/>
                    <a:pt x="3032170" y="3712465"/>
                  </a:cubicBezTo>
                  <a:cubicBezTo>
                    <a:pt x="3032170" y="3712393"/>
                    <a:pt x="3032170" y="3712465"/>
                    <a:pt x="3032241" y="3712465"/>
                  </a:cubicBezTo>
                  <a:cubicBezTo>
                    <a:pt x="3032241" y="3712465"/>
                    <a:pt x="3032241" y="3712465"/>
                    <a:pt x="3032241" y="3712465"/>
                  </a:cubicBezTo>
                  <a:lnTo>
                    <a:pt x="3032241" y="3712465"/>
                  </a:lnTo>
                  <a:close/>
                  <a:moveTo>
                    <a:pt x="3139294" y="2731678"/>
                  </a:moveTo>
                  <a:cubicBezTo>
                    <a:pt x="3139938" y="2731678"/>
                    <a:pt x="3140653" y="2731678"/>
                    <a:pt x="3141369" y="2731749"/>
                  </a:cubicBezTo>
                  <a:cubicBezTo>
                    <a:pt x="3141225" y="2731893"/>
                    <a:pt x="3141082" y="2732035"/>
                    <a:pt x="3140939" y="2732250"/>
                  </a:cubicBezTo>
                  <a:cubicBezTo>
                    <a:pt x="3140367" y="2732035"/>
                    <a:pt x="3139795" y="2731893"/>
                    <a:pt x="3139294" y="2731678"/>
                  </a:cubicBezTo>
                  <a:close/>
                  <a:moveTo>
                    <a:pt x="2438119" y="3614350"/>
                  </a:moveTo>
                  <a:cubicBezTo>
                    <a:pt x="2438477" y="3614779"/>
                    <a:pt x="2438835" y="3615066"/>
                    <a:pt x="2439192" y="3615423"/>
                  </a:cubicBezTo>
                  <a:cubicBezTo>
                    <a:pt x="2439121" y="3615423"/>
                    <a:pt x="2439121" y="3615495"/>
                    <a:pt x="2439049" y="3615495"/>
                  </a:cubicBezTo>
                  <a:cubicBezTo>
                    <a:pt x="2438692" y="3615066"/>
                    <a:pt x="2438406" y="3614779"/>
                    <a:pt x="2438119" y="3614350"/>
                  </a:cubicBezTo>
                  <a:close/>
                  <a:moveTo>
                    <a:pt x="3181630" y="3229115"/>
                  </a:moveTo>
                  <a:cubicBezTo>
                    <a:pt x="3181701" y="3229044"/>
                    <a:pt x="3181701" y="3228972"/>
                    <a:pt x="3181773" y="3228901"/>
                  </a:cubicBezTo>
                  <a:cubicBezTo>
                    <a:pt x="3181916" y="3228972"/>
                    <a:pt x="3181987" y="3229044"/>
                    <a:pt x="3182130" y="3229115"/>
                  </a:cubicBezTo>
                  <a:cubicBezTo>
                    <a:pt x="3181916" y="3229115"/>
                    <a:pt x="3181773" y="3229115"/>
                    <a:pt x="3181630" y="3229115"/>
                  </a:cubicBezTo>
                  <a:close/>
                  <a:moveTo>
                    <a:pt x="3256217" y="2709795"/>
                  </a:moveTo>
                  <a:cubicBezTo>
                    <a:pt x="3256288" y="2709795"/>
                    <a:pt x="3256288" y="2709795"/>
                    <a:pt x="3256360" y="2709795"/>
                  </a:cubicBezTo>
                  <a:cubicBezTo>
                    <a:pt x="3256360" y="2709795"/>
                    <a:pt x="3256360" y="2709867"/>
                    <a:pt x="3256360" y="2709867"/>
                  </a:cubicBezTo>
                  <a:cubicBezTo>
                    <a:pt x="3256288" y="2709795"/>
                    <a:pt x="3256217" y="2709795"/>
                    <a:pt x="3256217" y="2709795"/>
                  </a:cubicBezTo>
                  <a:lnTo>
                    <a:pt x="3256217" y="2709795"/>
                  </a:lnTo>
                  <a:lnTo>
                    <a:pt x="3256217" y="2709795"/>
                  </a:lnTo>
                  <a:close/>
                  <a:moveTo>
                    <a:pt x="2722880" y="3695016"/>
                  </a:moveTo>
                  <a:cubicBezTo>
                    <a:pt x="2722523" y="3695088"/>
                    <a:pt x="2722165" y="3695088"/>
                    <a:pt x="2721808" y="3695159"/>
                  </a:cubicBezTo>
                  <a:cubicBezTo>
                    <a:pt x="2721808" y="3695016"/>
                    <a:pt x="2721879" y="3694944"/>
                    <a:pt x="2721879" y="3694801"/>
                  </a:cubicBezTo>
                  <a:cubicBezTo>
                    <a:pt x="2722237" y="3694873"/>
                    <a:pt x="2722523" y="3694944"/>
                    <a:pt x="2722880" y="3695016"/>
                  </a:cubicBezTo>
                  <a:close/>
                  <a:moveTo>
                    <a:pt x="3353044" y="2078058"/>
                  </a:moveTo>
                  <a:cubicBezTo>
                    <a:pt x="3352972" y="2078058"/>
                    <a:pt x="3352972" y="2078058"/>
                    <a:pt x="3352901" y="2077987"/>
                  </a:cubicBezTo>
                  <a:cubicBezTo>
                    <a:pt x="3352972" y="2077987"/>
                    <a:pt x="3352972" y="2077915"/>
                    <a:pt x="3353044" y="2077915"/>
                  </a:cubicBezTo>
                  <a:cubicBezTo>
                    <a:pt x="3353044" y="2077987"/>
                    <a:pt x="3353044" y="2078058"/>
                    <a:pt x="3353044" y="2078058"/>
                  </a:cubicBezTo>
                  <a:close/>
                  <a:moveTo>
                    <a:pt x="3128210" y="2725671"/>
                  </a:moveTo>
                  <a:cubicBezTo>
                    <a:pt x="3128210" y="2725671"/>
                    <a:pt x="3128282" y="2725599"/>
                    <a:pt x="3128282" y="2725599"/>
                  </a:cubicBezTo>
                  <a:cubicBezTo>
                    <a:pt x="3128353" y="2725599"/>
                    <a:pt x="3128425" y="2725671"/>
                    <a:pt x="3128568" y="2725671"/>
                  </a:cubicBezTo>
                  <a:cubicBezTo>
                    <a:pt x="3128425" y="2725671"/>
                    <a:pt x="3128282" y="2725671"/>
                    <a:pt x="3128210" y="2725671"/>
                  </a:cubicBezTo>
                  <a:close/>
                  <a:moveTo>
                    <a:pt x="2146994" y="4055437"/>
                  </a:moveTo>
                  <a:cubicBezTo>
                    <a:pt x="2147209" y="4055222"/>
                    <a:pt x="2147423" y="4055079"/>
                    <a:pt x="2147638" y="4054864"/>
                  </a:cubicBezTo>
                  <a:cubicBezTo>
                    <a:pt x="2147566" y="4055150"/>
                    <a:pt x="2147495" y="4055437"/>
                    <a:pt x="2147423" y="4055722"/>
                  </a:cubicBezTo>
                  <a:cubicBezTo>
                    <a:pt x="2147280" y="4055579"/>
                    <a:pt x="2147137" y="4055508"/>
                    <a:pt x="2146994" y="4055437"/>
                  </a:cubicBezTo>
                  <a:close/>
                  <a:moveTo>
                    <a:pt x="2593372" y="4166566"/>
                  </a:moveTo>
                  <a:cubicBezTo>
                    <a:pt x="2593515" y="4166351"/>
                    <a:pt x="2593586" y="4166137"/>
                    <a:pt x="2593658" y="4165922"/>
                  </a:cubicBezTo>
                  <a:cubicBezTo>
                    <a:pt x="2593944" y="4166065"/>
                    <a:pt x="2594159" y="4166137"/>
                    <a:pt x="2594445" y="4166280"/>
                  </a:cubicBezTo>
                  <a:cubicBezTo>
                    <a:pt x="2594087" y="4166423"/>
                    <a:pt x="2593730" y="4166423"/>
                    <a:pt x="2593372" y="4166566"/>
                  </a:cubicBezTo>
                  <a:close/>
                  <a:moveTo>
                    <a:pt x="3277742" y="2747697"/>
                  </a:moveTo>
                  <a:cubicBezTo>
                    <a:pt x="3277742" y="2747482"/>
                    <a:pt x="3277742" y="2747196"/>
                    <a:pt x="3277670" y="2746981"/>
                  </a:cubicBezTo>
                  <a:cubicBezTo>
                    <a:pt x="3277956" y="2747268"/>
                    <a:pt x="3278171" y="2747410"/>
                    <a:pt x="3278457" y="2747697"/>
                  </a:cubicBezTo>
                  <a:cubicBezTo>
                    <a:pt x="3278243" y="2747697"/>
                    <a:pt x="3277956" y="2747697"/>
                    <a:pt x="3277742" y="2747697"/>
                  </a:cubicBezTo>
                  <a:close/>
                  <a:moveTo>
                    <a:pt x="3268517" y="2100156"/>
                  </a:moveTo>
                  <a:cubicBezTo>
                    <a:pt x="3268088" y="2100299"/>
                    <a:pt x="3267730" y="2100441"/>
                    <a:pt x="3267301" y="2100656"/>
                  </a:cubicBezTo>
                  <a:cubicBezTo>
                    <a:pt x="3267516" y="2100156"/>
                    <a:pt x="3267730" y="2099798"/>
                    <a:pt x="3268016" y="2099369"/>
                  </a:cubicBezTo>
                  <a:cubicBezTo>
                    <a:pt x="3268159" y="2099583"/>
                    <a:pt x="3268302" y="2099941"/>
                    <a:pt x="3268517" y="2100156"/>
                  </a:cubicBezTo>
                  <a:close/>
                  <a:moveTo>
                    <a:pt x="3277098" y="3272595"/>
                  </a:moveTo>
                  <a:cubicBezTo>
                    <a:pt x="3277098" y="3272166"/>
                    <a:pt x="3277098" y="3271665"/>
                    <a:pt x="3277027" y="3271307"/>
                  </a:cubicBezTo>
                  <a:cubicBezTo>
                    <a:pt x="3277527" y="3271736"/>
                    <a:pt x="3278028" y="3272094"/>
                    <a:pt x="3278457" y="3272595"/>
                  </a:cubicBezTo>
                  <a:lnTo>
                    <a:pt x="3278457" y="3272595"/>
                  </a:lnTo>
                  <a:cubicBezTo>
                    <a:pt x="3277956" y="3272523"/>
                    <a:pt x="3277527" y="3272595"/>
                    <a:pt x="3277098" y="3272595"/>
                  </a:cubicBezTo>
                  <a:close/>
                  <a:moveTo>
                    <a:pt x="3989787" y="799567"/>
                  </a:move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787" y="799567"/>
                    <a:pt x="3989787" y="799567"/>
                    <a:pt x="3989787" y="799567"/>
                  </a:cubicBezTo>
                  <a:cubicBezTo>
                    <a:pt x="3989572" y="798280"/>
                    <a:pt x="3989501" y="796992"/>
                    <a:pt x="3989286" y="795777"/>
                  </a:cubicBezTo>
                  <a:cubicBezTo>
                    <a:pt x="3989429" y="795348"/>
                    <a:pt x="3989644" y="794990"/>
                    <a:pt x="3989787" y="794561"/>
                  </a:cubicBezTo>
                  <a:cubicBezTo>
                    <a:pt x="3989787" y="796206"/>
                    <a:pt x="3989787" y="797922"/>
                    <a:pt x="3989787" y="799567"/>
                  </a:cubicBezTo>
                  <a:close/>
                  <a:moveTo>
                    <a:pt x="2164443" y="4392973"/>
                  </a:moveTo>
                  <a:cubicBezTo>
                    <a:pt x="2164300" y="4392902"/>
                    <a:pt x="2164229" y="4392759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157" y="4392687"/>
                    <a:pt x="2164157" y="4392687"/>
                    <a:pt x="2164157" y="4392687"/>
                  </a:cubicBezTo>
                  <a:cubicBezTo>
                    <a:pt x="2164300" y="4392687"/>
                    <a:pt x="2164443" y="4392687"/>
                    <a:pt x="2164586" y="4392687"/>
                  </a:cubicBezTo>
                  <a:cubicBezTo>
                    <a:pt x="2164514" y="4392830"/>
                    <a:pt x="2164443" y="4392902"/>
                    <a:pt x="2164443" y="4392973"/>
                  </a:cubicBezTo>
                  <a:close/>
                  <a:moveTo>
                    <a:pt x="3116840" y="3705457"/>
                  </a:moveTo>
                  <a:cubicBezTo>
                    <a:pt x="3116482" y="3705385"/>
                    <a:pt x="3116125" y="3705314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5767" y="3705242"/>
                    <a:pt x="3115767" y="3705242"/>
                    <a:pt x="3115767" y="3705242"/>
                  </a:cubicBezTo>
                  <a:cubicBezTo>
                    <a:pt x="3116125" y="3705171"/>
                    <a:pt x="3116482" y="3705099"/>
                    <a:pt x="3116840" y="3705028"/>
                  </a:cubicBezTo>
                  <a:cubicBezTo>
                    <a:pt x="3116840" y="3705171"/>
                    <a:pt x="3116840" y="3705314"/>
                    <a:pt x="3116840" y="3705457"/>
                  </a:cubicBezTo>
                  <a:close/>
                  <a:moveTo>
                    <a:pt x="3390159" y="3245349"/>
                  </a:moveTo>
                  <a:cubicBezTo>
                    <a:pt x="3390087" y="3245349"/>
                    <a:pt x="3389944" y="3245349"/>
                    <a:pt x="3389873" y="3245349"/>
                  </a:cubicBezTo>
                  <a:lnTo>
                    <a:pt x="3389873" y="3245349"/>
                  </a:lnTo>
                  <a:cubicBezTo>
                    <a:pt x="3389873" y="3245349"/>
                    <a:pt x="3389873" y="3245349"/>
                    <a:pt x="3389873" y="3245349"/>
                  </a:cubicBezTo>
                  <a:cubicBezTo>
                    <a:pt x="3389944" y="3245277"/>
                    <a:pt x="3390087" y="3245277"/>
                    <a:pt x="3390159" y="3245206"/>
                  </a:cubicBezTo>
                  <a:cubicBezTo>
                    <a:pt x="3390159" y="3245206"/>
                    <a:pt x="3390159" y="3245277"/>
                    <a:pt x="3390159" y="3245349"/>
                  </a:cubicBezTo>
                  <a:close/>
                  <a:moveTo>
                    <a:pt x="4002301" y="1362724"/>
                  </a:moveTo>
                  <a:cubicBezTo>
                    <a:pt x="4002230" y="1362152"/>
                    <a:pt x="4002230" y="1361508"/>
                    <a:pt x="4002158" y="1360864"/>
                  </a:cubicBezTo>
                  <a:cubicBezTo>
                    <a:pt x="4002301" y="1361079"/>
                    <a:pt x="4002444" y="1361294"/>
                    <a:pt x="4002659" y="1361508"/>
                  </a:cubicBezTo>
                  <a:cubicBezTo>
                    <a:pt x="4002516" y="1361937"/>
                    <a:pt x="4002444" y="1362295"/>
                    <a:pt x="4002301" y="1362724"/>
                  </a:cubicBezTo>
                  <a:close/>
                  <a:moveTo>
                    <a:pt x="4011169" y="1289495"/>
                  </a:moveTo>
                  <a:cubicBezTo>
                    <a:pt x="4011169" y="1289782"/>
                    <a:pt x="4011169" y="1289996"/>
                    <a:pt x="4011169" y="1290282"/>
                  </a:cubicBezTo>
                  <a:cubicBezTo>
                    <a:pt x="4010883" y="1290211"/>
                    <a:pt x="4010597" y="1290139"/>
                    <a:pt x="4010311" y="1290139"/>
                  </a:cubicBezTo>
                  <a:cubicBezTo>
                    <a:pt x="4010597" y="1289853"/>
                    <a:pt x="4010883" y="1289710"/>
                    <a:pt x="4011169" y="1289495"/>
                  </a:cubicBezTo>
                  <a:close/>
                  <a:moveTo>
                    <a:pt x="3909121" y="359697"/>
                  </a:moveTo>
                  <a:cubicBezTo>
                    <a:pt x="3909264" y="359625"/>
                    <a:pt x="3909479" y="359554"/>
                    <a:pt x="3909622" y="359410"/>
                  </a:cubicBezTo>
                  <a:cubicBezTo>
                    <a:pt x="3909622" y="359554"/>
                    <a:pt x="3909550" y="359697"/>
                    <a:pt x="3909550" y="359840"/>
                  </a:cubicBezTo>
                  <a:cubicBezTo>
                    <a:pt x="3909407" y="359840"/>
                    <a:pt x="3909264" y="359768"/>
                    <a:pt x="3909121" y="359697"/>
                  </a:cubicBezTo>
                  <a:close/>
                  <a:moveTo>
                    <a:pt x="3905903" y="359697"/>
                  </a:moveTo>
                  <a:lnTo>
                    <a:pt x="3905903" y="359697"/>
                  </a:lnTo>
                  <a:cubicBezTo>
                    <a:pt x="3905760" y="359768"/>
                    <a:pt x="3905617" y="359768"/>
                    <a:pt x="3905474" y="359840"/>
                  </a:cubicBezTo>
                  <a:cubicBezTo>
                    <a:pt x="3905260" y="359625"/>
                    <a:pt x="3905116" y="359410"/>
                    <a:pt x="3904902" y="359196"/>
                  </a:cubicBezTo>
                  <a:cubicBezTo>
                    <a:pt x="3905260" y="359339"/>
                    <a:pt x="3905546" y="359482"/>
                    <a:pt x="3905903" y="359697"/>
                  </a:cubicBezTo>
                  <a:close/>
                  <a:moveTo>
                    <a:pt x="2961015" y="5667388"/>
                  </a:moveTo>
                  <a:cubicBezTo>
                    <a:pt x="2961015" y="5667460"/>
                    <a:pt x="2961015" y="5667460"/>
                    <a:pt x="2961015" y="5667531"/>
                  </a:cubicBezTo>
                  <a:cubicBezTo>
                    <a:pt x="2960943" y="5667531"/>
                    <a:pt x="2960943" y="5667460"/>
                    <a:pt x="2960872" y="5667460"/>
                  </a:cubicBezTo>
                  <a:lnTo>
                    <a:pt x="2960872" y="5667460"/>
                  </a:lnTo>
                  <a:cubicBezTo>
                    <a:pt x="2960872" y="5667460"/>
                    <a:pt x="2960872" y="5667460"/>
                    <a:pt x="2960872" y="5667460"/>
                  </a:cubicBezTo>
                  <a:cubicBezTo>
                    <a:pt x="2960943" y="5667460"/>
                    <a:pt x="2961015" y="5667388"/>
                    <a:pt x="2961015" y="5667388"/>
                  </a:cubicBezTo>
                  <a:close/>
                  <a:moveTo>
                    <a:pt x="3256217" y="6492565"/>
                  </a:moveTo>
                  <a:lnTo>
                    <a:pt x="3256217" y="6492565"/>
                  </a:lnTo>
                  <a:cubicBezTo>
                    <a:pt x="3256074" y="6492065"/>
                    <a:pt x="3256002" y="6491492"/>
                    <a:pt x="3255859" y="6490992"/>
                  </a:cubicBezTo>
                  <a:cubicBezTo>
                    <a:pt x="3256217" y="6490777"/>
                    <a:pt x="3256574" y="6490563"/>
                    <a:pt x="3256860" y="6490348"/>
                  </a:cubicBezTo>
                  <a:cubicBezTo>
                    <a:pt x="3256717" y="6491063"/>
                    <a:pt x="3256503" y="6491850"/>
                    <a:pt x="3256217" y="6492565"/>
                  </a:cubicBezTo>
                  <a:cubicBezTo>
                    <a:pt x="3256217" y="6492565"/>
                    <a:pt x="3256217" y="6492565"/>
                    <a:pt x="3256217" y="6492565"/>
                  </a:cubicBezTo>
                  <a:close/>
                  <a:moveTo>
                    <a:pt x="3529750" y="6309923"/>
                  </a:moveTo>
                  <a:cubicBezTo>
                    <a:pt x="3529679" y="6309709"/>
                    <a:pt x="3529607" y="6309494"/>
                    <a:pt x="3529535" y="6309208"/>
                  </a:cubicBezTo>
                  <a:cubicBezTo>
                    <a:pt x="3529822" y="6308994"/>
                    <a:pt x="3530108" y="6308851"/>
                    <a:pt x="3530393" y="6308779"/>
                  </a:cubicBezTo>
                  <a:cubicBezTo>
                    <a:pt x="3530179" y="6309137"/>
                    <a:pt x="3529964" y="6309494"/>
                    <a:pt x="3529750" y="6309923"/>
                  </a:cubicBezTo>
                  <a:close/>
                  <a:moveTo>
                    <a:pt x="3150522" y="5569846"/>
                  </a:moveTo>
                  <a:cubicBezTo>
                    <a:pt x="3150522" y="5569774"/>
                    <a:pt x="3150593" y="5569774"/>
                    <a:pt x="3150593" y="5569703"/>
                  </a:cubicBezTo>
                  <a:cubicBezTo>
                    <a:pt x="3150593" y="5569703"/>
                    <a:pt x="3150665" y="5569703"/>
                    <a:pt x="3150665" y="5569774"/>
                  </a:cubicBezTo>
                  <a:cubicBezTo>
                    <a:pt x="3150593" y="5569846"/>
                    <a:pt x="3150522" y="5569846"/>
                    <a:pt x="3150522" y="5569846"/>
                  </a:cubicBezTo>
                  <a:close/>
                  <a:moveTo>
                    <a:pt x="3322079" y="6537975"/>
                  </a:moveTo>
                  <a:cubicBezTo>
                    <a:pt x="3322079" y="6537975"/>
                    <a:pt x="3322079" y="6537975"/>
                    <a:pt x="3322079" y="6537975"/>
                  </a:cubicBezTo>
                  <a:cubicBezTo>
                    <a:pt x="3322222" y="6538333"/>
                    <a:pt x="3322294" y="6538619"/>
                    <a:pt x="3322437" y="6538976"/>
                  </a:cubicBezTo>
                  <a:cubicBezTo>
                    <a:pt x="3322294" y="6538976"/>
                    <a:pt x="3322222" y="6538976"/>
                    <a:pt x="3322079" y="6538976"/>
                  </a:cubicBezTo>
                  <a:cubicBezTo>
                    <a:pt x="3322008" y="6538619"/>
                    <a:pt x="3322008" y="6538333"/>
                    <a:pt x="3322079" y="6537975"/>
                  </a:cubicBezTo>
                  <a:cubicBezTo>
                    <a:pt x="3322079" y="6537975"/>
                    <a:pt x="3322079" y="6537975"/>
                    <a:pt x="3322079" y="6537975"/>
                  </a:cubicBezTo>
                  <a:close/>
                  <a:moveTo>
                    <a:pt x="2780090" y="4171143"/>
                  </a:moveTo>
                  <a:cubicBezTo>
                    <a:pt x="2780090" y="4171286"/>
                    <a:pt x="2780018" y="4171429"/>
                    <a:pt x="2779947" y="4171644"/>
                  </a:cubicBezTo>
                  <a:cubicBezTo>
                    <a:pt x="2779732" y="4171572"/>
                    <a:pt x="2779446" y="4171572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232" y="4171500"/>
                    <a:pt x="2779232" y="4171500"/>
                    <a:pt x="2779232" y="4171500"/>
                  </a:cubicBezTo>
                  <a:cubicBezTo>
                    <a:pt x="2779518" y="4171286"/>
                    <a:pt x="2779804" y="4171143"/>
                    <a:pt x="2780018" y="4170928"/>
                  </a:cubicBezTo>
                  <a:cubicBezTo>
                    <a:pt x="2780090" y="4171000"/>
                    <a:pt x="2780090" y="4171071"/>
                    <a:pt x="2780090" y="4171143"/>
                  </a:cubicBezTo>
                  <a:close/>
                  <a:moveTo>
                    <a:pt x="3931361" y="1858302"/>
                  </a:moveTo>
                  <a:cubicBezTo>
                    <a:pt x="3932077" y="1859375"/>
                    <a:pt x="3932792" y="1860376"/>
                    <a:pt x="3933435" y="1861448"/>
                  </a:cubicBezTo>
                  <a:cubicBezTo>
                    <a:pt x="3932863" y="1861448"/>
                    <a:pt x="3932005" y="1860948"/>
                    <a:pt x="3931004" y="1860233"/>
                  </a:cubicBezTo>
                  <a:cubicBezTo>
                    <a:pt x="3931147" y="1859589"/>
                    <a:pt x="3931219" y="1858946"/>
                    <a:pt x="3931361" y="1858302"/>
                  </a:cubicBezTo>
                  <a:close/>
                  <a:moveTo>
                    <a:pt x="3318432" y="6564435"/>
                  </a:moveTo>
                  <a:cubicBezTo>
                    <a:pt x="3318289" y="6566294"/>
                    <a:pt x="3318146" y="6568154"/>
                    <a:pt x="3317717" y="6570012"/>
                  </a:cubicBezTo>
                  <a:cubicBezTo>
                    <a:pt x="3318003" y="6568154"/>
                    <a:pt x="3318146" y="6566294"/>
                    <a:pt x="3318432" y="6564435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3846C90-966D-5C79-F41C-B71D0FE96861}"/>
                </a:ext>
              </a:extLst>
            </p:cNvPr>
            <p:cNvSpPr/>
            <p:nvPr/>
          </p:nvSpPr>
          <p:spPr>
            <a:xfrm>
              <a:off x="8008219" y="724865"/>
              <a:ext cx="3054080" cy="4881120"/>
            </a:xfrm>
            <a:custGeom>
              <a:avLst/>
              <a:gdLst>
                <a:gd name="connsiteX0" fmla="*/ 2967926 w 3993944"/>
                <a:gd name="connsiteY0" fmla="*/ 5181570 h 6383240"/>
                <a:gd name="connsiteX1" fmla="*/ 2968320 w 3993944"/>
                <a:gd name="connsiteY1" fmla="*/ 5181618 h 6383240"/>
                <a:gd name="connsiteX2" fmla="*/ 2976472 w 3993944"/>
                <a:gd name="connsiteY2" fmla="*/ 5183119 h 6383240"/>
                <a:gd name="connsiteX3" fmla="*/ 2951280 w 3993944"/>
                <a:gd name="connsiteY3" fmla="*/ 5179073 h 6383240"/>
                <a:gd name="connsiteX4" fmla="*/ 2959211 w 3993944"/>
                <a:gd name="connsiteY4" fmla="*/ 5179991 h 6383240"/>
                <a:gd name="connsiteX5" fmla="*/ 2967926 w 3993944"/>
                <a:gd name="connsiteY5" fmla="*/ 5181570 h 6383240"/>
                <a:gd name="connsiteX6" fmla="*/ 2957736 w 3993944"/>
                <a:gd name="connsiteY6" fmla="*/ 5180330 h 6383240"/>
                <a:gd name="connsiteX7" fmla="*/ 2946079 w 3993944"/>
                <a:gd name="connsiteY7" fmla="*/ 5178471 h 6383240"/>
                <a:gd name="connsiteX8" fmla="*/ 2949521 w 3993944"/>
                <a:gd name="connsiteY8" fmla="*/ 5178731 h 6383240"/>
                <a:gd name="connsiteX9" fmla="*/ 2951280 w 3993944"/>
                <a:gd name="connsiteY9" fmla="*/ 5179073 h 6383240"/>
                <a:gd name="connsiteX10" fmla="*/ 2690781 w 3993944"/>
                <a:gd name="connsiteY10" fmla="*/ 2843962 h 6383240"/>
                <a:gd name="connsiteX11" fmla="*/ 2701436 w 3993944"/>
                <a:gd name="connsiteY11" fmla="*/ 2847752 h 6383240"/>
                <a:gd name="connsiteX12" fmla="*/ 2719314 w 3993944"/>
                <a:gd name="connsiteY12" fmla="*/ 2853902 h 6383240"/>
                <a:gd name="connsiteX13" fmla="*/ 2756930 w 3993944"/>
                <a:gd name="connsiteY13" fmla="*/ 2862698 h 6383240"/>
                <a:gd name="connsiteX14" fmla="*/ 2725107 w 3993944"/>
                <a:gd name="connsiteY14" fmla="*/ 2854903 h 6383240"/>
                <a:gd name="connsiteX15" fmla="*/ 2706442 w 3993944"/>
                <a:gd name="connsiteY15" fmla="*/ 2848968 h 6383240"/>
                <a:gd name="connsiteX16" fmla="*/ 2690781 w 3993944"/>
                <a:gd name="connsiteY16" fmla="*/ 2843962 h 6383240"/>
                <a:gd name="connsiteX17" fmla="*/ 451993 w 3993944"/>
                <a:gd name="connsiteY17" fmla="*/ 2595612 h 6383240"/>
                <a:gd name="connsiteX18" fmla="*/ 532693 w 3993944"/>
                <a:gd name="connsiteY18" fmla="*/ 2600034 h 6383240"/>
                <a:gd name="connsiteX19" fmla="*/ 1034564 w 3993944"/>
                <a:gd name="connsiteY19" fmla="*/ 3183072 h 6383240"/>
                <a:gd name="connsiteX20" fmla="*/ 956187 w 3993944"/>
                <a:gd name="connsiteY20" fmla="*/ 3209388 h 6383240"/>
                <a:gd name="connsiteX21" fmla="*/ 874949 w 3993944"/>
                <a:gd name="connsiteY21" fmla="*/ 3300209 h 6383240"/>
                <a:gd name="connsiteX22" fmla="*/ 874520 w 3993944"/>
                <a:gd name="connsiteY22" fmla="*/ 3367287 h 6383240"/>
                <a:gd name="connsiteX23" fmla="*/ 988153 w 3993944"/>
                <a:gd name="connsiteY23" fmla="*/ 3587115 h 6383240"/>
                <a:gd name="connsiteX24" fmla="*/ 1046649 w 3993944"/>
                <a:gd name="connsiteY24" fmla="*/ 3659842 h 6383240"/>
                <a:gd name="connsiteX25" fmla="*/ 1105075 w 3993944"/>
                <a:gd name="connsiteY25" fmla="*/ 3710330 h 6383240"/>
                <a:gd name="connsiteX26" fmla="*/ 1054087 w 3993944"/>
                <a:gd name="connsiteY26" fmla="*/ 3644396 h 6383240"/>
                <a:gd name="connsiteX27" fmla="*/ 949036 w 3993944"/>
                <a:gd name="connsiteY27" fmla="*/ 3431218 h 6383240"/>
                <a:gd name="connsiteX28" fmla="*/ 957760 w 3993944"/>
                <a:gd name="connsiteY28" fmla="*/ 3317586 h 6383240"/>
                <a:gd name="connsiteX29" fmla="*/ 1074325 w 3993944"/>
                <a:gd name="connsiteY29" fmla="*/ 3248577 h 6383240"/>
                <a:gd name="connsiteX30" fmla="*/ 1241806 w 3993944"/>
                <a:gd name="connsiteY30" fmla="*/ 3316442 h 6383240"/>
                <a:gd name="connsiteX31" fmla="*/ 1434745 w 3993944"/>
                <a:gd name="connsiteY31" fmla="*/ 3484781 h 6383240"/>
                <a:gd name="connsiteX32" fmla="*/ 1599366 w 3993944"/>
                <a:gd name="connsiteY32" fmla="*/ 3667637 h 6383240"/>
                <a:gd name="connsiteX33" fmla="*/ 1733880 w 3993944"/>
                <a:gd name="connsiteY33" fmla="*/ 3812735 h 6383240"/>
                <a:gd name="connsiteX34" fmla="*/ 1963505 w 3993944"/>
                <a:gd name="connsiteY34" fmla="*/ 3981575 h 6383240"/>
                <a:gd name="connsiteX35" fmla="*/ 2135348 w 3993944"/>
                <a:gd name="connsiteY35" fmla="*/ 4028558 h 6383240"/>
                <a:gd name="connsiteX36" fmla="*/ 2157088 w 3993944"/>
                <a:gd name="connsiteY36" fmla="*/ 4036067 h 6383240"/>
                <a:gd name="connsiteX37" fmla="*/ 2258492 w 3993944"/>
                <a:gd name="connsiteY37" fmla="*/ 4152131 h 6383240"/>
                <a:gd name="connsiteX38" fmla="*/ 2616838 w 3993944"/>
                <a:gd name="connsiteY38" fmla="*/ 4643204 h 6383240"/>
                <a:gd name="connsiteX39" fmla="*/ 2897237 w 3993944"/>
                <a:gd name="connsiteY39" fmla="*/ 4934472 h 6383240"/>
                <a:gd name="connsiteX40" fmla="*/ 3146742 w 3993944"/>
                <a:gd name="connsiteY40" fmla="*/ 5134562 h 6383240"/>
                <a:gd name="connsiteX41" fmla="*/ 3324736 w 3993944"/>
                <a:gd name="connsiteY41" fmla="*/ 5235323 h 6383240"/>
                <a:gd name="connsiteX42" fmla="*/ 3599199 w 3993944"/>
                <a:gd name="connsiteY42" fmla="*/ 5330720 h 6383240"/>
                <a:gd name="connsiteX43" fmla="*/ 3758027 w 3993944"/>
                <a:gd name="connsiteY43" fmla="*/ 5357608 h 6383240"/>
                <a:gd name="connsiteX44" fmla="*/ 3844985 w 3993944"/>
                <a:gd name="connsiteY44" fmla="*/ 5511073 h 6383240"/>
                <a:gd name="connsiteX45" fmla="*/ 3785702 w 3993944"/>
                <a:gd name="connsiteY45" fmla="*/ 5646803 h 6383240"/>
                <a:gd name="connsiteX46" fmla="*/ 3339467 w 3993944"/>
                <a:gd name="connsiteY46" fmla="*/ 5285525 h 6383240"/>
                <a:gd name="connsiteX47" fmla="*/ 2953946 w 3993944"/>
                <a:gd name="connsiteY47" fmla="*/ 5175324 h 6383240"/>
                <a:gd name="connsiteX48" fmla="*/ 2953946 w 3993944"/>
                <a:gd name="connsiteY48" fmla="*/ 5183048 h 6383240"/>
                <a:gd name="connsiteX49" fmla="*/ 3330314 w 3993944"/>
                <a:gd name="connsiteY49" fmla="*/ 5318849 h 6383240"/>
                <a:gd name="connsiteX50" fmla="*/ 3742795 w 3993944"/>
                <a:gd name="connsiteY50" fmla="*/ 5716384 h 6383240"/>
                <a:gd name="connsiteX51" fmla="*/ 3583895 w 3993944"/>
                <a:gd name="connsiteY51" fmla="*/ 5925056 h 6383240"/>
                <a:gd name="connsiteX52" fmla="*/ 3360921 w 3993944"/>
                <a:gd name="connsiteY52" fmla="*/ 5574790 h 6383240"/>
                <a:gd name="connsiteX53" fmla="*/ 3070010 w 3993944"/>
                <a:gd name="connsiteY53" fmla="*/ 5346453 h 6383240"/>
                <a:gd name="connsiteX54" fmla="*/ 2860766 w 3993944"/>
                <a:gd name="connsiteY54" fmla="*/ 5255633 h 6383240"/>
                <a:gd name="connsiteX55" fmla="*/ 2862983 w 3993944"/>
                <a:gd name="connsiteY55" fmla="*/ 5268076 h 6383240"/>
                <a:gd name="connsiteX56" fmla="*/ 3188720 w 3993944"/>
                <a:gd name="connsiteY56" fmla="*/ 5488690 h 6383240"/>
                <a:gd name="connsiteX57" fmla="*/ 3527186 w 3993944"/>
                <a:gd name="connsiteY57" fmla="*/ 5992564 h 6383240"/>
                <a:gd name="connsiteX58" fmla="*/ 3318729 w 3993944"/>
                <a:gd name="connsiteY58" fmla="*/ 6190938 h 6383240"/>
                <a:gd name="connsiteX59" fmla="*/ 3185788 w 3993944"/>
                <a:gd name="connsiteY59" fmla="*/ 5802127 h 6383240"/>
                <a:gd name="connsiteX60" fmla="*/ 2819861 w 3993944"/>
                <a:gd name="connsiteY60" fmla="*/ 5371267 h 6383240"/>
                <a:gd name="connsiteX61" fmla="*/ 2803628 w 3993944"/>
                <a:gd name="connsiteY61" fmla="*/ 5378132 h 6383240"/>
                <a:gd name="connsiteX62" fmla="*/ 3206526 w 3993944"/>
                <a:gd name="connsiteY62" fmla="*/ 5969251 h 6383240"/>
                <a:gd name="connsiteX63" fmla="*/ 3244571 w 3993944"/>
                <a:gd name="connsiteY63" fmla="*/ 6257587 h 6383240"/>
                <a:gd name="connsiteX64" fmla="*/ 3080451 w 3993944"/>
                <a:gd name="connsiteY64" fmla="*/ 6357489 h 6383240"/>
                <a:gd name="connsiteX65" fmla="*/ 2962098 w 3993944"/>
                <a:gd name="connsiteY65" fmla="*/ 6380945 h 6383240"/>
                <a:gd name="connsiteX66" fmla="*/ 2907106 w 3993944"/>
                <a:gd name="connsiteY66" fmla="*/ 6332460 h 6383240"/>
                <a:gd name="connsiteX67" fmla="*/ 2693428 w 3993944"/>
                <a:gd name="connsiteY67" fmla="*/ 5625636 h 6383240"/>
                <a:gd name="connsiteX68" fmla="*/ 2271078 w 3993944"/>
                <a:gd name="connsiteY68" fmla="*/ 4976306 h 6383240"/>
                <a:gd name="connsiteX69" fmla="*/ 1748754 w 3993944"/>
                <a:gd name="connsiteY69" fmla="*/ 4787086 h 6383240"/>
                <a:gd name="connsiteX70" fmla="*/ 1297943 w 3993944"/>
                <a:gd name="connsiteY70" fmla="*/ 4690402 h 6383240"/>
                <a:gd name="connsiteX71" fmla="*/ 772330 w 3993944"/>
                <a:gd name="connsiteY71" fmla="*/ 4404139 h 6383240"/>
                <a:gd name="connsiteX72" fmla="*/ 474196 w 3993944"/>
                <a:gd name="connsiteY72" fmla="*/ 4077329 h 6383240"/>
                <a:gd name="connsiteX73" fmla="*/ 329170 w 3993944"/>
                <a:gd name="connsiteY73" fmla="*/ 3463613 h 6383240"/>
                <a:gd name="connsiteX74" fmla="*/ 189221 w 3993944"/>
                <a:gd name="connsiteY74" fmla="*/ 3279184 h 6383240"/>
                <a:gd name="connsiteX75" fmla="*/ 46626 w 3993944"/>
                <a:gd name="connsiteY75" fmla="*/ 3193584 h 6383240"/>
                <a:gd name="connsiteX76" fmla="*/ 0 w 3993944"/>
                <a:gd name="connsiteY76" fmla="*/ 2947297 h 6383240"/>
                <a:gd name="connsiteX77" fmla="*/ 451993 w 3993944"/>
                <a:gd name="connsiteY77" fmla="*/ 2595612 h 6383240"/>
                <a:gd name="connsiteX78" fmla="*/ 2969249 w 3993944"/>
                <a:gd name="connsiteY78" fmla="*/ 2380278 h 6383240"/>
                <a:gd name="connsiteX79" fmla="*/ 2971895 w 3993944"/>
                <a:gd name="connsiteY79" fmla="*/ 2380278 h 6383240"/>
                <a:gd name="connsiteX80" fmla="*/ 2974254 w 3993944"/>
                <a:gd name="connsiteY80" fmla="*/ 2380350 h 6383240"/>
                <a:gd name="connsiteX81" fmla="*/ 2972610 w 3993944"/>
                <a:gd name="connsiteY81" fmla="*/ 2380350 h 6383240"/>
                <a:gd name="connsiteX82" fmla="*/ 2969249 w 3993944"/>
                <a:gd name="connsiteY82" fmla="*/ 2380278 h 6383240"/>
                <a:gd name="connsiteX83" fmla="*/ 3261089 w 3993944"/>
                <a:gd name="connsiteY83" fmla="*/ 1742677 h 6383240"/>
                <a:gd name="connsiteX84" fmla="*/ 3260374 w 3993944"/>
                <a:gd name="connsiteY84" fmla="*/ 1743964 h 6383240"/>
                <a:gd name="connsiteX85" fmla="*/ 3261590 w 3993944"/>
                <a:gd name="connsiteY85" fmla="*/ 1743535 h 6383240"/>
                <a:gd name="connsiteX86" fmla="*/ 3261089 w 3993944"/>
                <a:gd name="connsiteY86" fmla="*/ 1742677 h 6383240"/>
                <a:gd name="connsiteX87" fmla="*/ 3899174 w 3993944"/>
                <a:gd name="connsiteY87" fmla="*/ 765 h 6383240"/>
                <a:gd name="connsiteX88" fmla="*/ 3902194 w 3993944"/>
                <a:gd name="connsiteY88" fmla="*/ 3005 h 6383240"/>
                <a:gd name="connsiteX89" fmla="*/ 3946746 w 3993944"/>
                <a:gd name="connsiteY89" fmla="*/ 55423 h 6383240"/>
                <a:gd name="connsiteX90" fmla="*/ 3982860 w 3993944"/>
                <a:gd name="connsiteY90" fmla="*/ 442875 h 6383240"/>
                <a:gd name="connsiteX91" fmla="*/ 3977067 w 3993944"/>
                <a:gd name="connsiteY91" fmla="*/ 484781 h 6383240"/>
                <a:gd name="connsiteX92" fmla="*/ 3902623 w 3993944"/>
                <a:gd name="connsiteY92" fmla="*/ 573027 h 6383240"/>
                <a:gd name="connsiteX93" fmla="*/ 3693594 w 3993944"/>
                <a:gd name="connsiteY93" fmla="*/ 765823 h 6383240"/>
                <a:gd name="connsiteX94" fmla="*/ 3605134 w 3993944"/>
                <a:gd name="connsiteY94" fmla="*/ 832186 h 6383240"/>
                <a:gd name="connsiteX95" fmla="*/ 3709756 w 3993944"/>
                <a:gd name="connsiteY95" fmla="*/ 779053 h 6383240"/>
                <a:gd name="connsiteX96" fmla="*/ 3959118 w 3993944"/>
                <a:gd name="connsiteY96" fmla="*/ 570739 h 6383240"/>
                <a:gd name="connsiteX97" fmla="*/ 3984576 w 3993944"/>
                <a:gd name="connsiteY97" fmla="*/ 548927 h 6383240"/>
                <a:gd name="connsiteX98" fmla="*/ 3951109 w 3993944"/>
                <a:gd name="connsiteY98" fmla="*/ 1308385 h 6383240"/>
                <a:gd name="connsiteX99" fmla="*/ 3559008 w 3993944"/>
                <a:gd name="connsiteY99" fmla="*/ 1613598 h 6383240"/>
                <a:gd name="connsiteX100" fmla="*/ 3341183 w 3993944"/>
                <a:gd name="connsiteY100" fmla="*/ 1722153 h 6383240"/>
                <a:gd name="connsiteX101" fmla="*/ 3213677 w 3993944"/>
                <a:gd name="connsiteY101" fmla="*/ 1770138 h 6383240"/>
                <a:gd name="connsiteX102" fmla="*/ 3442730 w 3993944"/>
                <a:gd name="connsiteY102" fmla="*/ 1704847 h 6383240"/>
                <a:gd name="connsiteX103" fmla="*/ 3951109 w 3993944"/>
                <a:gd name="connsiteY103" fmla="*/ 1392554 h 6383240"/>
                <a:gd name="connsiteX104" fmla="*/ 3911634 w 3993944"/>
                <a:gd name="connsiteY104" fmla="*/ 1627972 h 6383240"/>
                <a:gd name="connsiteX105" fmla="*/ 3843268 w 3993944"/>
                <a:gd name="connsiteY105" fmla="*/ 1921600 h 6383240"/>
                <a:gd name="connsiteX106" fmla="*/ 3784486 w 3993944"/>
                <a:gd name="connsiteY106" fmla="*/ 2142715 h 6383240"/>
                <a:gd name="connsiteX107" fmla="*/ 3566517 w 3993944"/>
                <a:gd name="connsiteY107" fmla="*/ 2251485 h 6383240"/>
                <a:gd name="connsiteX108" fmla="*/ 3121641 w 3993944"/>
                <a:gd name="connsiteY108" fmla="*/ 2368979 h 6383240"/>
                <a:gd name="connsiteX109" fmla="*/ 3121355 w 3993944"/>
                <a:gd name="connsiteY109" fmla="*/ 2368908 h 6383240"/>
                <a:gd name="connsiteX110" fmla="*/ 2979689 w 3993944"/>
                <a:gd name="connsiteY110" fmla="*/ 2375773 h 6383240"/>
                <a:gd name="connsiteX111" fmla="*/ 2962241 w 3993944"/>
                <a:gd name="connsiteY111" fmla="*/ 2386643 h 6383240"/>
                <a:gd name="connsiteX112" fmla="*/ 3404256 w 3993944"/>
                <a:gd name="connsiteY112" fmla="*/ 2356036 h 6383240"/>
                <a:gd name="connsiteX113" fmla="*/ 3747871 w 3993944"/>
                <a:gd name="connsiteY113" fmla="*/ 2234751 h 6383240"/>
                <a:gd name="connsiteX114" fmla="*/ 3644036 w 3993944"/>
                <a:gd name="connsiteY114" fmla="*/ 2513576 h 6383240"/>
                <a:gd name="connsiteX115" fmla="*/ 3510738 w 3993944"/>
                <a:gd name="connsiteY115" fmla="*/ 2796907 h 6383240"/>
                <a:gd name="connsiteX116" fmla="*/ 3156038 w 3993944"/>
                <a:gd name="connsiteY116" fmla="*/ 2877644 h 6383240"/>
                <a:gd name="connsiteX117" fmla="*/ 2821648 w 3993944"/>
                <a:gd name="connsiteY117" fmla="*/ 2873425 h 6383240"/>
                <a:gd name="connsiteX118" fmla="*/ 2803770 w 3993944"/>
                <a:gd name="connsiteY118" fmla="*/ 2879861 h 6383240"/>
                <a:gd name="connsiteX119" fmla="*/ 3225119 w 3993944"/>
                <a:gd name="connsiteY119" fmla="*/ 2907894 h 6383240"/>
                <a:gd name="connsiteX120" fmla="*/ 3469547 w 3993944"/>
                <a:gd name="connsiteY120" fmla="*/ 2866989 h 6383240"/>
                <a:gd name="connsiteX121" fmla="*/ 3386021 w 3993944"/>
                <a:gd name="connsiteY121" fmla="*/ 3012373 h 6383240"/>
                <a:gd name="connsiteX122" fmla="*/ 3159042 w 3993944"/>
                <a:gd name="connsiteY122" fmla="*/ 3337895 h 6383240"/>
                <a:gd name="connsiteX123" fmla="*/ 2803413 w 3993944"/>
                <a:gd name="connsiteY123" fmla="*/ 3332889 h 6383240"/>
                <a:gd name="connsiteX124" fmla="*/ 2446925 w 3993944"/>
                <a:gd name="connsiteY124" fmla="*/ 3269530 h 6383240"/>
                <a:gd name="connsiteX125" fmla="*/ 2442706 w 3993944"/>
                <a:gd name="connsiteY125" fmla="*/ 3272533 h 6383240"/>
                <a:gd name="connsiteX126" fmla="*/ 2586159 w 3993944"/>
                <a:gd name="connsiteY126" fmla="*/ 3332889 h 6383240"/>
                <a:gd name="connsiteX127" fmla="*/ 3108983 w 3993944"/>
                <a:gd name="connsiteY127" fmla="*/ 3396106 h 6383240"/>
                <a:gd name="connsiteX128" fmla="*/ 2980047 w 3993944"/>
                <a:gd name="connsiteY128" fmla="*/ 3551072 h 6383240"/>
                <a:gd name="connsiteX129" fmla="*/ 2745702 w 3993944"/>
                <a:gd name="connsiteY129" fmla="*/ 3786419 h 6383240"/>
                <a:gd name="connsiteX130" fmla="*/ 2686061 w 3993944"/>
                <a:gd name="connsiteY130" fmla="*/ 3807157 h 6383240"/>
                <a:gd name="connsiteX131" fmla="*/ 2534742 w 3993944"/>
                <a:gd name="connsiteY131" fmla="*/ 3798790 h 6383240"/>
                <a:gd name="connsiteX132" fmla="*/ 2152296 w 3993944"/>
                <a:gd name="connsiteY132" fmla="*/ 3688232 h 6383240"/>
                <a:gd name="connsiteX133" fmla="*/ 2094800 w 3993944"/>
                <a:gd name="connsiteY133" fmla="*/ 3664705 h 6383240"/>
                <a:gd name="connsiteX134" fmla="*/ 2140067 w 3993944"/>
                <a:gd name="connsiteY134" fmla="*/ 3698745 h 6383240"/>
                <a:gd name="connsiteX135" fmla="*/ 2334723 w 3993944"/>
                <a:gd name="connsiteY135" fmla="*/ 3788063 h 6383240"/>
                <a:gd name="connsiteX136" fmla="*/ 2619841 w 3993944"/>
                <a:gd name="connsiteY136" fmla="*/ 3855856 h 6383240"/>
                <a:gd name="connsiteX137" fmla="*/ 2473456 w 3993944"/>
                <a:gd name="connsiteY137" fmla="*/ 3938238 h 6383240"/>
                <a:gd name="connsiteX138" fmla="*/ 2313841 w 3993944"/>
                <a:gd name="connsiteY138" fmla="*/ 3996878 h 6383240"/>
                <a:gd name="connsiteX139" fmla="*/ 2177754 w 3993944"/>
                <a:gd name="connsiteY139" fmla="*/ 4003028 h 6383240"/>
                <a:gd name="connsiteX140" fmla="*/ 2014564 w 3993944"/>
                <a:gd name="connsiteY140" fmla="*/ 3954829 h 6383240"/>
                <a:gd name="connsiteX141" fmla="*/ 1829419 w 3993944"/>
                <a:gd name="connsiteY141" fmla="*/ 3824677 h 6383240"/>
                <a:gd name="connsiteX142" fmla="*/ 1620747 w 3993944"/>
                <a:gd name="connsiteY142" fmla="*/ 3603133 h 6383240"/>
                <a:gd name="connsiteX143" fmla="*/ 1303020 w 3993944"/>
                <a:gd name="connsiteY143" fmla="*/ 3299636 h 6383240"/>
                <a:gd name="connsiteX144" fmla="*/ 1071178 w 3993944"/>
                <a:gd name="connsiteY144" fmla="*/ 3191295 h 6383240"/>
                <a:gd name="connsiteX145" fmla="*/ 1052942 w 3993944"/>
                <a:gd name="connsiteY145" fmla="*/ 3164765 h 6383240"/>
                <a:gd name="connsiteX146" fmla="*/ 1210411 w 3993944"/>
                <a:gd name="connsiteY146" fmla="*/ 2787753 h 6383240"/>
                <a:gd name="connsiteX147" fmla="*/ 1526637 w 3993944"/>
                <a:gd name="connsiteY147" fmla="*/ 2324070 h 6383240"/>
                <a:gd name="connsiteX148" fmla="*/ 2496984 w 3993944"/>
                <a:gd name="connsiteY148" fmla="*/ 1394557 h 6383240"/>
                <a:gd name="connsiteX149" fmla="*/ 3085599 w 3993944"/>
                <a:gd name="connsiteY149" fmla="*/ 901053 h 6383240"/>
                <a:gd name="connsiteX150" fmla="*/ 3567947 w 3993944"/>
                <a:gd name="connsiteY150" fmla="*/ 385093 h 6383240"/>
                <a:gd name="connsiteX151" fmla="*/ 3825390 w 3993944"/>
                <a:gd name="connsiteY151" fmla="*/ 53993 h 6383240"/>
                <a:gd name="connsiteX152" fmla="*/ 3899174 w 3993944"/>
                <a:gd name="connsiteY152" fmla="*/ 765 h 638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993944" h="6383240">
                  <a:moveTo>
                    <a:pt x="2967926" y="5181570"/>
                  </a:moveTo>
                  <a:lnTo>
                    <a:pt x="2968320" y="5181618"/>
                  </a:lnTo>
                  <a:cubicBezTo>
                    <a:pt x="2970966" y="5182190"/>
                    <a:pt x="2973755" y="5182619"/>
                    <a:pt x="2976472" y="5183119"/>
                  </a:cubicBezTo>
                  <a:close/>
                  <a:moveTo>
                    <a:pt x="2951280" y="5179073"/>
                  </a:moveTo>
                  <a:lnTo>
                    <a:pt x="2959211" y="5179991"/>
                  </a:lnTo>
                  <a:lnTo>
                    <a:pt x="2967926" y="5181570"/>
                  </a:lnTo>
                  <a:lnTo>
                    <a:pt x="2957736" y="5180330"/>
                  </a:lnTo>
                  <a:close/>
                  <a:moveTo>
                    <a:pt x="2946079" y="5178471"/>
                  </a:moveTo>
                  <a:cubicBezTo>
                    <a:pt x="2945865" y="5178471"/>
                    <a:pt x="2947295" y="5178489"/>
                    <a:pt x="2949521" y="5178731"/>
                  </a:cubicBezTo>
                  <a:lnTo>
                    <a:pt x="2951280" y="5179073"/>
                  </a:lnTo>
                  <a:close/>
                  <a:moveTo>
                    <a:pt x="2690781" y="2843962"/>
                  </a:moveTo>
                  <a:cubicBezTo>
                    <a:pt x="2693427" y="2845678"/>
                    <a:pt x="2697718" y="2845964"/>
                    <a:pt x="2701436" y="2847752"/>
                  </a:cubicBezTo>
                  <a:cubicBezTo>
                    <a:pt x="2707372" y="2849826"/>
                    <a:pt x="2713522" y="2851328"/>
                    <a:pt x="2719314" y="2853902"/>
                  </a:cubicBezTo>
                  <a:cubicBezTo>
                    <a:pt x="2731400" y="2858193"/>
                    <a:pt x="2744129" y="2860267"/>
                    <a:pt x="2756930" y="2862698"/>
                  </a:cubicBezTo>
                  <a:cubicBezTo>
                    <a:pt x="2746346" y="2859766"/>
                    <a:pt x="2735834" y="2856762"/>
                    <a:pt x="2725107" y="2854903"/>
                  </a:cubicBezTo>
                  <a:cubicBezTo>
                    <a:pt x="2718742" y="2853258"/>
                    <a:pt x="2712735" y="2850684"/>
                    <a:pt x="2706442" y="2848968"/>
                  </a:cubicBezTo>
                  <a:cubicBezTo>
                    <a:pt x="2700864" y="2847251"/>
                    <a:pt x="2695501" y="2844892"/>
                    <a:pt x="2690781" y="2843962"/>
                  </a:cubicBezTo>
                  <a:close/>
                  <a:moveTo>
                    <a:pt x="451993" y="2595612"/>
                  </a:moveTo>
                  <a:cubicBezTo>
                    <a:pt x="479828" y="2593382"/>
                    <a:pt x="506958" y="2594653"/>
                    <a:pt x="532693" y="2600034"/>
                  </a:cubicBezTo>
                  <a:cubicBezTo>
                    <a:pt x="835475" y="2650880"/>
                    <a:pt x="1030917" y="3174276"/>
                    <a:pt x="1034564" y="3183072"/>
                  </a:cubicBezTo>
                  <a:cubicBezTo>
                    <a:pt x="1028557" y="3190867"/>
                    <a:pt x="974780" y="3201450"/>
                    <a:pt x="956187" y="3209388"/>
                  </a:cubicBezTo>
                  <a:cubicBezTo>
                    <a:pt x="914424" y="3227195"/>
                    <a:pt x="885104" y="3254798"/>
                    <a:pt x="874949" y="3300209"/>
                  </a:cubicBezTo>
                  <a:cubicBezTo>
                    <a:pt x="868370" y="3322520"/>
                    <a:pt x="869228" y="3344904"/>
                    <a:pt x="874520" y="3367287"/>
                  </a:cubicBezTo>
                  <a:cubicBezTo>
                    <a:pt x="888894" y="3452743"/>
                    <a:pt x="937951" y="3520108"/>
                    <a:pt x="988153" y="3587115"/>
                  </a:cubicBezTo>
                  <a:cubicBezTo>
                    <a:pt x="1007961" y="3613503"/>
                    <a:pt x="1024195" y="3633669"/>
                    <a:pt x="1046649" y="3659842"/>
                  </a:cubicBezTo>
                  <a:cubicBezTo>
                    <a:pt x="1058020" y="3674645"/>
                    <a:pt x="1083550" y="3696242"/>
                    <a:pt x="1105075" y="3710330"/>
                  </a:cubicBezTo>
                  <a:cubicBezTo>
                    <a:pt x="1090272" y="3689806"/>
                    <a:pt x="1068604" y="3662846"/>
                    <a:pt x="1054087" y="3644396"/>
                  </a:cubicBezTo>
                  <a:cubicBezTo>
                    <a:pt x="1008748" y="3578605"/>
                    <a:pt x="961979" y="3511884"/>
                    <a:pt x="949036" y="3431218"/>
                  </a:cubicBezTo>
                  <a:cubicBezTo>
                    <a:pt x="942886" y="3392674"/>
                    <a:pt x="945103" y="3354558"/>
                    <a:pt x="957760" y="3317586"/>
                  </a:cubicBezTo>
                  <a:cubicBezTo>
                    <a:pt x="976639" y="3262665"/>
                    <a:pt x="1017187" y="3238923"/>
                    <a:pt x="1074325" y="3248577"/>
                  </a:cubicBezTo>
                  <a:cubicBezTo>
                    <a:pt x="1135110" y="3258875"/>
                    <a:pt x="1190460" y="3282760"/>
                    <a:pt x="1241806" y="3316442"/>
                  </a:cubicBezTo>
                  <a:cubicBezTo>
                    <a:pt x="1313890" y="3363711"/>
                    <a:pt x="1376606" y="3421135"/>
                    <a:pt x="1434745" y="3484781"/>
                  </a:cubicBezTo>
                  <a:cubicBezTo>
                    <a:pt x="1490095" y="3545352"/>
                    <a:pt x="1544587" y="3606566"/>
                    <a:pt x="1599366" y="3667637"/>
                  </a:cubicBezTo>
                  <a:cubicBezTo>
                    <a:pt x="1643417" y="3716766"/>
                    <a:pt x="1685967" y="3767325"/>
                    <a:pt x="1733880" y="3812735"/>
                  </a:cubicBezTo>
                  <a:cubicBezTo>
                    <a:pt x="1803246" y="3878526"/>
                    <a:pt x="1875831" y="3940241"/>
                    <a:pt x="1963505" y="3981575"/>
                  </a:cubicBezTo>
                  <a:cubicBezTo>
                    <a:pt x="2018211" y="4007319"/>
                    <a:pt x="2075063" y="4023910"/>
                    <a:pt x="2135348" y="4028558"/>
                  </a:cubicBezTo>
                  <a:cubicBezTo>
                    <a:pt x="2143215" y="4029202"/>
                    <a:pt x="2151653" y="4028272"/>
                    <a:pt x="2157088" y="4036067"/>
                  </a:cubicBezTo>
                  <a:cubicBezTo>
                    <a:pt x="2197278" y="4069177"/>
                    <a:pt x="2226526" y="4112013"/>
                    <a:pt x="2258492" y="4152131"/>
                  </a:cubicBezTo>
                  <a:cubicBezTo>
                    <a:pt x="2384853" y="4310745"/>
                    <a:pt x="2493552" y="4482302"/>
                    <a:pt x="2616838" y="4643204"/>
                  </a:cubicBezTo>
                  <a:cubicBezTo>
                    <a:pt x="2699292" y="4750901"/>
                    <a:pt x="2791113" y="4849230"/>
                    <a:pt x="2897237" y="4934472"/>
                  </a:cubicBezTo>
                  <a:cubicBezTo>
                    <a:pt x="2980334" y="5001264"/>
                    <a:pt x="3059784" y="5072633"/>
                    <a:pt x="3146742" y="5134562"/>
                  </a:cubicBezTo>
                  <a:cubicBezTo>
                    <a:pt x="3202593" y="5174395"/>
                    <a:pt x="3262878" y="5206289"/>
                    <a:pt x="3324736" y="5235323"/>
                  </a:cubicBezTo>
                  <a:cubicBezTo>
                    <a:pt x="3414054" y="5273511"/>
                    <a:pt x="3505518" y="5305333"/>
                    <a:pt x="3599199" y="5330720"/>
                  </a:cubicBezTo>
                  <a:cubicBezTo>
                    <a:pt x="3646325" y="5343449"/>
                    <a:pt x="3709971" y="5349957"/>
                    <a:pt x="3758027" y="5357608"/>
                  </a:cubicBezTo>
                  <a:cubicBezTo>
                    <a:pt x="3861433" y="5374128"/>
                    <a:pt x="3865009" y="5427833"/>
                    <a:pt x="3844985" y="5511073"/>
                  </a:cubicBezTo>
                  <a:cubicBezTo>
                    <a:pt x="3834688" y="5554266"/>
                    <a:pt x="3807441" y="5607900"/>
                    <a:pt x="3785702" y="5646803"/>
                  </a:cubicBezTo>
                  <a:cubicBezTo>
                    <a:pt x="3698815" y="5513076"/>
                    <a:pt x="3566732" y="5387715"/>
                    <a:pt x="3339467" y="5285525"/>
                  </a:cubicBezTo>
                  <a:cubicBezTo>
                    <a:pt x="3214750" y="5219447"/>
                    <a:pt x="3046483" y="5175253"/>
                    <a:pt x="2953946" y="5175324"/>
                  </a:cubicBezTo>
                  <a:cubicBezTo>
                    <a:pt x="2929703" y="5174681"/>
                    <a:pt x="2933494" y="5179901"/>
                    <a:pt x="2953946" y="5183048"/>
                  </a:cubicBezTo>
                  <a:cubicBezTo>
                    <a:pt x="3100760" y="5212082"/>
                    <a:pt x="3272889" y="5288171"/>
                    <a:pt x="3330314" y="5318849"/>
                  </a:cubicBezTo>
                  <a:cubicBezTo>
                    <a:pt x="3616504" y="5480752"/>
                    <a:pt x="3706252" y="5645301"/>
                    <a:pt x="3742795" y="5716384"/>
                  </a:cubicBezTo>
                  <a:cubicBezTo>
                    <a:pt x="3714333" y="5755501"/>
                    <a:pt x="3613644" y="5894950"/>
                    <a:pt x="3583895" y="5925056"/>
                  </a:cubicBezTo>
                  <a:cubicBezTo>
                    <a:pt x="3534909" y="5789184"/>
                    <a:pt x="3459393" y="5678483"/>
                    <a:pt x="3360921" y="5574790"/>
                  </a:cubicBezTo>
                  <a:cubicBezTo>
                    <a:pt x="3343829" y="5565780"/>
                    <a:pt x="3252294" y="5453435"/>
                    <a:pt x="3070010" y="5346453"/>
                  </a:cubicBezTo>
                  <a:cubicBezTo>
                    <a:pt x="3061715" y="5341590"/>
                    <a:pt x="2980977" y="5285811"/>
                    <a:pt x="2860766" y="5255633"/>
                  </a:cubicBezTo>
                  <a:cubicBezTo>
                    <a:pt x="2860766" y="5255633"/>
                    <a:pt x="2827870" y="5253630"/>
                    <a:pt x="2862983" y="5268076"/>
                  </a:cubicBezTo>
                  <a:cubicBezTo>
                    <a:pt x="2983981" y="5326715"/>
                    <a:pt x="3119639" y="5431624"/>
                    <a:pt x="3188720" y="5488690"/>
                  </a:cubicBezTo>
                  <a:cubicBezTo>
                    <a:pt x="3309932" y="5588807"/>
                    <a:pt x="3485280" y="5796477"/>
                    <a:pt x="3527186" y="5992564"/>
                  </a:cubicBezTo>
                  <a:cubicBezTo>
                    <a:pt x="3496364" y="6027962"/>
                    <a:pt x="3366356" y="6154610"/>
                    <a:pt x="3318729" y="6190938"/>
                  </a:cubicBezTo>
                  <a:cubicBezTo>
                    <a:pt x="3292054" y="5997570"/>
                    <a:pt x="3218540" y="5854617"/>
                    <a:pt x="3185788" y="5802127"/>
                  </a:cubicBezTo>
                  <a:cubicBezTo>
                    <a:pt x="3148101" y="5733118"/>
                    <a:pt x="3004934" y="5492480"/>
                    <a:pt x="2819861" y="5371267"/>
                  </a:cubicBezTo>
                  <a:cubicBezTo>
                    <a:pt x="2805487" y="5360326"/>
                    <a:pt x="2750494" y="5331149"/>
                    <a:pt x="2803628" y="5378132"/>
                  </a:cubicBezTo>
                  <a:cubicBezTo>
                    <a:pt x="2977760" y="5532169"/>
                    <a:pt x="3126934" y="5774953"/>
                    <a:pt x="3206526" y="5969251"/>
                  </a:cubicBezTo>
                  <a:cubicBezTo>
                    <a:pt x="3241567" y="6054850"/>
                    <a:pt x="3247932" y="6185431"/>
                    <a:pt x="3244571" y="6257587"/>
                  </a:cubicBezTo>
                  <a:cubicBezTo>
                    <a:pt x="3191008" y="6292771"/>
                    <a:pt x="3139806" y="6331959"/>
                    <a:pt x="3080451" y="6357489"/>
                  </a:cubicBezTo>
                  <a:cubicBezTo>
                    <a:pt x="3042907" y="6373579"/>
                    <a:pt x="3004791" y="6389240"/>
                    <a:pt x="2962098" y="6380945"/>
                  </a:cubicBezTo>
                  <a:cubicBezTo>
                    <a:pt x="2934209" y="6375510"/>
                    <a:pt x="2914328" y="6359778"/>
                    <a:pt x="2907106" y="6332460"/>
                  </a:cubicBezTo>
                  <a:cubicBezTo>
                    <a:pt x="2865915" y="6176779"/>
                    <a:pt x="2722033" y="5705943"/>
                    <a:pt x="2693428" y="5625636"/>
                  </a:cubicBezTo>
                  <a:cubicBezTo>
                    <a:pt x="2578508" y="5317991"/>
                    <a:pt x="2398870" y="5083360"/>
                    <a:pt x="2271078" y="4976306"/>
                  </a:cubicBezTo>
                  <a:cubicBezTo>
                    <a:pt x="2234893" y="4945985"/>
                    <a:pt x="2128054" y="4828563"/>
                    <a:pt x="1748754" y="4787086"/>
                  </a:cubicBezTo>
                  <a:cubicBezTo>
                    <a:pt x="1699268" y="4780793"/>
                    <a:pt x="1396272" y="4726086"/>
                    <a:pt x="1297943" y="4690402"/>
                  </a:cubicBezTo>
                  <a:cubicBezTo>
                    <a:pt x="1087411" y="4614027"/>
                    <a:pt x="943601" y="4549738"/>
                    <a:pt x="772330" y="4404139"/>
                  </a:cubicBezTo>
                  <a:cubicBezTo>
                    <a:pt x="656766" y="4305953"/>
                    <a:pt x="540774" y="4213989"/>
                    <a:pt x="474196" y="4077329"/>
                  </a:cubicBezTo>
                  <a:cubicBezTo>
                    <a:pt x="374437" y="3872519"/>
                    <a:pt x="374079" y="3573599"/>
                    <a:pt x="329170" y="3463613"/>
                  </a:cubicBezTo>
                  <a:cubicBezTo>
                    <a:pt x="296918" y="3384593"/>
                    <a:pt x="252437" y="3334320"/>
                    <a:pt x="189221" y="3279184"/>
                  </a:cubicBezTo>
                  <a:cubicBezTo>
                    <a:pt x="163977" y="3257087"/>
                    <a:pt x="110128" y="3223548"/>
                    <a:pt x="46626" y="3193584"/>
                  </a:cubicBezTo>
                  <a:cubicBezTo>
                    <a:pt x="81381" y="3157327"/>
                    <a:pt x="119496" y="3037187"/>
                    <a:pt x="0" y="2947297"/>
                  </a:cubicBezTo>
                  <a:cubicBezTo>
                    <a:pt x="27720" y="2798311"/>
                    <a:pt x="257144" y="2611217"/>
                    <a:pt x="451993" y="2595612"/>
                  </a:cubicBezTo>
                  <a:close/>
                  <a:moveTo>
                    <a:pt x="2969249" y="2380278"/>
                  </a:moveTo>
                  <a:cubicBezTo>
                    <a:pt x="2972825" y="2380421"/>
                    <a:pt x="2968319" y="2380135"/>
                    <a:pt x="2971895" y="2380278"/>
                  </a:cubicBezTo>
                  <a:cubicBezTo>
                    <a:pt x="2972681" y="2380278"/>
                    <a:pt x="2973468" y="2380350"/>
                    <a:pt x="2974254" y="2380350"/>
                  </a:cubicBezTo>
                  <a:cubicBezTo>
                    <a:pt x="2973683" y="2380421"/>
                    <a:pt x="2973110" y="2380350"/>
                    <a:pt x="2972610" y="2380350"/>
                  </a:cubicBezTo>
                  <a:cubicBezTo>
                    <a:pt x="2971466" y="2380278"/>
                    <a:pt x="2970321" y="2380421"/>
                    <a:pt x="2969249" y="2380278"/>
                  </a:cubicBezTo>
                  <a:close/>
                  <a:moveTo>
                    <a:pt x="3261089" y="1742677"/>
                  </a:moveTo>
                  <a:cubicBezTo>
                    <a:pt x="3260803" y="1743106"/>
                    <a:pt x="3260589" y="1743464"/>
                    <a:pt x="3260374" y="1743964"/>
                  </a:cubicBezTo>
                  <a:cubicBezTo>
                    <a:pt x="3260803" y="1743821"/>
                    <a:pt x="3261161" y="1743678"/>
                    <a:pt x="3261590" y="1743535"/>
                  </a:cubicBezTo>
                  <a:cubicBezTo>
                    <a:pt x="3261375" y="1743321"/>
                    <a:pt x="3261304" y="1742963"/>
                    <a:pt x="3261089" y="1742677"/>
                  </a:cubicBezTo>
                  <a:close/>
                  <a:moveTo>
                    <a:pt x="3899174" y="765"/>
                  </a:moveTo>
                  <a:cubicBezTo>
                    <a:pt x="3901184" y="1655"/>
                    <a:pt x="3901926" y="3005"/>
                    <a:pt x="3902194" y="3005"/>
                  </a:cubicBezTo>
                  <a:cubicBezTo>
                    <a:pt x="3927796" y="11372"/>
                    <a:pt x="3940668" y="31252"/>
                    <a:pt x="3946746" y="55423"/>
                  </a:cubicBezTo>
                  <a:cubicBezTo>
                    <a:pt x="3981144" y="192297"/>
                    <a:pt x="3984147" y="376226"/>
                    <a:pt x="3982860" y="442875"/>
                  </a:cubicBezTo>
                  <a:cubicBezTo>
                    <a:pt x="3981144" y="470550"/>
                    <a:pt x="3982359" y="473125"/>
                    <a:pt x="3977067" y="484781"/>
                  </a:cubicBezTo>
                  <a:cubicBezTo>
                    <a:pt x="3950322" y="516461"/>
                    <a:pt x="3929369" y="541347"/>
                    <a:pt x="3902623" y="573027"/>
                  </a:cubicBezTo>
                  <a:cubicBezTo>
                    <a:pt x="3863077" y="614718"/>
                    <a:pt x="3728635" y="736074"/>
                    <a:pt x="3693594" y="765823"/>
                  </a:cubicBezTo>
                  <a:cubicBezTo>
                    <a:pt x="3658267" y="797432"/>
                    <a:pt x="3602917" y="828825"/>
                    <a:pt x="3605134" y="832186"/>
                  </a:cubicBezTo>
                  <a:cubicBezTo>
                    <a:pt x="3608352" y="838122"/>
                    <a:pt x="3674786" y="802080"/>
                    <a:pt x="3709756" y="779053"/>
                  </a:cubicBezTo>
                  <a:cubicBezTo>
                    <a:pt x="3781339" y="734573"/>
                    <a:pt x="3898190" y="636530"/>
                    <a:pt x="3959118" y="570739"/>
                  </a:cubicBezTo>
                  <a:cubicBezTo>
                    <a:pt x="3966269" y="564660"/>
                    <a:pt x="3973420" y="558510"/>
                    <a:pt x="3984576" y="548927"/>
                  </a:cubicBezTo>
                  <a:cubicBezTo>
                    <a:pt x="3984576" y="619367"/>
                    <a:pt x="4020690" y="783272"/>
                    <a:pt x="3951109" y="1308385"/>
                  </a:cubicBezTo>
                  <a:cubicBezTo>
                    <a:pt x="3927939" y="1331769"/>
                    <a:pt x="3665561" y="1552098"/>
                    <a:pt x="3559008" y="1613598"/>
                  </a:cubicBezTo>
                  <a:cubicBezTo>
                    <a:pt x="3500511" y="1647352"/>
                    <a:pt x="3382016" y="1700986"/>
                    <a:pt x="3341183" y="1722153"/>
                  </a:cubicBezTo>
                  <a:cubicBezTo>
                    <a:pt x="3289408" y="1747325"/>
                    <a:pt x="3260803" y="1752546"/>
                    <a:pt x="3213677" y="1770138"/>
                  </a:cubicBezTo>
                  <a:cubicBezTo>
                    <a:pt x="3229052" y="1775072"/>
                    <a:pt x="3371933" y="1738673"/>
                    <a:pt x="3442730" y="1704847"/>
                  </a:cubicBezTo>
                  <a:cubicBezTo>
                    <a:pt x="3624799" y="1634909"/>
                    <a:pt x="3802650" y="1517986"/>
                    <a:pt x="3951109" y="1392554"/>
                  </a:cubicBezTo>
                  <a:cubicBezTo>
                    <a:pt x="3948248" y="1423591"/>
                    <a:pt x="3920001" y="1588283"/>
                    <a:pt x="3911634" y="1627972"/>
                  </a:cubicBezTo>
                  <a:cubicBezTo>
                    <a:pt x="3887463" y="1742606"/>
                    <a:pt x="3867869" y="1825273"/>
                    <a:pt x="3843268" y="1921600"/>
                  </a:cubicBezTo>
                  <a:cubicBezTo>
                    <a:pt x="3823459" y="1999048"/>
                    <a:pt x="3805152" y="2065554"/>
                    <a:pt x="3784486" y="2142715"/>
                  </a:cubicBezTo>
                  <a:cubicBezTo>
                    <a:pt x="3751233" y="2162167"/>
                    <a:pt x="3643464" y="2218947"/>
                    <a:pt x="3566517" y="2251485"/>
                  </a:cubicBezTo>
                  <a:cubicBezTo>
                    <a:pt x="3540987" y="2261497"/>
                    <a:pt x="3374150" y="2328575"/>
                    <a:pt x="3121641" y="2368979"/>
                  </a:cubicBezTo>
                  <a:cubicBezTo>
                    <a:pt x="3121498" y="2368979"/>
                    <a:pt x="3121426" y="2368908"/>
                    <a:pt x="3121355" y="2368908"/>
                  </a:cubicBezTo>
                  <a:cubicBezTo>
                    <a:pt x="3088960" y="2374557"/>
                    <a:pt x="2999498" y="2376559"/>
                    <a:pt x="2979689" y="2375773"/>
                  </a:cubicBezTo>
                  <a:cubicBezTo>
                    <a:pt x="2981191" y="2375844"/>
                    <a:pt x="2924053" y="2370481"/>
                    <a:pt x="2962241" y="2386643"/>
                  </a:cubicBezTo>
                  <a:cubicBezTo>
                    <a:pt x="2990274" y="2393508"/>
                    <a:pt x="3207598" y="2405951"/>
                    <a:pt x="3404256" y="2356036"/>
                  </a:cubicBezTo>
                  <a:cubicBezTo>
                    <a:pt x="3516459" y="2327574"/>
                    <a:pt x="3691377" y="2259566"/>
                    <a:pt x="3747871" y="2234751"/>
                  </a:cubicBezTo>
                  <a:cubicBezTo>
                    <a:pt x="3719195" y="2329862"/>
                    <a:pt x="3682009" y="2421898"/>
                    <a:pt x="3644036" y="2513576"/>
                  </a:cubicBezTo>
                  <a:cubicBezTo>
                    <a:pt x="3604561" y="2608759"/>
                    <a:pt x="3511167" y="2795548"/>
                    <a:pt x="3510738" y="2796907"/>
                  </a:cubicBezTo>
                  <a:cubicBezTo>
                    <a:pt x="3427069" y="2833306"/>
                    <a:pt x="3246858" y="2867561"/>
                    <a:pt x="3156038" y="2877644"/>
                  </a:cubicBezTo>
                  <a:cubicBezTo>
                    <a:pt x="3105408" y="2883294"/>
                    <a:pt x="2830873" y="2871136"/>
                    <a:pt x="2821648" y="2873425"/>
                  </a:cubicBezTo>
                  <a:cubicBezTo>
                    <a:pt x="2801124" y="2872066"/>
                    <a:pt x="2784962" y="2874497"/>
                    <a:pt x="2803770" y="2879861"/>
                  </a:cubicBezTo>
                  <a:cubicBezTo>
                    <a:pt x="2821720" y="2883508"/>
                    <a:pt x="3066934" y="2921838"/>
                    <a:pt x="3225119" y="2907894"/>
                  </a:cubicBezTo>
                  <a:cubicBezTo>
                    <a:pt x="3260660" y="2905105"/>
                    <a:pt x="3460608" y="2868705"/>
                    <a:pt x="3469547" y="2866989"/>
                  </a:cubicBezTo>
                  <a:cubicBezTo>
                    <a:pt x="3446163" y="2917977"/>
                    <a:pt x="3415770" y="2965103"/>
                    <a:pt x="3386021" y="3012373"/>
                  </a:cubicBezTo>
                  <a:cubicBezTo>
                    <a:pt x="3352911" y="3065006"/>
                    <a:pt x="3200662" y="3281544"/>
                    <a:pt x="3159042" y="3337895"/>
                  </a:cubicBezTo>
                  <a:cubicBezTo>
                    <a:pt x="3142308" y="3341471"/>
                    <a:pt x="2995851" y="3343545"/>
                    <a:pt x="2803413" y="3332889"/>
                  </a:cubicBezTo>
                  <a:cubicBezTo>
                    <a:pt x="2742413" y="3333247"/>
                    <a:pt x="2479606" y="3286407"/>
                    <a:pt x="2446925" y="3269530"/>
                  </a:cubicBezTo>
                  <a:cubicBezTo>
                    <a:pt x="2441490" y="3265668"/>
                    <a:pt x="2425186" y="3262093"/>
                    <a:pt x="2442706" y="3272533"/>
                  </a:cubicBezTo>
                  <a:cubicBezTo>
                    <a:pt x="2469523" y="3291985"/>
                    <a:pt x="2559986" y="3325595"/>
                    <a:pt x="2586159" y="3332889"/>
                  </a:cubicBezTo>
                  <a:cubicBezTo>
                    <a:pt x="2650806" y="3353485"/>
                    <a:pt x="2896020" y="3383877"/>
                    <a:pt x="3108983" y="3396106"/>
                  </a:cubicBezTo>
                  <a:cubicBezTo>
                    <a:pt x="3105264" y="3401398"/>
                    <a:pt x="3020880" y="3508165"/>
                    <a:pt x="2980047" y="3551072"/>
                  </a:cubicBezTo>
                  <a:cubicBezTo>
                    <a:pt x="2949512" y="3583110"/>
                    <a:pt x="2794402" y="3740150"/>
                    <a:pt x="2745702" y="3786419"/>
                  </a:cubicBezTo>
                  <a:cubicBezTo>
                    <a:pt x="2719886" y="3810875"/>
                    <a:pt x="2721245" y="3807157"/>
                    <a:pt x="2686061" y="3807157"/>
                  </a:cubicBezTo>
                  <a:cubicBezTo>
                    <a:pt x="2679268" y="3807157"/>
                    <a:pt x="2570355" y="3805512"/>
                    <a:pt x="2534742" y="3798790"/>
                  </a:cubicBezTo>
                  <a:cubicBezTo>
                    <a:pt x="2490261" y="3791996"/>
                    <a:pt x="2288526" y="3753237"/>
                    <a:pt x="2152296" y="3688232"/>
                  </a:cubicBezTo>
                  <a:cubicBezTo>
                    <a:pt x="2124263" y="3678149"/>
                    <a:pt x="2112750" y="3670855"/>
                    <a:pt x="2094800" y="3664705"/>
                  </a:cubicBezTo>
                  <a:cubicBezTo>
                    <a:pt x="2107887" y="3675647"/>
                    <a:pt x="2116540" y="3683870"/>
                    <a:pt x="2140067" y="3698745"/>
                  </a:cubicBezTo>
                  <a:cubicBezTo>
                    <a:pt x="2200995" y="3737147"/>
                    <a:pt x="2266858" y="3764750"/>
                    <a:pt x="2334723" y="3788063"/>
                  </a:cubicBezTo>
                  <a:cubicBezTo>
                    <a:pt x="2382707" y="3807157"/>
                    <a:pt x="2498986" y="3845702"/>
                    <a:pt x="2619841" y="3855856"/>
                  </a:cubicBezTo>
                  <a:cubicBezTo>
                    <a:pt x="2574360" y="3887608"/>
                    <a:pt x="2522585" y="3913209"/>
                    <a:pt x="2473456" y="3938238"/>
                  </a:cubicBezTo>
                  <a:cubicBezTo>
                    <a:pt x="2424184" y="3968417"/>
                    <a:pt x="2370193" y="3985865"/>
                    <a:pt x="2313841" y="3996878"/>
                  </a:cubicBezTo>
                  <a:cubicBezTo>
                    <a:pt x="2279730" y="4001669"/>
                    <a:pt x="2202640" y="4009250"/>
                    <a:pt x="2177754" y="4003028"/>
                  </a:cubicBezTo>
                  <a:cubicBezTo>
                    <a:pt x="2121117" y="3994590"/>
                    <a:pt x="2066624" y="3979286"/>
                    <a:pt x="2014564" y="3954829"/>
                  </a:cubicBezTo>
                  <a:cubicBezTo>
                    <a:pt x="1945197" y="3922148"/>
                    <a:pt x="1885198" y="3876023"/>
                    <a:pt x="1829419" y="3824677"/>
                  </a:cubicBezTo>
                  <a:cubicBezTo>
                    <a:pt x="1754689" y="3755883"/>
                    <a:pt x="1688111" y="3679151"/>
                    <a:pt x="1620747" y="3603133"/>
                  </a:cubicBezTo>
                  <a:cubicBezTo>
                    <a:pt x="1523276" y="3493148"/>
                    <a:pt x="1426592" y="3382376"/>
                    <a:pt x="1303020" y="3299636"/>
                  </a:cubicBezTo>
                  <a:cubicBezTo>
                    <a:pt x="1231936" y="3252081"/>
                    <a:pt x="1154846" y="3210246"/>
                    <a:pt x="1071178" y="3191295"/>
                  </a:cubicBezTo>
                  <a:cubicBezTo>
                    <a:pt x="1059592" y="3188650"/>
                    <a:pt x="1042430" y="3188936"/>
                    <a:pt x="1052942" y="3164765"/>
                  </a:cubicBezTo>
                  <a:cubicBezTo>
                    <a:pt x="1062239" y="3142739"/>
                    <a:pt x="1188600" y="2830375"/>
                    <a:pt x="1210411" y="2787753"/>
                  </a:cubicBezTo>
                  <a:cubicBezTo>
                    <a:pt x="1271411" y="2676409"/>
                    <a:pt x="1385401" y="2476605"/>
                    <a:pt x="1526637" y="2324070"/>
                  </a:cubicBezTo>
                  <a:cubicBezTo>
                    <a:pt x="1951275" y="1838360"/>
                    <a:pt x="2441419" y="1440467"/>
                    <a:pt x="2496984" y="1394557"/>
                  </a:cubicBezTo>
                  <a:cubicBezTo>
                    <a:pt x="2702652" y="1232940"/>
                    <a:pt x="2963313" y="1000812"/>
                    <a:pt x="3085599" y="901053"/>
                  </a:cubicBezTo>
                  <a:cubicBezTo>
                    <a:pt x="3151533" y="832043"/>
                    <a:pt x="3501513" y="469907"/>
                    <a:pt x="3567947" y="385093"/>
                  </a:cubicBezTo>
                  <a:cubicBezTo>
                    <a:pt x="3654119" y="275036"/>
                    <a:pt x="3730280" y="157042"/>
                    <a:pt x="3825390" y="53993"/>
                  </a:cubicBezTo>
                  <a:cubicBezTo>
                    <a:pt x="3875699" y="-446"/>
                    <a:pt x="3893144" y="-1907"/>
                    <a:pt x="3899174" y="765"/>
                  </a:cubicBezTo>
                  <a:close/>
                </a:path>
              </a:pathLst>
            </a:custGeom>
            <a:solidFill>
              <a:schemeClr val="bg1"/>
            </a:soli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6" name="Graphic 2">
              <a:extLst>
                <a:ext uri="{FF2B5EF4-FFF2-40B4-BE49-F238E27FC236}">
                  <a16:creationId xmlns:a16="http://schemas.microsoft.com/office/drawing/2014/main" id="{CF9C225B-5263-5354-62A0-12F5DEA06FCB}"/>
                </a:ext>
              </a:extLst>
            </p:cNvPr>
            <p:cNvSpPr/>
            <p:nvPr/>
          </p:nvSpPr>
          <p:spPr>
            <a:xfrm>
              <a:off x="8854862" y="711812"/>
              <a:ext cx="1443680" cy="2228080"/>
            </a:xfrm>
            <a:custGeom>
              <a:avLst/>
              <a:gdLst>
                <a:gd name="connsiteX0" fmla="*/ 1793479 w 1887959"/>
                <a:gd name="connsiteY0" fmla="*/ 921197 h 2913750"/>
                <a:gd name="connsiteX1" fmla="*/ 1654388 w 1887959"/>
                <a:gd name="connsiteY1" fmla="*/ 1055497 h 2913750"/>
                <a:gd name="connsiteX2" fmla="*/ 1018718 w 1887959"/>
                <a:gd name="connsiteY2" fmla="*/ 1634458 h 2913750"/>
                <a:gd name="connsiteX3" fmla="*/ 372679 w 1887959"/>
                <a:gd name="connsiteY3" fmla="*/ 2316325 h 2913750"/>
                <a:gd name="connsiteX4" fmla="*/ 13403 w 1887959"/>
                <a:gd name="connsiteY4" fmla="*/ 2909159 h 2913750"/>
                <a:gd name="connsiteX5" fmla="*/ 1031 w 1887959"/>
                <a:gd name="connsiteY5" fmla="*/ 2893641 h 2913750"/>
                <a:gd name="connsiteX6" fmla="*/ 192898 w 1887959"/>
                <a:gd name="connsiteY6" fmla="*/ 2395417 h 2913750"/>
                <a:gd name="connsiteX7" fmla="*/ 616821 w 1887959"/>
                <a:gd name="connsiteY7" fmla="*/ 1819173 h 2913750"/>
                <a:gd name="connsiteX8" fmla="*/ 1059480 w 1887959"/>
                <a:gd name="connsiteY8" fmla="*/ 1327242 h 2913750"/>
                <a:gd name="connsiteX9" fmla="*/ 1518516 w 1887959"/>
                <a:gd name="connsiteY9" fmla="*/ 506857 h 2913750"/>
                <a:gd name="connsiteX10" fmla="*/ 1711884 w 1887959"/>
                <a:gd name="connsiteY10" fmla="*/ 59406 h 2913750"/>
                <a:gd name="connsiteX11" fmla="*/ 1804850 w 1887959"/>
                <a:gd name="connsiteY11" fmla="*/ 30801 h 2913750"/>
                <a:gd name="connsiteX12" fmla="*/ 1887231 w 1887959"/>
                <a:gd name="connsiteY12" fmla="*/ 479539 h 2913750"/>
                <a:gd name="connsiteX13" fmla="*/ 1793479 w 1887959"/>
                <a:gd name="connsiteY13" fmla="*/ 921197 h 291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7959" h="2913750">
                  <a:moveTo>
                    <a:pt x="1793479" y="921197"/>
                  </a:moveTo>
                  <a:cubicBezTo>
                    <a:pt x="1745924" y="967608"/>
                    <a:pt x="1699512" y="1013662"/>
                    <a:pt x="1654388" y="1055497"/>
                  </a:cubicBezTo>
                  <a:cubicBezTo>
                    <a:pt x="1515441" y="1184361"/>
                    <a:pt x="1174615" y="1485641"/>
                    <a:pt x="1018718" y="1634458"/>
                  </a:cubicBezTo>
                  <a:cubicBezTo>
                    <a:pt x="862894" y="1783274"/>
                    <a:pt x="530220" y="2134684"/>
                    <a:pt x="372679" y="2316325"/>
                  </a:cubicBezTo>
                  <a:cubicBezTo>
                    <a:pt x="206628" y="2507762"/>
                    <a:pt x="88776" y="2784156"/>
                    <a:pt x="13403" y="2909159"/>
                  </a:cubicBezTo>
                  <a:cubicBezTo>
                    <a:pt x="6109" y="2921244"/>
                    <a:pt x="-3117" y="2907157"/>
                    <a:pt x="1031" y="2893641"/>
                  </a:cubicBezTo>
                  <a:cubicBezTo>
                    <a:pt x="35071" y="2782297"/>
                    <a:pt x="124032" y="2512840"/>
                    <a:pt x="192898" y="2395417"/>
                  </a:cubicBezTo>
                  <a:cubicBezTo>
                    <a:pt x="295303" y="2220928"/>
                    <a:pt x="371106" y="2074256"/>
                    <a:pt x="616821" y="1819173"/>
                  </a:cubicBezTo>
                  <a:cubicBezTo>
                    <a:pt x="755912" y="1674790"/>
                    <a:pt x="954930" y="1457036"/>
                    <a:pt x="1059480" y="1327242"/>
                  </a:cubicBezTo>
                  <a:cubicBezTo>
                    <a:pt x="1237688" y="1106056"/>
                    <a:pt x="1441354" y="681060"/>
                    <a:pt x="1518516" y="506857"/>
                  </a:cubicBezTo>
                  <a:cubicBezTo>
                    <a:pt x="1595677" y="332653"/>
                    <a:pt x="1686926" y="128916"/>
                    <a:pt x="1711884" y="59406"/>
                  </a:cubicBezTo>
                  <a:cubicBezTo>
                    <a:pt x="1733338" y="-163"/>
                    <a:pt x="1781609" y="-24049"/>
                    <a:pt x="1804850" y="30801"/>
                  </a:cubicBezTo>
                  <a:cubicBezTo>
                    <a:pt x="1847542" y="131490"/>
                    <a:pt x="1894383" y="314346"/>
                    <a:pt x="1887231" y="479539"/>
                  </a:cubicBezTo>
                  <a:cubicBezTo>
                    <a:pt x="1871570" y="840746"/>
                    <a:pt x="1813002" y="874857"/>
                    <a:pt x="1793479" y="921197"/>
                  </a:cubicBezTo>
                  <a:close/>
                </a:path>
              </a:pathLst>
            </a:custGeom>
            <a:gradFill>
              <a:gsLst>
                <a:gs pos="0">
                  <a:srgbClr val="3465A4"/>
                </a:gs>
                <a:gs pos="100000">
                  <a:srgbClr val="729FCF"/>
                </a:gs>
              </a:gsLst>
              <a:lin ang="66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7" name="Graphic 2">
              <a:extLst>
                <a:ext uri="{FF2B5EF4-FFF2-40B4-BE49-F238E27FC236}">
                  <a16:creationId xmlns:a16="http://schemas.microsoft.com/office/drawing/2014/main" id="{F3408DAE-B668-10A6-DBC8-81480F83C7FC}"/>
                </a:ext>
              </a:extLst>
            </p:cNvPr>
            <p:cNvSpPr/>
            <p:nvPr/>
          </p:nvSpPr>
          <p:spPr>
            <a:xfrm>
              <a:off x="8675891" y="3151062"/>
              <a:ext cx="2354126" cy="1906277"/>
            </a:xfrm>
            <a:custGeom>
              <a:avLst/>
              <a:gdLst>
                <a:gd name="connsiteX0" fmla="*/ 2993726 w 3078587"/>
                <a:gd name="connsiteY0" fmla="*/ 2067634 h 2492916"/>
                <a:gd name="connsiteX1" fmla="*/ 2817234 w 3078587"/>
                <a:gd name="connsiteY1" fmla="*/ 2029018 h 2492916"/>
                <a:gd name="connsiteX2" fmla="*/ 2480771 w 3078587"/>
                <a:gd name="connsiteY2" fmla="*/ 1911023 h 2492916"/>
                <a:gd name="connsiteX3" fmla="*/ 2011080 w 3078587"/>
                <a:gd name="connsiteY3" fmla="*/ 1566407 h 2492916"/>
                <a:gd name="connsiteX4" fmla="*/ 1564487 w 3078587"/>
                <a:gd name="connsiteY4" fmla="*/ 1023416 h 2492916"/>
                <a:gd name="connsiteX5" fmla="*/ 1441201 w 3078587"/>
                <a:gd name="connsiteY5" fmla="*/ 866090 h 2492916"/>
                <a:gd name="connsiteX6" fmla="*/ 1835875 w 3078587"/>
                <a:gd name="connsiteY6" fmla="*/ 704544 h 2492916"/>
                <a:gd name="connsiteX7" fmla="*/ 1741623 w 3078587"/>
                <a:gd name="connsiteY7" fmla="*/ 682161 h 2492916"/>
                <a:gd name="connsiteX8" fmla="*/ 1602889 w 3078587"/>
                <a:gd name="connsiteY8" fmla="*/ 759323 h 2492916"/>
                <a:gd name="connsiteX9" fmla="*/ 1443274 w 3078587"/>
                <a:gd name="connsiteY9" fmla="*/ 817962 h 2492916"/>
                <a:gd name="connsiteX10" fmla="*/ 1307187 w 3078587"/>
                <a:gd name="connsiteY10" fmla="*/ 824112 h 2492916"/>
                <a:gd name="connsiteX11" fmla="*/ 1143997 w 3078587"/>
                <a:gd name="connsiteY11" fmla="*/ 775913 h 2492916"/>
                <a:gd name="connsiteX12" fmla="*/ 958852 w 3078587"/>
                <a:gd name="connsiteY12" fmla="*/ 645761 h 2492916"/>
                <a:gd name="connsiteX13" fmla="*/ 750180 w 3078587"/>
                <a:gd name="connsiteY13" fmla="*/ 424217 h 2492916"/>
                <a:gd name="connsiteX14" fmla="*/ 432452 w 3078587"/>
                <a:gd name="connsiteY14" fmla="*/ 120720 h 2492916"/>
                <a:gd name="connsiteX15" fmla="*/ 212410 w 3078587"/>
                <a:gd name="connsiteY15" fmla="*/ 4871 h 2492916"/>
                <a:gd name="connsiteX16" fmla="*/ 88551 w 3078587"/>
                <a:gd name="connsiteY16" fmla="*/ 20532 h 2492916"/>
                <a:gd name="connsiteX17" fmla="*/ 4668 w 3078587"/>
                <a:gd name="connsiteY17" fmla="*/ 121221 h 2492916"/>
                <a:gd name="connsiteX18" fmla="*/ 4239 w 3078587"/>
                <a:gd name="connsiteY18" fmla="*/ 188299 h 2492916"/>
                <a:gd name="connsiteX19" fmla="*/ 117871 w 3078587"/>
                <a:gd name="connsiteY19" fmla="*/ 408127 h 2492916"/>
                <a:gd name="connsiteX20" fmla="*/ 176368 w 3078587"/>
                <a:gd name="connsiteY20" fmla="*/ 480855 h 2492916"/>
                <a:gd name="connsiteX21" fmla="*/ 234793 w 3078587"/>
                <a:gd name="connsiteY21" fmla="*/ 531342 h 2492916"/>
                <a:gd name="connsiteX22" fmla="*/ 183805 w 3078587"/>
                <a:gd name="connsiteY22" fmla="*/ 465408 h 2492916"/>
                <a:gd name="connsiteX23" fmla="*/ 78754 w 3078587"/>
                <a:gd name="connsiteY23" fmla="*/ 252231 h 2492916"/>
                <a:gd name="connsiteX24" fmla="*/ 87478 w 3078587"/>
                <a:gd name="connsiteY24" fmla="*/ 138598 h 2492916"/>
                <a:gd name="connsiteX25" fmla="*/ 204043 w 3078587"/>
                <a:gd name="connsiteY25" fmla="*/ 69589 h 2492916"/>
                <a:gd name="connsiteX26" fmla="*/ 371524 w 3078587"/>
                <a:gd name="connsiteY26" fmla="*/ 137454 h 2492916"/>
                <a:gd name="connsiteX27" fmla="*/ 564463 w 3078587"/>
                <a:gd name="connsiteY27" fmla="*/ 305793 h 2492916"/>
                <a:gd name="connsiteX28" fmla="*/ 729084 w 3078587"/>
                <a:gd name="connsiteY28" fmla="*/ 488649 h 2492916"/>
                <a:gd name="connsiteX29" fmla="*/ 863598 w 3078587"/>
                <a:gd name="connsiteY29" fmla="*/ 633747 h 2492916"/>
                <a:gd name="connsiteX30" fmla="*/ 1093223 w 3078587"/>
                <a:gd name="connsiteY30" fmla="*/ 802587 h 2492916"/>
                <a:gd name="connsiteX31" fmla="*/ 1265067 w 3078587"/>
                <a:gd name="connsiteY31" fmla="*/ 849571 h 2492916"/>
                <a:gd name="connsiteX32" fmla="*/ 1286806 w 3078587"/>
                <a:gd name="connsiteY32" fmla="*/ 857079 h 2492916"/>
                <a:gd name="connsiteX33" fmla="*/ 1388210 w 3078587"/>
                <a:gd name="connsiteY33" fmla="*/ 973143 h 2492916"/>
                <a:gd name="connsiteX34" fmla="*/ 1746557 w 3078587"/>
                <a:gd name="connsiteY34" fmla="*/ 1464216 h 2492916"/>
                <a:gd name="connsiteX35" fmla="*/ 2026955 w 3078587"/>
                <a:gd name="connsiteY35" fmla="*/ 1755484 h 2492916"/>
                <a:gd name="connsiteX36" fmla="*/ 2276461 w 3078587"/>
                <a:gd name="connsiteY36" fmla="*/ 1955575 h 2492916"/>
                <a:gd name="connsiteX37" fmla="*/ 2454454 w 3078587"/>
                <a:gd name="connsiteY37" fmla="*/ 2056335 h 2492916"/>
                <a:gd name="connsiteX38" fmla="*/ 2454454 w 3078587"/>
                <a:gd name="connsiteY38" fmla="*/ 2056335 h 2492916"/>
                <a:gd name="connsiteX39" fmla="*/ 2728917 w 3078587"/>
                <a:gd name="connsiteY39" fmla="*/ 2151732 h 2492916"/>
                <a:gd name="connsiteX40" fmla="*/ 2887745 w 3078587"/>
                <a:gd name="connsiteY40" fmla="*/ 2178621 h 2492916"/>
                <a:gd name="connsiteX41" fmla="*/ 2974918 w 3078587"/>
                <a:gd name="connsiteY41" fmla="*/ 2332157 h 2492916"/>
                <a:gd name="connsiteX42" fmla="*/ 2916708 w 3078587"/>
                <a:gd name="connsiteY42" fmla="*/ 2465956 h 2492916"/>
                <a:gd name="connsiteX43" fmla="*/ 2937303 w 3078587"/>
                <a:gd name="connsiteY43" fmla="*/ 2492916 h 2492916"/>
                <a:gd name="connsiteX44" fmla="*/ 2981569 w 3078587"/>
                <a:gd name="connsiteY44" fmla="*/ 2425123 h 2492916"/>
                <a:gd name="connsiteX45" fmla="*/ 3077181 w 3078587"/>
                <a:gd name="connsiteY45" fmla="*/ 2185915 h 2492916"/>
                <a:gd name="connsiteX46" fmla="*/ 2993726 w 3078587"/>
                <a:gd name="connsiteY46" fmla="*/ 2067634 h 2492916"/>
                <a:gd name="connsiteX47" fmla="*/ 1287164 w 3078587"/>
                <a:gd name="connsiteY47" fmla="*/ 852145 h 2492916"/>
                <a:gd name="connsiteX48" fmla="*/ 1286878 w 3078587"/>
                <a:gd name="connsiteY48" fmla="*/ 851859 h 2492916"/>
                <a:gd name="connsiteX49" fmla="*/ 1286878 w 3078587"/>
                <a:gd name="connsiteY49" fmla="*/ 851859 h 2492916"/>
                <a:gd name="connsiteX50" fmla="*/ 1286878 w 3078587"/>
                <a:gd name="connsiteY50" fmla="*/ 851859 h 2492916"/>
                <a:gd name="connsiteX51" fmla="*/ 1287307 w 3078587"/>
                <a:gd name="connsiteY51" fmla="*/ 851859 h 2492916"/>
                <a:gd name="connsiteX52" fmla="*/ 1287164 w 3078587"/>
                <a:gd name="connsiteY52" fmla="*/ 852145 h 2492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8587" h="2492916">
                  <a:moveTo>
                    <a:pt x="2993726" y="2067634"/>
                  </a:moveTo>
                  <a:cubicBezTo>
                    <a:pt x="2934586" y="2056049"/>
                    <a:pt x="2875588" y="2044250"/>
                    <a:pt x="2817234" y="2029018"/>
                  </a:cubicBezTo>
                  <a:cubicBezTo>
                    <a:pt x="2701814" y="1998983"/>
                    <a:pt x="2587967" y="1964371"/>
                    <a:pt x="2480771" y="1911023"/>
                  </a:cubicBezTo>
                  <a:cubicBezTo>
                    <a:pt x="2382227" y="1861966"/>
                    <a:pt x="2073724" y="1624331"/>
                    <a:pt x="2011080" y="1566407"/>
                  </a:cubicBezTo>
                  <a:cubicBezTo>
                    <a:pt x="1908245" y="1471153"/>
                    <a:pt x="1677405" y="1187036"/>
                    <a:pt x="1564487" y="1023416"/>
                  </a:cubicBezTo>
                  <a:cubicBezTo>
                    <a:pt x="1526300" y="968066"/>
                    <a:pt x="1485467" y="922441"/>
                    <a:pt x="1441201" y="866090"/>
                  </a:cubicBezTo>
                  <a:cubicBezTo>
                    <a:pt x="1591948" y="852217"/>
                    <a:pt x="1730395" y="782993"/>
                    <a:pt x="1835875" y="704544"/>
                  </a:cubicBezTo>
                  <a:lnTo>
                    <a:pt x="1741623" y="682161"/>
                  </a:lnTo>
                  <a:cubicBezTo>
                    <a:pt x="1698072" y="711481"/>
                    <a:pt x="1649372" y="735723"/>
                    <a:pt x="1602889" y="759323"/>
                  </a:cubicBezTo>
                  <a:cubicBezTo>
                    <a:pt x="1553617" y="789500"/>
                    <a:pt x="1499626" y="807021"/>
                    <a:pt x="1443274" y="817962"/>
                  </a:cubicBezTo>
                  <a:cubicBezTo>
                    <a:pt x="1409163" y="822754"/>
                    <a:pt x="1332145" y="830405"/>
                    <a:pt x="1307187" y="824112"/>
                  </a:cubicBezTo>
                  <a:cubicBezTo>
                    <a:pt x="1250549" y="815674"/>
                    <a:pt x="1196057" y="800442"/>
                    <a:pt x="1143997" y="775913"/>
                  </a:cubicBezTo>
                  <a:cubicBezTo>
                    <a:pt x="1074630" y="743303"/>
                    <a:pt x="1014631" y="697107"/>
                    <a:pt x="958852" y="645761"/>
                  </a:cubicBezTo>
                  <a:cubicBezTo>
                    <a:pt x="884122" y="576967"/>
                    <a:pt x="817473" y="500234"/>
                    <a:pt x="750180" y="424217"/>
                  </a:cubicBezTo>
                  <a:cubicBezTo>
                    <a:pt x="652781" y="314231"/>
                    <a:pt x="556025" y="203459"/>
                    <a:pt x="432452" y="120720"/>
                  </a:cubicBezTo>
                  <a:cubicBezTo>
                    <a:pt x="361441" y="73165"/>
                    <a:pt x="295078" y="27612"/>
                    <a:pt x="212410" y="4871"/>
                  </a:cubicBezTo>
                  <a:cubicBezTo>
                    <a:pt x="177155" y="-4783"/>
                    <a:pt x="143043" y="-349"/>
                    <a:pt x="88551" y="20532"/>
                  </a:cubicBezTo>
                  <a:cubicBezTo>
                    <a:pt x="46145" y="36765"/>
                    <a:pt x="14822" y="75739"/>
                    <a:pt x="4668" y="121221"/>
                  </a:cubicBezTo>
                  <a:cubicBezTo>
                    <a:pt x="-1912" y="143532"/>
                    <a:pt x="-1053" y="165916"/>
                    <a:pt x="4239" y="188299"/>
                  </a:cubicBezTo>
                  <a:cubicBezTo>
                    <a:pt x="18541" y="273756"/>
                    <a:pt x="67670" y="341120"/>
                    <a:pt x="117871" y="408127"/>
                  </a:cubicBezTo>
                  <a:cubicBezTo>
                    <a:pt x="137608" y="434515"/>
                    <a:pt x="153913" y="454681"/>
                    <a:pt x="176368" y="480855"/>
                  </a:cubicBezTo>
                  <a:cubicBezTo>
                    <a:pt x="187738" y="495658"/>
                    <a:pt x="213268" y="517254"/>
                    <a:pt x="234793" y="531342"/>
                  </a:cubicBezTo>
                  <a:cubicBezTo>
                    <a:pt x="219990" y="510818"/>
                    <a:pt x="198322" y="483858"/>
                    <a:pt x="183805" y="465408"/>
                  </a:cubicBezTo>
                  <a:cubicBezTo>
                    <a:pt x="138467" y="399617"/>
                    <a:pt x="91698" y="332896"/>
                    <a:pt x="78754" y="252231"/>
                  </a:cubicBezTo>
                  <a:cubicBezTo>
                    <a:pt x="72604" y="213686"/>
                    <a:pt x="74749" y="175570"/>
                    <a:pt x="87478" y="138598"/>
                  </a:cubicBezTo>
                  <a:cubicBezTo>
                    <a:pt x="106286" y="83677"/>
                    <a:pt x="146905" y="59935"/>
                    <a:pt x="204043" y="69589"/>
                  </a:cubicBezTo>
                  <a:cubicBezTo>
                    <a:pt x="264828" y="79887"/>
                    <a:pt x="320179" y="103772"/>
                    <a:pt x="371524" y="137454"/>
                  </a:cubicBezTo>
                  <a:cubicBezTo>
                    <a:pt x="443537" y="184652"/>
                    <a:pt x="506253" y="242148"/>
                    <a:pt x="564463" y="305793"/>
                  </a:cubicBezTo>
                  <a:cubicBezTo>
                    <a:pt x="619814" y="366364"/>
                    <a:pt x="674306" y="427578"/>
                    <a:pt x="729084" y="488649"/>
                  </a:cubicBezTo>
                  <a:cubicBezTo>
                    <a:pt x="773136" y="537706"/>
                    <a:pt x="815757" y="588337"/>
                    <a:pt x="863598" y="633747"/>
                  </a:cubicBezTo>
                  <a:cubicBezTo>
                    <a:pt x="932965" y="699538"/>
                    <a:pt x="1005550" y="761253"/>
                    <a:pt x="1093223" y="802587"/>
                  </a:cubicBezTo>
                  <a:cubicBezTo>
                    <a:pt x="1147858" y="828331"/>
                    <a:pt x="1204710" y="844994"/>
                    <a:pt x="1265067" y="849571"/>
                  </a:cubicBezTo>
                  <a:cubicBezTo>
                    <a:pt x="1272933" y="850142"/>
                    <a:pt x="1281443" y="849213"/>
                    <a:pt x="1286806" y="857079"/>
                  </a:cubicBezTo>
                  <a:cubicBezTo>
                    <a:pt x="1326996" y="890189"/>
                    <a:pt x="1356244" y="933025"/>
                    <a:pt x="1388210" y="973143"/>
                  </a:cubicBezTo>
                  <a:cubicBezTo>
                    <a:pt x="1514572" y="1131757"/>
                    <a:pt x="1623270" y="1303314"/>
                    <a:pt x="1746557" y="1464216"/>
                  </a:cubicBezTo>
                  <a:cubicBezTo>
                    <a:pt x="1829010" y="1571913"/>
                    <a:pt x="1920903" y="1670242"/>
                    <a:pt x="2026955" y="1755484"/>
                  </a:cubicBezTo>
                  <a:cubicBezTo>
                    <a:pt x="2110052" y="1822276"/>
                    <a:pt x="2189431" y="1893574"/>
                    <a:pt x="2276461" y="1955575"/>
                  </a:cubicBezTo>
                  <a:cubicBezTo>
                    <a:pt x="2332312" y="1995407"/>
                    <a:pt x="2392596" y="2027230"/>
                    <a:pt x="2454454" y="2056335"/>
                  </a:cubicBezTo>
                  <a:cubicBezTo>
                    <a:pt x="2454454" y="2056335"/>
                    <a:pt x="2454454" y="2056335"/>
                    <a:pt x="2454454" y="2056335"/>
                  </a:cubicBezTo>
                  <a:cubicBezTo>
                    <a:pt x="2543701" y="2094523"/>
                    <a:pt x="2635236" y="2126274"/>
                    <a:pt x="2728917" y="2151732"/>
                  </a:cubicBezTo>
                  <a:cubicBezTo>
                    <a:pt x="2776043" y="2164533"/>
                    <a:pt x="2839761" y="2170969"/>
                    <a:pt x="2887745" y="2178621"/>
                  </a:cubicBezTo>
                  <a:cubicBezTo>
                    <a:pt x="2991152" y="2195140"/>
                    <a:pt x="2994727" y="2248846"/>
                    <a:pt x="2974918" y="2332157"/>
                  </a:cubicBezTo>
                  <a:cubicBezTo>
                    <a:pt x="2964835" y="2374636"/>
                    <a:pt x="2938304" y="2427268"/>
                    <a:pt x="2916708" y="2465956"/>
                  </a:cubicBezTo>
                  <a:lnTo>
                    <a:pt x="2937303" y="2492916"/>
                  </a:lnTo>
                  <a:cubicBezTo>
                    <a:pt x="2949388" y="2476325"/>
                    <a:pt x="2971057" y="2443358"/>
                    <a:pt x="2981569" y="2425123"/>
                  </a:cubicBezTo>
                  <a:cubicBezTo>
                    <a:pt x="3027265" y="2345816"/>
                    <a:pt x="3065739" y="2280168"/>
                    <a:pt x="3077181" y="2185915"/>
                  </a:cubicBezTo>
                  <a:cubicBezTo>
                    <a:pt x="3085047" y="2120124"/>
                    <a:pt x="3060304" y="2080649"/>
                    <a:pt x="2993726" y="2067634"/>
                  </a:cubicBezTo>
                  <a:close/>
                  <a:moveTo>
                    <a:pt x="1287164" y="852145"/>
                  </a:moveTo>
                  <a:cubicBezTo>
                    <a:pt x="1287021" y="852073"/>
                    <a:pt x="1286949" y="851930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6878" y="851859"/>
                    <a:pt x="1286878" y="851859"/>
                    <a:pt x="1286878" y="851859"/>
                  </a:cubicBezTo>
                  <a:cubicBezTo>
                    <a:pt x="1287021" y="851859"/>
                    <a:pt x="1287164" y="851859"/>
                    <a:pt x="1287307" y="851859"/>
                  </a:cubicBezTo>
                  <a:cubicBezTo>
                    <a:pt x="1287164" y="851930"/>
                    <a:pt x="1287164" y="852002"/>
                    <a:pt x="1287164" y="852145"/>
                  </a:cubicBezTo>
                  <a:close/>
                </a:path>
              </a:pathLst>
            </a:custGeom>
            <a:gradFill>
              <a:gsLst>
                <a:gs pos="0">
                  <a:srgbClr val="729FCF"/>
                </a:gs>
                <a:gs pos="100000">
                  <a:srgbClr val="ADC8E3"/>
                </a:gs>
              </a:gsLst>
              <a:lin ang="5400000" scaled="0"/>
            </a:gradFill>
            <a:ln w="71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62304D45-46AC-E486-A7DE-1292F9DAB120}"/>
                </a:ext>
              </a:extLst>
            </p:cNvPr>
            <p:cNvGrpSpPr/>
            <p:nvPr/>
          </p:nvGrpSpPr>
          <p:grpSpPr>
            <a:xfrm>
              <a:off x="8042887" y="2712585"/>
              <a:ext cx="1621103" cy="1751924"/>
              <a:chOff x="5164341" y="2961271"/>
              <a:chExt cx="2119981" cy="2291062"/>
            </a:xfrm>
            <a:solidFill>
              <a:schemeClr val="bg1">
                <a:lumMod val="95000"/>
              </a:schemeClr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8D2BEED2-CEBD-E858-63B8-655E25759456}"/>
                  </a:ext>
                </a:extLst>
              </p:cNvPr>
              <p:cNvSpPr/>
              <p:nvPr/>
            </p:nvSpPr>
            <p:spPr>
              <a:xfrm>
                <a:off x="5164341" y="3467830"/>
                <a:ext cx="2119981" cy="1784503"/>
              </a:xfrm>
              <a:custGeom>
                <a:avLst/>
                <a:gdLst>
                  <a:gd name="connsiteX0" fmla="*/ 2117899 w 2119981"/>
                  <a:gd name="connsiteY0" fmla="*/ 1760625 h 1784503"/>
                  <a:gd name="connsiteX1" fmla="*/ 1813830 w 2119981"/>
                  <a:gd name="connsiteY1" fmla="*/ 1379967 h 1784503"/>
                  <a:gd name="connsiteX2" fmla="*/ 1132535 w 2119981"/>
                  <a:gd name="connsiteY2" fmla="*/ 1134323 h 1784503"/>
                  <a:gd name="connsiteX3" fmla="*/ 541703 w 2119981"/>
                  <a:gd name="connsiteY3" fmla="*/ 730280 h 1784503"/>
                  <a:gd name="connsiteX4" fmla="*/ 314295 w 2119981"/>
                  <a:gd name="connsiteY4" fmla="*/ 376868 h 1784503"/>
                  <a:gd name="connsiteX5" fmla="*/ 249076 w 2119981"/>
                  <a:gd name="connsiteY5" fmla="*/ 148888 h 1784503"/>
                  <a:gd name="connsiteX6" fmla="*/ 34040 w 2119981"/>
                  <a:gd name="connsiteY6" fmla="*/ 0 h 1784503"/>
                  <a:gd name="connsiteX7" fmla="*/ 0 w 2119981"/>
                  <a:gd name="connsiteY7" fmla="*/ 85671 h 1784503"/>
                  <a:gd name="connsiteX8" fmla="*/ 47341 w 2119981"/>
                  <a:gd name="connsiteY8" fmla="*/ 109556 h 1784503"/>
                  <a:gd name="connsiteX9" fmla="*/ 297347 w 2119981"/>
                  <a:gd name="connsiteY9" fmla="*/ 396677 h 1784503"/>
                  <a:gd name="connsiteX10" fmla="*/ 326238 w 2119981"/>
                  <a:gd name="connsiteY10" fmla="*/ 612214 h 1784503"/>
                  <a:gd name="connsiteX11" fmla="*/ 697027 w 2119981"/>
                  <a:gd name="connsiteY11" fmla="*/ 1282711 h 1784503"/>
                  <a:gd name="connsiteX12" fmla="*/ 1597292 w 2119981"/>
                  <a:gd name="connsiteY12" fmla="*/ 1667374 h 1784503"/>
                  <a:gd name="connsiteX13" fmla="*/ 2091583 w 2119981"/>
                  <a:gd name="connsiteY13" fmla="*/ 1778861 h 1784503"/>
                  <a:gd name="connsiteX14" fmla="*/ 2117899 w 2119981"/>
                  <a:gd name="connsiteY14" fmla="*/ 1760625 h 178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19981" h="1784503">
                    <a:moveTo>
                      <a:pt x="2117899" y="1760625"/>
                    </a:moveTo>
                    <a:cubicBezTo>
                      <a:pt x="2075707" y="1607304"/>
                      <a:pt x="1939262" y="1470859"/>
                      <a:pt x="1813830" y="1379967"/>
                    </a:cubicBezTo>
                    <a:cubicBezTo>
                      <a:pt x="1606374" y="1229649"/>
                      <a:pt x="1361374" y="1229291"/>
                      <a:pt x="1132535" y="1134323"/>
                    </a:cubicBezTo>
                    <a:cubicBezTo>
                      <a:pt x="910634" y="1042287"/>
                      <a:pt x="710114" y="900980"/>
                      <a:pt x="541703" y="730280"/>
                    </a:cubicBezTo>
                    <a:cubicBezTo>
                      <a:pt x="443374" y="630593"/>
                      <a:pt x="352769" y="513671"/>
                      <a:pt x="314295" y="376868"/>
                    </a:cubicBezTo>
                    <a:cubicBezTo>
                      <a:pt x="292198" y="298205"/>
                      <a:pt x="293414" y="220472"/>
                      <a:pt x="249076" y="148888"/>
                    </a:cubicBezTo>
                    <a:cubicBezTo>
                      <a:pt x="210746" y="87030"/>
                      <a:pt x="132583" y="31895"/>
                      <a:pt x="34040" y="0"/>
                    </a:cubicBezTo>
                    <a:cubicBezTo>
                      <a:pt x="26245" y="24457"/>
                      <a:pt x="16877" y="63288"/>
                      <a:pt x="0" y="85671"/>
                    </a:cubicBezTo>
                    <a:cubicBezTo>
                      <a:pt x="24672" y="93967"/>
                      <a:pt x="40333" y="105909"/>
                      <a:pt x="47341" y="109556"/>
                    </a:cubicBezTo>
                    <a:cubicBezTo>
                      <a:pt x="149746" y="163548"/>
                      <a:pt x="260161" y="269243"/>
                      <a:pt x="297347" y="396677"/>
                    </a:cubicBezTo>
                    <a:cubicBezTo>
                      <a:pt x="317227" y="464756"/>
                      <a:pt x="309790" y="542705"/>
                      <a:pt x="326238" y="612214"/>
                    </a:cubicBezTo>
                    <a:cubicBezTo>
                      <a:pt x="413625" y="980859"/>
                      <a:pt x="419632" y="1046078"/>
                      <a:pt x="697027" y="1282711"/>
                    </a:cubicBezTo>
                    <a:cubicBezTo>
                      <a:pt x="971419" y="1516698"/>
                      <a:pt x="1232938" y="1614669"/>
                      <a:pt x="1597292" y="1667374"/>
                    </a:cubicBezTo>
                    <a:cubicBezTo>
                      <a:pt x="1769993" y="1692332"/>
                      <a:pt x="1931753" y="1702558"/>
                      <a:pt x="2091583" y="1778861"/>
                    </a:cubicBezTo>
                    <a:cubicBezTo>
                      <a:pt x="2119973" y="1792448"/>
                      <a:pt x="2123120" y="1779576"/>
                      <a:pt x="2117899" y="1760625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521A45CA-1235-81DA-3776-E3A4894CC5EB}"/>
                  </a:ext>
                </a:extLst>
              </p:cNvPr>
              <p:cNvSpPr/>
              <p:nvPr/>
            </p:nvSpPr>
            <p:spPr>
              <a:xfrm>
                <a:off x="5674670" y="2961271"/>
                <a:ext cx="476296" cy="590482"/>
              </a:xfrm>
              <a:custGeom>
                <a:avLst/>
                <a:gdLst>
                  <a:gd name="connsiteX0" fmla="*/ 16715 w 476296"/>
                  <a:gd name="connsiteY0" fmla="*/ 28931 h 590482"/>
                  <a:gd name="connsiteX1" fmla="*/ 84508 w 476296"/>
                  <a:gd name="connsiteY1" fmla="*/ 104233 h 590482"/>
                  <a:gd name="connsiteX2" fmla="*/ 197068 w 476296"/>
                  <a:gd name="connsiteY2" fmla="*/ 335788 h 590482"/>
                  <a:gd name="connsiteX3" fmla="*/ 271155 w 476296"/>
                  <a:gd name="connsiteY3" fmla="*/ 491828 h 590482"/>
                  <a:gd name="connsiteX4" fmla="*/ 461019 w 476296"/>
                  <a:gd name="connsiteY4" fmla="*/ 584007 h 590482"/>
                  <a:gd name="connsiteX5" fmla="*/ 476036 w 476296"/>
                  <a:gd name="connsiteY5" fmla="*/ 574066 h 590482"/>
                  <a:gd name="connsiteX6" fmla="*/ 393869 w 476296"/>
                  <a:gd name="connsiteY6" fmla="*/ 391854 h 590482"/>
                  <a:gd name="connsiteX7" fmla="*/ 53829 w 476296"/>
                  <a:gd name="connsiteY7" fmla="*/ 17918 h 590482"/>
                  <a:gd name="connsiteX8" fmla="*/ 6131 w 476296"/>
                  <a:gd name="connsiteY8" fmla="*/ 397 h 590482"/>
                  <a:gd name="connsiteX9" fmla="*/ 16715 w 476296"/>
                  <a:gd name="connsiteY9" fmla="*/ 28931 h 59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96" h="590482">
                    <a:moveTo>
                      <a:pt x="16715" y="28931"/>
                    </a:moveTo>
                    <a:cubicBezTo>
                      <a:pt x="42531" y="52029"/>
                      <a:pt x="62768" y="77344"/>
                      <a:pt x="84508" y="104233"/>
                    </a:cubicBezTo>
                    <a:cubicBezTo>
                      <a:pt x="139644" y="172527"/>
                      <a:pt x="169393" y="253764"/>
                      <a:pt x="197068" y="335788"/>
                    </a:cubicBezTo>
                    <a:cubicBezTo>
                      <a:pt x="215590" y="390781"/>
                      <a:pt x="235399" y="445559"/>
                      <a:pt x="271155" y="491828"/>
                    </a:cubicBezTo>
                    <a:cubicBezTo>
                      <a:pt x="308341" y="540027"/>
                      <a:pt x="368983" y="612611"/>
                      <a:pt x="461019" y="584007"/>
                    </a:cubicBezTo>
                    <a:cubicBezTo>
                      <a:pt x="466525" y="582290"/>
                      <a:pt x="478182" y="579430"/>
                      <a:pt x="476036" y="574066"/>
                    </a:cubicBezTo>
                    <a:cubicBezTo>
                      <a:pt x="458516" y="530301"/>
                      <a:pt x="394584" y="393141"/>
                      <a:pt x="393869" y="391854"/>
                    </a:cubicBezTo>
                    <a:cubicBezTo>
                      <a:pt x="279593" y="179106"/>
                      <a:pt x="131635" y="48596"/>
                      <a:pt x="53829" y="17918"/>
                    </a:cubicBezTo>
                    <a:cubicBezTo>
                      <a:pt x="39885" y="12411"/>
                      <a:pt x="24939" y="5045"/>
                      <a:pt x="6131" y="397"/>
                    </a:cubicBezTo>
                    <a:cubicBezTo>
                      <a:pt x="-7385" y="-3107"/>
                      <a:pt x="3843" y="17417"/>
                      <a:pt x="16715" y="28931"/>
                    </a:cubicBezTo>
                    <a:close/>
                  </a:path>
                </a:pathLst>
              </a:custGeom>
              <a:grpFill/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96E0A416-4353-2958-EB4E-E5C00BFC101E}"/>
                </a:ext>
              </a:extLst>
            </p:cNvPr>
            <p:cNvGrpSpPr/>
            <p:nvPr/>
          </p:nvGrpSpPr>
          <p:grpSpPr>
            <a:xfrm>
              <a:off x="8172871" y="2870542"/>
              <a:ext cx="110680" cy="86618"/>
              <a:chOff x="5334325" y="3167838"/>
              <a:chExt cx="144740" cy="113274"/>
            </a:xfrm>
          </p:grpSpPr>
          <p:sp>
            <p:nvSpPr>
              <p:cNvPr id="191" name="Graphic 2">
                <a:extLst>
                  <a:ext uri="{FF2B5EF4-FFF2-40B4-BE49-F238E27FC236}">
                    <a16:creationId xmlns:a16="http://schemas.microsoft.com/office/drawing/2014/main" id="{3DA68C64-9ACD-6F43-975A-4F5864C9A3CF}"/>
                  </a:ext>
                </a:extLst>
              </p:cNvPr>
              <p:cNvSpPr/>
              <p:nvPr/>
            </p:nvSpPr>
            <p:spPr>
              <a:xfrm>
                <a:off x="5334325" y="3167838"/>
                <a:ext cx="144740" cy="113274"/>
              </a:xfrm>
              <a:custGeom>
                <a:avLst/>
                <a:gdLst>
                  <a:gd name="connsiteX0" fmla="*/ 144740 w 144740"/>
                  <a:gd name="connsiteY0" fmla="*/ 56637 h 113274"/>
                  <a:gd name="connsiteX1" fmla="*/ 72370 w 144740"/>
                  <a:gd name="connsiteY1" fmla="*/ 113275 h 113274"/>
                  <a:gd name="connsiteX2" fmla="*/ 0 w 144740"/>
                  <a:gd name="connsiteY2" fmla="*/ 56637 h 113274"/>
                  <a:gd name="connsiteX3" fmla="*/ 72370 w 144740"/>
                  <a:gd name="connsiteY3" fmla="*/ 0 h 113274"/>
                  <a:gd name="connsiteX4" fmla="*/ 144740 w 144740"/>
                  <a:gd name="connsiteY4" fmla="*/ 56637 h 11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40" h="113274">
                    <a:moveTo>
                      <a:pt x="144740" y="56637"/>
                    </a:moveTo>
                    <a:cubicBezTo>
                      <a:pt x="144740" y="87917"/>
                      <a:pt x="112339" y="113275"/>
                      <a:pt x="72370" y="113275"/>
                    </a:cubicBezTo>
                    <a:cubicBezTo>
                      <a:pt x="32401" y="113275"/>
                      <a:pt x="0" y="87918"/>
                      <a:pt x="0" y="56637"/>
                    </a:cubicBezTo>
                    <a:cubicBezTo>
                      <a:pt x="0" y="25358"/>
                      <a:pt x="32401" y="0"/>
                      <a:pt x="72370" y="0"/>
                    </a:cubicBezTo>
                    <a:cubicBezTo>
                      <a:pt x="112339" y="0"/>
                      <a:pt x="144740" y="25357"/>
                      <a:pt x="144740" y="56637"/>
                    </a:cubicBezTo>
                    <a:close/>
                  </a:path>
                </a:pathLst>
              </a:custGeom>
              <a:solidFill>
                <a:schemeClr val="tx1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2" name="Graphic 2">
                <a:extLst>
                  <a:ext uri="{FF2B5EF4-FFF2-40B4-BE49-F238E27FC236}">
                    <a16:creationId xmlns:a16="http://schemas.microsoft.com/office/drawing/2014/main" id="{C9279025-E079-7844-C6AC-A9A9635CFB7A}"/>
                  </a:ext>
                </a:extLst>
              </p:cNvPr>
              <p:cNvSpPr/>
              <p:nvPr/>
            </p:nvSpPr>
            <p:spPr>
              <a:xfrm>
                <a:off x="5341190" y="3180567"/>
                <a:ext cx="83382" cy="65218"/>
              </a:xfrm>
              <a:custGeom>
                <a:avLst/>
                <a:gdLst>
                  <a:gd name="connsiteX0" fmla="*/ 83383 w 83382"/>
                  <a:gd name="connsiteY0" fmla="*/ 32610 h 65218"/>
                  <a:gd name="connsiteX1" fmla="*/ 41691 w 83382"/>
                  <a:gd name="connsiteY1" fmla="*/ 65219 h 65218"/>
                  <a:gd name="connsiteX2" fmla="*/ 0 w 83382"/>
                  <a:gd name="connsiteY2" fmla="*/ 32610 h 65218"/>
                  <a:gd name="connsiteX3" fmla="*/ 41691 w 83382"/>
                  <a:gd name="connsiteY3" fmla="*/ 0 h 65218"/>
                  <a:gd name="connsiteX4" fmla="*/ 83383 w 83382"/>
                  <a:gd name="connsiteY4" fmla="*/ 32610 h 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82" h="65218">
                    <a:moveTo>
                      <a:pt x="83383" y="32610"/>
                    </a:moveTo>
                    <a:cubicBezTo>
                      <a:pt x="83383" y="50619"/>
                      <a:pt x="64717" y="65219"/>
                      <a:pt x="41691" y="65219"/>
                    </a:cubicBezTo>
                    <a:cubicBezTo>
                      <a:pt x="18666" y="65219"/>
                      <a:pt x="0" y="50619"/>
                      <a:pt x="0" y="32610"/>
                    </a:cubicBezTo>
                    <a:cubicBezTo>
                      <a:pt x="0" y="14600"/>
                      <a:pt x="18666" y="0"/>
                      <a:pt x="41691" y="0"/>
                    </a:cubicBezTo>
                    <a:cubicBezTo>
                      <a:pt x="64717" y="0"/>
                      <a:pt x="83383" y="14600"/>
                      <a:pt x="83383" y="3261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D48EB464-938C-CFFE-18B3-36CE02995E6F}"/>
                </a:ext>
              </a:extLst>
            </p:cNvPr>
            <p:cNvGrpSpPr/>
            <p:nvPr/>
          </p:nvGrpSpPr>
          <p:grpSpPr>
            <a:xfrm>
              <a:off x="7729456" y="2978298"/>
              <a:ext cx="341101" cy="271584"/>
              <a:chOff x="4754454" y="3308756"/>
              <a:chExt cx="446072" cy="355162"/>
            </a:xfrm>
          </p:grpSpPr>
          <p:sp>
            <p:nvSpPr>
              <p:cNvPr id="188" name="Graphic 2">
                <a:extLst>
                  <a:ext uri="{FF2B5EF4-FFF2-40B4-BE49-F238E27FC236}">
                    <a16:creationId xmlns:a16="http://schemas.microsoft.com/office/drawing/2014/main" id="{B248E140-032E-C005-4688-BE09C95363AC}"/>
                  </a:ext>
                </a:extLst>
              </p:cNvPr>
              <p:cNvSpPr/>
              <p:nvPr/>
            </p:nvSpPr>
            <p:spPr>
              <a:xfrm>
                <a:off x="4754454" y="3308756"/>
                <a:ext cx="446072" cy="355162"/>
              </a:xfrm>
              <a:custGeom>
                <a:avLst/>
                <a:gdLst>
                  <a:gd name="connsiteX0" fmla="*/ 385287 w 446072"/>
                  <a:gd name="connsiteY0" fmla="*/ 9686 h 355162"/>
                  <a:gd name="connsiteX1" fmla="*/ 364691 w 446072"/>
                  <a:gd name="connsiteY1" fmla="*/ 461 h 355162"/>
                  <a:gd name="connsiteX2" fmla="*/ 341879 w 446072"/>
                  <a:gd name="connsiteY2" fmla="*/ 16122 h 355162"/>
                  <a:gd name="connsiteX3" fmla="*/ 9134 w 446072"/>
                  <a:gd name="connsiteY3" fmla="*/ 326627 h 355162"/>
                  <a:gd name="connsiteX4" fmla="*/ 910 w 446072"/>
                  <a:gd name="connsiteY4" fmla="*/ 336568 h 355162"/>
                  <a:gd name="connsiteX5" fmla="*/ 7775 w 446072"/>
                  <a:gd name="connsiteY5" fmla="*/ 353945 h 355162"/>
                  <a:gd name="connsiteX6" fmla="*/ 18287 w 446072"/>
                  <a:gd name="connsiteY6" fmla="*/ 355090 h 355162"/>
                  <a:gd name="connsiteX7" fmla="*/ 411317 w 446072"/>
                  <a:gd name="connsiteY7" fmla="*/ 246820 h 355162"/>
                  <a:gd name="connsiteX8" fmla="*/ 446072 w 446072"/>
                  <a:gd name="connsiteY8" fmla="*/ 150279 h 355162"/>
                  <a:gd name="connsiteX9" fmla="*/ 385287 w 446072"/>
                  <a:gd name="connsiteY9" fmla="*/ 9686 h 355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6072" h="355162">
                    <a:moveTo>
                      <a:pt x="385287" y="9686"/>
                    </a:moveTo>
                    <a:cubicBezTo>
                      <a:pt x="379924" y="4037"/>
                      <a:pt x="373845" y="-1684"/>
                      <a:pt x="364691" y="461"/>
                    </a:cubicBezTo>
                    <a:cubicBezTo>
                      <a:pt x="352606" y="-897"/>
                      <a:pt x="348172" y="9400"/>
                      <a:pt x="341879" y="16122"/>
                    </a:cubicBezTo>
                    <a:cubicBezTo>
                      <a:pt x="245409" y="118814"/>
                      <a:pt x="17429" y="319333"/>
                      <a:pt x="9134" y="326627"/>
                    </a:cubicBezTo>
                    <a:cubicBezTo>
                      <a:pt x="5916" y="329488"/>
                      <a:pt x="2555" y="332491"/>
                      <a:pt x="910" y="336568"/>
                    </a:cubicBezTo>
                    <a:cubicBezTo>
                      <a:pt x="-1664" y="342932"/>
                      <a:pt x="1411" y="351228"/>
                      <a:pt x="7775" y="353945"/>
                    </a:cubicBezTo>
                    <a:cubicBezTo>
                      <a:pt x="11065" y="355304"/>
                      <a:pt x="14712" y="355232"/>
                      <a:pt x="18287" y="355090"/>
                    </a:cubicBezTo>
                    <a:cubicBezTo>
                      <a:pt x="92660" y="351514"/>
                      <a:pt x="383857" y="255187"/>
                      <a:pt x="411317" y="246820"/>
                    </a:cubicBezTo>
                    <a:cubicBezTo>
                      <a:pt x="434630" y="225295"/>
                      <a:pt x="446072" y="156357"/>
                      <a:pt x="446072" y="150279"/>
                    </a:cubicBezTo>
                    <a:cubicBezTo>
                      <a:pt x="446072" y="97503"/>
                      <a:pt x="422402" y="49161"/>
                      <a:pt x="385287" y="9686"/>
                    </a:cubicBezTo>
                    <a:close/>
                  </a:path>
                </a:pathLst>
              </a:custGeom>
              <a:solidFill>
                <a:srgbClr val="C07E2B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9" name="Graphic 2">
                <a:extLst>
                  <a:ext uri="{FF2B5EF4-FFF2-40B4-BE49-F238E27FC236}">
                    <a16:creationId xmlns:a16="http://schemas.microsoft.com/office/drawing/2014/main" id="{5C85E818-4B9B-B93D-04F8-A634C929C871}"/>
                  </a:ext>
                </a:extLst>
              </p:cNvPr>
              <p:cNvSpPr/>
              <p:nvPr/>
            </p:nvSpPr>
            <p:spPr>
              <a:xfrm>
                <a:off x="4783540" y="3344226"/>
                <a:ext cx="357021" cy="300937"/>
              </a:xfrm>
              <a:custGeom>
                <a:avLst/>
                <a:gdLst>
                  <a:gd name="connsiteX0" fmla="*/ 0 w 357021"/>
                  <a:gd name="connsiteY0" fmla="*/ 300669 h 300937"/>
                  <a:gd name="connsiteX1" fmla="*/ 143596 w 357021"/>
                  <a:gd name="connsiteY1" fmla="*/ 176667 h 300937"/>
                  <a:gd name="connsiteX2" fmla="*/ 310147 w 357021"/>
                  <a:gd name="connsiteY2" fmla="*/ 15050 h 300937"/>
                  <a:gd name="connsiteX3" fmla="*/ 347691 w 357021"/>
                  <a:gd name="connsiteY3" fmla="*/ 7541 h 300937"/>
                  <a:gd name="connsiteX4" fmla="*/ 344402 w 357021"/>
                  <a:gd name="connsiteY4" fmla="*/ 49089 h 300937"/>
                  <a:gd name="connsiteX5" fmla="*/ 147172 w 357021"/>
                  <a:gd name="connsiteY5" fmla="*/ 212280 h 300937"/>
                  <a:gd name="connsiteX6" fmla="*/ 0 w 357021"/>
                  <a:gd name="connsiteY6" fmla="*/ 300669 h 300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7021" h="300937">
                    <a:moveTo>
                      <a:pt x="0" y="300669"/>
                    </a:moveTo>
                    <a:cubicBezTo>
                      <a:pt x="48342" y="258977"/>
                      <a:pt x="95969" y="217858"/>
                      <a:pt x="143596" y="176667"/>
                    </a:cubicBezTo>
                    <a:cubicBezTo>
                      <a:pt x="202236" y="126036"/>
                      <a:pt x="257658" y="71973"/>
                      <a:pt x="310147" y="15050"/>
                    </a:cubicBezTo>
                    <a:cubicBezTo>
                      <a:pt x="321089" y="3179"/>
                      <a:pt x="331673" y="-7834"/>
                      <a:pt x="347691" y="7541"/>
                    </a:cubicBezTo>
                    <a:cubicBezTo>
                      <a:pt x="363495" y="22630"/>
                      <a:pt x="357059" y="36718"/>
                      <a:pt x="344402" y="49089"/>
                    </a:cubicBezTo>
                    <a:cubicBezTo>
                      <a:pt x="283116" y="108873"/>
                      <a:pt x="215895" y="161578"/>
                      <a:pt x="147172" y="212280"/>
                    </a:cubicBezTo>
                    <a:cubicBezTo>
                      <a:pt x="107840" y="241242"/>
                      <a:pt x="11370" y="305603"/>
                      <a:pt x="0" y="300669"/>
                    </a:cubicBezTo>
                    <a:close/>
                  </a:path>
                </a:pathLst>
              </a:custGeom>
              <a:solidFill>
                <a:srgbClr val="E9B96E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0" name="Graphic 2">
                <a:extLst>
                  <a:ext uri="{FF2B5EF4-FFF2-40B4-BE49-F238E27FC236}">
                    <a16:creationId xmlns:a16="http://schemas.microsoft.com/office/drawing/2014/main" id="{DA17ACAC-01C2-DA9F-3BE8-01117E388BA6}"/>
                  </a:ext>
                </a:extLst>
              </p:cNvPr>
              <p:cNvSpPr/>
              <p:nvPr/>
            </p:nvSpPr>
            <p:spPr>
              <a:xfrm>
                <a:off x="4888877" y="3500692"/>
                <a:ext cx="257827" cy="113387"/>
              </a:xfrm>
              <a:custGeom>
                <a:avLst/>
                <a:gdLst>
                  <a:gd name="connsiteX0" fmla="*/ 0 w 257827"/>
                  <a:gd name="connsiteY0" fmla="*/ 112594 h 113387"/>
                  <a:gd name="connsiteX1" fmla="*/ 105981 w 257827"/>
                  <a:gd name="connsiteY1" fmla="*/ 67541 h 113387"/>
                  <a:gd name="connsiteX2" fmla="*/ 232199 w 257827"/>
                  <a:gd name="connsiteY2" fmla="*/ 4968 h 113387"/>
                  <a:gd name="connsiteX3" fmla="*/ 255298 w 257827"/>
                  <a:gd name="connsiteY3" fmla="*/ 7614 h 113387"/>
                  <a:gd name="connsiteX4" fmla="*/ 245715 w 257827"/>
                  <a:gd name="connsiteY4" fmla="*/ 30999 h 113387"/>
                  <a:gd name="connsiteX5" fmla="*/ 101476 w 257827"/>
                  <a:gd name="connsiteY5" fmla="*/ 88781 h 113387"/>
                  <a:gd name="connsiteX6" fmla="*/ 0 w 257827"/>
                  <a:gd name="connsiteY6" fmla="*/ 112594 h 11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827" h="113387">
                    <a:moveTo>
                      <a:pt x="0" y="112594"/>
                    </a:moveTo>
                    <a:cubicBezTo>
                      <a:pt x="35613" y="97433"/>
                      <a:pt x="70797" y="82487"/>
                      <a:pt x="105981" y="67541"/>
                    </a:cubicBezTo>
                    <a:cubicBezTo>
                      <a:pt x="149245" y="49091"/>
                      <a:pt x="191295" y="28138"/>
                      <a:pt x="232199" y="4968"/>
                    </a:cubicBezTo>
                    <a:cubicBezTo>
                      <a:pt x="240709" y="106"/>
                      <a:pt x="248862" y="-4257"/>
                      <a:pt x="255298" y="7614"/>
                    </a:cubicBezTo>
                    <a:cubicBezTo>
                      <a:pt x="261591" y="19271"/>
                      <a:pt x="255298" y="26208"/>
                      <a:pt x="245715" y="30999"/>
                    </a:cubicBezTo>
                    <a:cubicBezTo>
                      <a:pt x="199232" y="54169"/>
                      <a:pt x="150604" y="72190"/>
                      <a:pt x="101476" y="88781"/>
                    </a:cubicBezTo>
                    <a:cubicBezTo>
                      <a:pt x="73300" y="98220"/>
                      <a:pt x="5649" y="117528"/>
                      <a:pt x="0" y="112594"/>
                    </a:cubicBezTo>
                    <a:close/>
                  </a:path>
                </a:pathLst>
              </a:custGeom>
              <a:solidFill>
                <a:srgbClr val="8E5A24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32846223-3E1E-91E0-70FB-87B237F1AB45}"/>
                </a:ext>
              </a:extLst>
            </p:cNvPr>
            <p:cNvGrpSpPr/>
            <p:nvPr/>
          </p:nvGrpSpPr>
          <p:grpSpPr>
            <a:xfrm>
              <a:off x="7041554" y="2002526"/>
              <a:ext cx="1066973" cy="1666957"/>
              <a:chOff x="3854863" y="2032696"/>
              <a:chExt cx="1395330" cy="2179947"/>
            </a:xfrm>
          </p:grpSpPr>
          <p:sp>
            <p:nvSpPr>
              <p:cNvPr id="172" name="Graphic 2">
                <a:extLst>
                  <a:ext uri="{FF2B5EF4-FFF2-40B4-BE49-F238E27FC236}">
                    <a16:creationId xmlns:a16="http://schemas.microsoft.com/office/drawing/2014/main" id="{68E3E26A-D846-42F3-BA3E-3A2E056CB8A9}"/>
                  </a:ext>
                </a:extLst>
              </p:cNvPr>
              <p:cNvSpPr/>
              <p:nvPr/>
            </p:nvSpPr>
            <p:spPr>
              <a:xfrm>
                <a:off x="3975675" y="2068734"/>
                <a:ext cx="974924" cy="1453657"/>
              </a:xfrm>
              <a:custGeom>
                <a:avLst/>
                <a:gdLst>
                  <a:gd name="connsiteX0" fmla="*/ 974923 w 974922"/>
                  <a:gd name="connsiteY0" fmla="*/ 1404887 h 1453657"/>
                  <a:gd name="connsiteX1" fmla="*/ 920717 w 974922"/>
                  <a:gd name="connsiteY1" fmla="*/ 1453658 h 1453657"/>
                  <a:gd name="connsiteX2" fmla="*/ 670425 w 974922"/>
                  <a:gd name="connsiteY2" fmla="*/ 1118553 h 1453657"/>
                  <a:gd name="connsiteX3" fmla="*/ 604062 w 974922"/>
                  <a:gd name="connsiteY3" fmla="*/ 698563 h 1453657"/>
                  <a:gd name="connsiteX4" fmla="*/ 337394 w 974922"/>
                  <a:gd name="connsiteY4" fmla="*/ 470368 h 1453657"/>
                  <a:gd name="connsiteX5" fmla="*/ 50058 w 974922"/>
                  <a:gd name="connsiteY5" fmla="*/ 200553 h 1453657"/>
                  <a:gd name="connsiteX6" fmla="*/ 0 w 974922"/>
                  <a:gd name="connsiteY6" fmla="*/ 16124 h 1453657"/>
                  <a:gd name="connsiteX7" fmla="*/ 8081 w 974922"/>
                  <a:gd name="connsiteY7" fmla="*/ 11046 h 1453657"/>
                  <a:gd name="connsiteX8" fmla="*/ 115349 w 974922"/>
                  <a:gd name="connsiteY8" fmla="*/ 243460 h 1453657"/>
                  <a:gd name="connsiteX9" fmla="*/ 487497 w 974922"/>
                  <a:gd name="connsiteY9" fmla="*/ 510772 h 1453657"/>
                  <a:gd name="connsiteX10" fmla="*/ 692808 w 974922"/>
                  <a:gd name="connsiteY10" fmla="*/ 804901 h 1453657"/>
                  <a:gd name="connsiteX11" fmla="*/ 770399 w 974922"/>
                  <a:gd name="connsiteY11" fmla="*/ 1198646 h 1453657"/>
                  <a:gd name="connsiteX12" fmla="*/ 974923 w 974922"/>
                  <a:gd name="connsiteY12" fmla="*/ 1404887 h 14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4922" h="1453657">
                    <a:moveTo>
                      <a:pt x="974923" y="1404887"/>
                    </a:moveTo>
                    <a:lnTo>
                      <a:pt x="920717" y="1453658"/>
                    </a:lnTo>
                    <a:cubicBezTo>
                      <a:pt x="920717" y="1453658"/>
                      <a:pt x="729422" y="1322362"/>
                      <a:pt x="670425" y="1118553"/>
                    </a:cubicBezTo>
                    <a:cubicBezTo>
                      <a:pt x="627589" y="970666"/>
                      <a:pt x="672642" y="831790"/>
                      <a:pt x="604062" y="698563"/>
                    </a:cubicBezTo>
                    <a:cubicBezTo>
                      <a:pt x="560726" y="614393"/>
                      <a:pt x="427642" y="524860"/>
                      <a:pt x="337394" y="470368"/>
                    </a:cubicBezTo>
                    <a:cubicBezTo>
                      <a:pt x="241353" y="412372"/>
                      <a:pt x="92680" y="290229"/>
                      <a:pt x="50058" y="200553"/>
                    </a:cubicBezTo>
                    <a:cubicBezTo>
                      <a:pt x="7437" y="110877"/>
                      <a:pt x="0" y="33644"/>
                      <a:pt x="0" y="16124"/>
                    </a:cubicBezTo>
                    <a:cubicBezTo>
                      <a:pt x="0" y="-1468"/>
                      <a:pt x="9869" y="-6832"/>
                      <a:pt x="8081" y="11046"/>
                    </a:cubicBezTo>
                    <a:cubicBezTo>
                      <a:pt x="6293" y="28924"/>
                      <a:pt x="20881" y="153856"/>
                      <a:pt x="115349" y="243460"/>
                    </a:cubicBezTo>
                    <a:cubicBezTo>
                      <a:pt x="185073" y="309609"/>
                      <a:pt x="437153" y="473658"/>
                      <a:pt x="487497" y="510772"/>
                    </a:cubicBezTo>
                    <a:cubicBezTo>
                      <a:pt x="537842" y="547887"/>
                      <a:pt x="678506" y="650221"/>
                      <a:pt x="692808" y="804901"/>
                    </a:cubicBezTo>
                    <a:cubicBezTo>
                      <a:pt x="705394" y="941275"/>
                      <a:pt x="698815" y="1107969"/>
                      <a:pt x="770399" y="1198646"/>
                    </a:cubicBezTo>
                    <a:cubicBezTo>
                      <a:pt x="860861" y="1313280"/>
                      <a:pt x="974923" y="1404887"/>
                      <a:pt x="974923" y="1404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3" name="Graphic 2">
                <a:extLst>
                  <a:ext uri="{FF2B5EF4-FFF2-40B4-BE49-F238E27FC236}">
                    <a16:creationId xmlns:a16="http://schemas.microsoft.com/office/drawing/2014/main" id="{130CFD1D-56E7-1A18-76AC-AA22B63FB350}"/>
                  </a:ext>
                </a:extLst>
              </p:cNvPr>
              <p:cNvSpPr/>
              <p:nvPr/>
            </p:nvSpPr>
            <p:spPr>
              <a:xfrm>
                <a:off x="4331770" y="2139922"/>
                <a:ext cx="296355" cy="409961"/>
              </a:xfrm>
              <a:custGeom>
                <a:avLst/>
                <a:gdLst>
                  <a:gd name="connsiteX0" fmla="*/ 148995 w 296354"/>
                  <a:gd name="connsiteY0" fmla="*/ 152750 h 409961"/>
                  <a:gd name="connsiteX1" fmla="*/ 57031 w 296354"/>
                  <a:gd name="connsiteY1" fmla="*/ 209816 h 409961"/>
                  <a:gd name="connsiteX2" fmla="*/ 36 w 296354"/>
                  <a:gd name="connsiteY2" fmla="*/ 305928 h 409961"/>
                  <a:gd name="connsiteX3" fmla="*/ 36 w 296354"/>
                  <a:gd name="connsiteY3" fmla="*/ 307073 h 409961"/>
                  <a:gd name="connsiteX4" fmla="*/ 43586 w 296354"/>
                  <a:gd name="connsiteY4" fmla="*/ 396963 h 409961"/>
                  <a:gd name="connsiteX5" fmla="*/ 139484 w 296354"/>
                  <a:gd name="connsiteY5" fmla="*/ 400110 h 409961"/>
                  <a:gd name="connsiteX6" fmla="*/ 244821 w 296354"/>
                  <a:gd name="connsiteY6" fmla="*/ 290768 h 409961"/>
                  <a:gd name="connsiteX7" fmla="*/ 295666 w 296354"/>
                  <a:gd name="connsiteY7" fmla="*/ 35256 h 409961"/>
                  <a:gd name="connsiteX8" fmla="*/ 293235 w 296354"/>
                  <a:gd name="connsiteY8" fmla="*/ 0 h 409961"/>
                  <a:gd name="connsiteX9" fmla="*/ 275500 w 296354"/>
                  <a:gd name="connsiteY9" fmla="*/ 21382 h 409961"/>
                  <a:gd name="connsiteX10" fmla="*/ 225227 w 296354"/>
                  <a:gd name="connsiteY10" fmla="*/ 83741 h 409961"/>
                  <a:gd name="connsiteX11" fmla="*/ 148995 w 296354"/>
                  <a:gd name="connsiteY11" fmla="*/ 152750 h 40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6354" h="409961">
                    <a:moveTo>
                      <a:pt x="148995" y="152750"/>
                    </a:moveTo>
                    <a:cubicBezTo>
                      <a:pt x="119318" y="173274"/>
                      <a:pt x="86208" y="188363"/>
                      <a:pt x="57031" y="209816"/>
                    </a:cubicBezTo>
                    <a:cubicBezTo>
                      <a:pt x="25422" y="233129"/>
                      <a:pt x="-1109" y="264594"/>
                      <a:pt x="36" y="305928"/>
                    </a:cubicBezTo>
                    <a:cubicBezTo>
                      <a:pt x="36" y="306286"/>
                      <a:pt x="36" y="306643"/>
                      <a:pt x="36" y="307073"/>
                    </a:cubicBezTo>
                    <a:cubicBezTo>
                      <a:pt x="1466" y="343830"/>
                      <a:pt x="23635" y="381946"/>
                      <a:pt x="43586" y="396963"/>
                    </a:cubicBezTo>
                    <a:cubicBezTo>
                      <a:pt x="68330" y="415628"/>
                      <a:pt x="112953" y="411909"/>
                      <a:pt x="139484" y="400110"/>
                    </a:cubicBezTo>
                    <a:cubicBezTo>
                      <a:pt x="185180" y="379800"/>
                      <a:pt x="223511" y="335248"/>
                      <a:pt x="244821" y="290768"/>
                    </a:cubicBezTo>
                    <a:cubicBezTo>
                      <a:pt x="262413" y="254082"/>
                      <a:pt x="294164" y="144383"/>
                      <a:pt x="295666" y="35256"/>
                    </a:cubicBezTo>
                    <a:cubicBezTo>
                      <a:pt x="295809" y="23957"/>
                      <a:pt x="298169" y="501"/>
                      <a:pt x="293235" y="0"/>
                    </a:cubicBezTo>
                    <a:cubicBezTo>
                      <a:pt x="290947" y="5363"/>
                      <a:pt x="278360" y="18307"/>
                      <a:pt x="275500" y="21382"/>
                    </a:cubicBezTo>
                    <a:cubicBezTo>
                      <a:pt x="268921" y="28462"/>
                      <a:pt x="238314" y="69081"/>
                      <a:pt x="225227" y="83741"/>
                    </a:cubicBezTo>
                    <a:cubicBezTo>
                      <a:pt x="202272" y="109199"/>
                      <a:pt x="177314" y="133155"/>
                      <a:pt x="148995" y="15275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4" name="Graphic 2">
                <a:extLst>
                  <a:ext uri="{FF2B5EF4-FFF2-40B4-BE49-F238E27FC236}">
                    <a16:creationId xmlns:a16="http://schemas.microsoft.com/office/drawing/2014/main" id="{A70CC244-28CC-2161-4BA5-4F1FCBEEEC82}"/>
                  </a:ext>
                </a:extLst>
              </p:cNvPr>
              <p:cNvSpPr/>
              <p:nvPr/>
            </p:nvSpPr>
            <p:spPr>
              <a:xfrm>
                <a:off x="4346536" y="2230528"/>
                <a:ext cx="252080" cy="280160"/>
              </a:xfrm>
              <a:custGeom>
                <a:avLst/>
                <a:gdLst>
                  <a:gd name="connsiteX0" fmla="*/ 252080 w 252079"/>
                  <a:gd name="connsiteY0" fmla="*/ 0 h 280160"/>
                  <a:gd name="connsiteX1" fmla="*/ 240137 w 252079"/>
                  <a:gd name="connsiteY1" fmla="*/ 28462 h 280160"/>
                  <a:gd name="connsiteX2" fmla="*/ 155467 w 252079"/>
                  <a:gd name="connsiteY2" fmla="*/ 175133 h 280160"/>
                  <a:gd name="connsiteX3" fmla="*/ 16662 w 252079"/>
                  <a:gd name="connsiteY3" fmla="*/ 245286 h 280160"/>
                  <a:gd name="connsiteX4" fmla="*/ 0 w 252079"/>
                  <a:gd name="connsiteY4" fmla="*/ 240209 h 280160"/>
                  <a:gd name="connsiteX5" fmla="*/ 13587 w 252079"/>
                  <a:gd name="connsiteY5" fmla="*/ 260447 h 280160"/>
                  <a:gd name="connsiteX6" fmla="*/ 33611 w 252079"/>
                  <a:gd name="connsiteY6" fmla="*/ 276108 h 280160"/>
                  <a:gd name="connsiteX7" fmla="*/ 83025 w 252079"/>
                  <a:gd name="connsiteY7" fmla="*/ 274463 h 280160"/>
                  <a:gd name="connsiteX8" fmla="*/ 164478 w 252079"/>
                  <a:gd name="connsiteY8" fmla="*/ 205812 h 280160"/>
                  <a:gd name="connsiteX9" fmla="*/ 223475 w 252079"/>
                  <a:gd name="connsiteY9" fmla="*/ 96613 h 280160"/>
                  <a:gd name="connsiteX10" fmla="*/ 241282 w 252079"/>
                  <a:gd name="connsiteY10" fmla="*/ 46983 h 280160"/>
                  <a:gd name="connsiteX11" fmla="*/ 252080 w 252079"/>
                  <a:gd name="connsiteY11" fmla="*/ 0 h 2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079" h="280160">
                    <a:moveTo>
                      <a:pt x="252080" y="0"/>
                    </a:moveTo>
                    <a:cubicBezTo>
                      <a:pt x="246645" y="10870"/>
                      <a:pt x="241067" y="26316"/>
                      <a:pt x="240137" y="28462"/>
                    </a:cubicBezTo>
                    <a:cubicBezTo>
                      <a:pt x="216467" y="83884"/>
                      <a:pt x="195800" y="129508"/>
                      <a:pt x="155467" y="175133"/>
                    </a:cubicBezTo>
                    <a:cubicBezTo>
                      <a:pt x="124717" y="209888"/>
                      <a:pt x="68079" y="263879"/>
                      <a:pt x="16662" y="245286"/>
                    </a:cubicBezTo>
                    <a:cubicBezTo>
                      <a:pt x="11227" y="243355"/>
                      <a:pt x="5578" y="241639"/>
                      <a:pt x="0" y="240209"/>
                    </a:cubicBezTo>
                    <a:cubicBezTo>
                      <a:pt x="5292" y="249219"/>
                      <a:pt x="10798" y="257014"/>
                      <a:pt x="13587" y="260447"/>
                    </a:cubicBezTo>
                    <a:cubicBezTo>
                      <a:pt x="19094" y="267169"/>
                      <a:pt x="25458" y="272890"/>
                      <a:pt x="33611" y="276108"/>
                    </a:cubicBezTo>
                    <a:cubicBezTo>
                      <a:pt x="49772" y="282472"/>
                      <a:pt x="67150" y="280899"/>
                      <a:pt x="83025" y="274463"/>
                    </a:cubicBezTo>
                    <a:cubicBezTo>
                      <a:pt x="115706" y="261162"/>
                      <a:pt x="143095" y="233129"/>
                      <a:pt x="164478" y="205812"/>
                    </a:cubicBezTo>
                    <a:cubicBezTo>
                      <a:pt x="190293" y="172773"/>
                      <a:pt x="207528" y="134943"/>
                      <a:pt x="223475" y="96613"/>
                    </a:cubicBezTo>
                    <a:cubicBezTo>
                      <a:pt x="230197" y="80379"/>
                      <a:pt x="236133" y="63789"/>
                      <a:pt x="241282" y="46983"/>
                    </a:cubicBezTo>
                    <a:cubicBezTo>
                      <a:pt x="243784" y="38545"/>
                      <a:pt x="250435" y="13945"/>
                      <a:pt x="25208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5" name="Graphic 2">
                <a:extLst>
                  <a:ext uri="{FF2B5EF4-FFF2-40B4-BE49-F238E27FC236}">
                    <a16:creationId xmlns:a16="http://schemas.microsoft.com/office/drawing/2014/main" id="{293B8CF5-B766-8E92-DAA5-3B225C7DAD0A}"/>
                  </a:ext>
                </a:extLst>
              </p:cNvPr>
              <p:cNvSpPr/>
              <p:nvPr/>
            </p:nvSpPr>
            <p:spPr>
              <a:xfrm>
                <a:off x="4651062" y="2651233"/>
                <a:ext cx="599131" cy="469372"/>
              </a:xfrm>
              <a:custGeom>
                <a:avLst/>
                <a:gdLst>
                  <a:gd name="connsiteX0" fmla="*/ 307835 w 599130"/>
                  <a:gd name="connsiteY0" fmla="*/ 129723 h 469372"/>
                  <a:gd name="connsiteX1" fmla="*/ 146504 w 599130"/>
                  <a:gd name="connsiteY1" fmla="*/ 156182 h 469372"/>
                  <a:gd name="connsiteX2" fmla="*/ 11347 w 599130"/>
                  <a:gd name="connsiteY2" fmla="*/ 257300 h 469372"/>
                  <a:gd name="connsiteX3" fmla="*/ 10775 w 599130"/>
                  <a:gd name="connsiteY3" fmla="*/ 258874 h 469372"/>
                  <a:gd name="connsiteX4" fmla="*/ 19499 w 599130"/>
                  <a:gd name="connsiteY4" fmla="*/ 409478 h 469372"/>
                  <a:gd name="connsiteX5" fmla="*/ 151510 w 599130"/>
                  <a:gd name="connsiteY5" fmla="*/ 469333 h 469372"/>
                  <a:gd name="connsiteX6" fmla="*/ 361827 w 599130"/>
                  <a:gd name="connsiteY6" fmla="*/ 377726 h 469372"/>
                  <a:gd name="connsiteX7" fmla="*/ 580654 w 599130"/>
                  <a:gd name="connsiteY7" fmla="*/ 50559 h 469372"/>
                  <a:gd name="connsiteX8" fmla="*/ 597602 w 599130"/>
                  <a:gd name="connsiteY8" fmla="*/ 0 h 469372"/>
                  <a:gd name="connsiteX9" fmla="*/ 560487 w 599130"/>
                  <a:gd name="connsiteY9" fmla="*/ 19594 h 469372"/>
                  <a:gd name="connsiteX10" fmla="*/ 454292 w 599130"/>
                  <a:gd name="connsiteY10" fmla="*/ 77519 h 469372"/>
                  <a:gd name="connsiteX11" fmla="*/ 307835 w 599130"/>
                  <a:gd name="connsiteY11" fmla="*/ 129723 h 469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9130" h="469372">
                    <a:moveTo>
                      <a:pt x="307835" y="129723"/>
                    </a:moveTo>
                    <a:cubicBezTo>
                      <a:pt x="254488" y="141165"/>
                      <a:pt x="199566" y="143096"/>
                      <a:pt x="146504" y="156182"/>
                    </a:cubicBezTo>
                    <a:cubicBezTo>
                      <a:pt x="88937" y="170413"/>
                      <a:pt x="33730" y="198946"/>
                      <a:pt x="11347" y="257300"/>
                    </a:cubicBezTo>
                    <a:cubicBezTo>
                      <a:pt x="11132" y="257801"/>
                      <a:pt x="10918" y="258373"/>
                      <a:pt x="10775" y="258874"/>
                    </a:cubicBezTo>
                    <a:cubicBezTo>
                      <a:pt x="-8534" y="311006"/>
                      <a:pt x="405" y="377011"/>
                      <a:pt x="19499" y="409478"/>
                    </a:cubicBezTo>
                    <a:cubicBezTo>
                      <a:pt x="43241" y="449739"/>
                      <a:pt x="107673" y="470406"/>
                      <a:pt x="151510" y="469333"/>
                    </a:cubicBezTo>
                    <a:cubicBezTo>
                      <a:pt x="227027" y="467403"/>
                      <a:pt x="306334" y="427427"/>
                      <a:pt x="361827" y="377726"/>
                    </a:cubicBezTo>
                    <a:cubicBezTo>
                      <a:pt x="407595" y="336679"/>
                      <a:pt x="515363" y="202021"/>
                      <a:pt x="580654" y="50559"/>
                    </a:cubicBezTo>
                    <a:cubicBezTo>
                      <a:pt x="587447" y="34898"/>
                      <a:pt x="604253" y="3504"/>
                      <a:pt x="597602" y="0"/>
                    </a:cubicBezTo>
                    <a:cubicBezTo>
                      <a:pt x="591309" y="6222"/>
                      <a:pt x="566280" y="16948"/>
                      <a:pt x="560487" y="19594"/>
                    </a:cubicBezTo>
                    <a:cubicBezTo>
                      <a:pt x="547186" y="25673"/>
                      <a:pt x="481037" y="64718"/>
                      <a:pt x="454292" y="77519"/>
                    </a:cubicBezTo>
                    <a:cubicBezTo>
                      <a:pt x="407452" y="99759"/>
                      <a:pt x="358752" y="118782"/>
                      <a:pt x="307835" y="1297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6" name="Graphic 2">
                <a:extLst>
                  <a:ext uri="{FF2B5EF4-FFF2-40B4-BE49-F238E27FC236}">
                    <a16:creationId xmlns:a16="http://schemas.microsoft.com/office/drawing/2014/main" id="{606536E7-23CA-62CB-E2F0-C058C0E99E6A}"/>
                  </a:ext>
                </a:extLst>
              </p:cNvPr>
              <p:cNvSpPr/>
              <p:nvPr/>
            </p:nvSpPr>
            <p:spPr>
              <a:xfrm>
                <a:off x="4668703" y="2762435"/>
                <a:ext cx="490717" cy="285193"/>
              </a:xfrm>
              <a:custGeom>
                <a:avLst/>
                <a:gdLst>
                  <a:gd name="connsiteX0" fmla="*/ 490715 w 490715"/>
                  <a:gd name="connsiteY0" fmla="*/ 0 h 285193"/>
                  <a:gd name="connsiteX1" fmla="*/ 457605 w 490715"/>
                  <a:gd name="connsiteY1" fmla="*/ 32824 h 285193"/>
                  <a:gd name="connsiteX2" fmla="*/ 254583 w 490715"/>
                  <a:gd name="connsiteY2" fmla="*/ 188506 h 285193"/>
                  <a:gd name="connsiteX3" fmla="*/ 20309 w 490715"/>
                  <a:gd name="connsiteY3" fmla="*/ 206097 h 285193"/>
                  <a:gd name="connsiteX4" fmla="*/ 0 w 490715"/>
                  <a:gd name="connsiteY4" fmla="*/ 189364 h 285193"/>
                  <a:gd name="connsiteX5" fmla="*/ 7223 w 490715"/>
                  <a:gd name="connsiteY5" fmla="*/ 225406 h 285193"/>
                  <a:gd name="connsiteX6" fmla="*/ 26173 w 490715"/>
                  <a:gd name="connsiteY6" fmla="*/ 258873 h 285193"/>
                  <a:gd name="connsiteX7" fmla="*/ 96041 w 490715"/>
                  <a:gd name="connsiteY7" fmla="*/ 285190 h 285193"/>
                  <a:gd name="connsiteX8" fmla="*/ 249434 w 490715"/>
                  <a:gd name="connsiteY8" fmla="*/ 236490 h 285193"/>
                  <a:gd name="connsiteX9" fmla="*/ 394961 w 490715"/>
                  <a:gd name="connsiteY9" fmla="*/ 118209 h 285193"/>
                  <a:gd name="connsiteX10" fmla="*/ 448452 w 490715"/>
                  <a:gd name="connsiteY10" fmla="*/ 59212 h 285193"/>
                  <a:gd name="connsiteX11" fmla="*/ 490715 w 490715"/>
                  <a:gd name="connsiteY11" fmla="*/ 0 h 285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0715" h="285193">
                    <a:moveTo>
                      <a:pt x="490715" y="0"/>
                    </a:moveTo>
                    <a:cubicBezTo>
                      <a:pt x="476842" y="12014"/>
                      <a:pt x="460180" y="30321"/>
                      <a:pt x="457605" y="32824"/>
                    </a:cubicBezTo>
                    <a:cubicBezTo>
                      <a:pt x="392529" y="96470"/>
                      <a:pt x="337251" y="148173"/>
                      <a:pt x="254583" y="188506"/>
                    </a:cubicBezTo>
                    <a:cubicBezTo>
                      <a:pt x="191581" y="219256"/>
                      <a:pt x="81309" y="261734"/>
                      <a:pt x="20309" y="206097"/>
                    </a:cubicBezTo>
                    <a:cubicBezTo>
                      <a:pt x="13873" y="200234"/>
                      <a:pt x="6937" y="194584"/>
                      <a:pt x="0" y="189364"/>
                    </a:cubicBezTo>
                    <a:cubicBezTo>
                      <a:pt x="2217" y="205025"/>
                      <a:pt x="5363" y="219113"/>
                      <a:pt x="7223" y="225406"/>
                    </a:cubicBezTo>
                    <a:cubicBezTo>
                      <a:pt x="11013" y="237992"/>
                      <a:pt x="16591" y="249648"/>
                      <a:pt x="26173" y="258873"/>
                    </a:cubicBezTo>
                    <a:cubicBezTo>
                      <a:pt x="45052" y="277180"/>
                      <a:pt x="70225" y="284975"/>
                      <a:pt x="96041" y="285190"/>
                    </a:cubicBezTo>
                    <a:cubicBezTo>
                      <a:pt x="149317" y="285547"/>
                      <a:pt x="203809" y="262306"/>
                      <a:pt x="249434" y="236490"/>
                    </a:cubicBezTo>
                    <a:cubicBezTo>
                      <a:pt x="304641" y="205311"/>
                      <a:pt x="350552" y="162547"/>
                      <a:pt x="394961" y="118209"/>
                    </a:cubicBezTo>
                    <a:cubicBezTo>
                      <a:pt x="413768" y="99473"/>
                      <a:pt x="431646" y="79736"/>
                      <a:pt x="448452" y="59212"/>
                    </a:cubicBezTo>
                    <a:cubicBezTo>
                      <a:pt x="456819" y="48986"/>
                      <a:pt x="480346" y="18522"/>
                      <a:pt x="49071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7" name="Graphic 2">
                <a:extLst>
                  <a:ext uri="{FF2B5EF4-FFF2-40B4-BE49-F238E27FC236}">
                    <a16:creationId xmlns:a16="http://schemas.microsoft.com/office/drawing/2014/main" id="{83776790-A363-0BB7-A8C5-0D9492776F48}"/>
                  </a:ext>
                </a:extLst>
              </p:cNvPr>
              <p:cNvSpPr/>
              <p:nvPr/>
            </p:nvSpPr>
            <p:spPr>
              <a:xfrm>
                <a:off x="4060559" y="2032696"/>
                <a:ext cx="153002" cy="303447"/>
              </a:xfrm>
              <a:custGeom>
                <a:avLst/>
                <a:gdLst>
                  <a:gd name="connsiteX0" fmla="*/ 62148 w 153001"/>
                  <a:gd name="connsiteY0" fmla="*/ 126963 h 303447"/>
                  <a:gd name="connsiteX1" fmla="*/ 17953 w 153001"/>
                  <a:gd name="connsiteY1" fmla="*/ 182886 h 303447"/>
                  <a:gd name="connsiteX2" fmla="*/ 4080 w 153001"/>
                  <a:gd name="connsiteY2" fmla="*/ 255184 h 303447"/>
                  <a:gd name="connsiteX3" fmla="*/ 4366 w 153001"/>
                  <a:gd name="connsiteY3" fmla="*/ 255900 h 303447"/>
                  <a:gd name="connsiteX4" fmla="*/ 51421 w 153001"/>
                  <a:gd name="connsiteY4" fmla="*/ 301882 h 303447"/>
                  <a:gd name="connsiteX5" fmla="*/ 111491 w 153001"/>
                  <a:gd name="connsiteY5" fmla="*/ 282359 h 303447"/>
                  <a:gd name="connsiteX6" fmla="*/ 152324 w 153001"/>
                  <a:gd name="connsiteY6" fmla="*/ 191038 h 303447"/>
                  <a:gd name="connsiteX7" fmla="*/ 126723 w 153001"/>
                  <a:gd name="connsiteY7" fmla="*/ 21340 h 303447"/>
                  <a:gd name="connsiteX8" fmla="*/ 117355 w 153001"/>
                  <a:gd name="connsiteY8" fmla="*/ 30 h 303447"/>
                  <a:gd name="connsiteX9" fmla="*/ 111133 w 153001"/>
                  <a:gd name="connsiteY9" fmla="*/ 17264 h 303447"/>
                  <a:gd name="connsiteX10" fmla="*/ 93899 w 153001"/>
                  <a:gd name="connsiteY10" fmla="*/ 67108 h 303447"/>
                  <a:gd name="connsiteX11" fmla="*/ 62148 w 153001"/>
                  <a:gd name="connsiteY11" fmla="*/ 126963 h 30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001" h="303447">
                    <a:moveTo>
                      <a:pt x="62148" y="126963"/>
                    </a:moveTo>
                    <a:cubicBezTo>
                      <a:pt x="48346" y="146343"/>
                      <a:pt x="31183" y="163077"/>
                      <a:pt x="17953" y="182886"/>
                    </a:cubicBezTo>
                    <a:cubicBezTo>
                      <a:pt x="3579" y="204411"/>
                      <a:pt x="-5789" y="229798"/>
                      <a:pt x="4080" y="255184"/>
                    </a:cubicBezTo>
                    <a:cubicBezTo>
                      <a:pt x="4151" y="255399"/>
                      <a:pt x="4294" y="255613"/>
                      <a:pt x="4366" y="255900"/>
                    </a:cubicBezTo>
                    <a:cubicBezTo>
                      <a:pt x="13448" y="278354"/>
                      <a:pt x="35688" y="297019"/>
                      <a:pt x="51421" y="301882"/>
                    </a:cubicBezTo>
                    <a:cubicBezTo>
                      <a:pt x="70872" y="307889"/>
                      <a:pt x="97760" y="295589"/>
                      <a:pt x="111491" y="282359"/>
                    </a:cubicBezTo>
                    <a:cubicBezTo>
                      <a:pt x="135233" y="259547"/>
                      <a:pt x="149035" y="223362"/>
                      <a:pt x="152324" y="191038"/>
                    </a:cubicBezTo>
                    <a:cubicBezTo>
                      <a:pt x="155042" y="164364"/>
                      <a:pt x="150179" y="89348"/>
                      <a:pt x="126723" y="21340"/>
                    </a:cubicBezTo>
                    <a:cubicBezTo>
                      <a:pt x="124291" y="14332"/>
                      <a:pt x="120501" y="-757"/>
                      <a:pt x="117355" y="30"/>
                    </a:cubicBezTo>
                    <a:cubicBezTo>
                      <a:pt x="117140" y="3891"/>
                      <a:pt x="112278" y="14689"/>
                      <a:pt x="111133" y="17264"/>
                    </a:cubicBezTo>
                    <a:cubicBezTo>
                      <a:pt x="108630" y="23128"/>
                      <a:pt x="98762" y="55165"/>
                      <a:pt x="93899" y="67108"/>
                    </a:cubicBezTo>
                    <a:cubicBezTo>
                      <a:pt x="85461" y="88061"/>
                      <a:pt x="75306" y="108513"/>
                      <a:pt x="62148" y="12696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8" name="Graphic 2">
                <a:extLst>
                  <a:ext uri="{FF2B5EF4-FFF2-40B4-BE49-F238E27FC236}">
                    <a16:creationId xmlns:a16="http://schemas.microsoft.com/office/drawing/2014/main" id="{C7DD8881-54C1-BC3A-C1F4-415203C8AD4C}"/>
                  </a:ext>
                </a:extLst>
              </p:cNvPr>
              <p:cNvSpPr/>
              <p:nvPr/>
            </p:nvSpPr>
            <p:spPr>
              <a:xfrm>
                <a:off x="4079441" y="2094798"/>
                <a:ext cx="106804" cy="219917"/>
              </a:xfrm>
              <a:custGeom>
                <a:avLst/>
                <a:gdLst>
                  <a:gd name="connsiteX0" fmla="*/ 102405 w 106804"/>
                  <a:gd name="connsiteY0" fmla="*/ 0 h 219917"/>
                  <a:gd name="connsiteX1" fmla="*/ 101404 w 106804"/>
                  <a:gd name="connsiteY1" fmla="*/ 20309 h 219917"/>
                  <a:gd name="connsiteX2" fmla="*/ 81738 w 106804"/>
                  <a:gd name="connsiteY2" fmla="*/ 130080 h 219917"/>
                  <a:gd name="connsiteX3" fmla="*/ 11442 w 106804"/>
                  <a:gd name="connsiteY3" fmla="*/ 204596 h 219917"/>
                  <a:gd name="connsiteX4" fmla="*/ 0 w 106804"/>
                  <a:gd name="connsiteY4" fmla="*/ 205168 h 219917"/>
                  <a:gd name="connsiteX5" fmla="*/ 12944 w 106804"/>
                  <a:gd name="connsiteY5" fmla="*/ 214679 h 219917"/>
                  <a:gd name="connsiteX6" fmla="*/ 28891 w 106804"/>
                  <a:gd name="connsiteY6" fmla="*/ 219899 h 219917"/>
                  <a:gd name="connsiteX7" fmla="*/ 59140 w 106804"/>
                  <a:gd name="connsiteY7" fmla="*/ 207814 h 219917"/>
                  <a:gd name="connsiteX8" fmla="*/ 94253 w 106804"/>
                  <a:gd name="connsiteY8" fmla="*/ 147100 h 219917"/>
                  <a:gd name="connsiteX9" fmla="*/ 106410 w 106804"/>
                  <a:gd name="connsiteY9" fmla="*/ 66220 h 219917"/>
                  <a:gd name="connsiteX10" fmla="*/ 106338 w 106804"/>
                  <a:gd name="connsiteY10" fmla="*/ 31465 h 219917"/>
                  <a:gd name="connsiteX11" fmla="*/ 102405 w 106804"/>
                  <a:gd name="connsiteY11" fmla="*/ 0 h 219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804" h="219917">
                    <a:moveTo>
                      <a:pt x="102405" y="0"/>
                    </a:moveTo>
                    <a:cubicBezTo>
                      <a:pt x="101476" y="7938"/>
                      <a:pt x="101476" y="18736"/>
                      <a:pt x="101404" y="20309"/>
                    </a:cubicBezTo>
                    <a:cubicBezTo>
                      <a:pt x="99116" y="59927"/>
                      <a:pt x="96541" y="92823"/>
                      <a:pt x="81738" y="130080"/>
                    </a:cubicBezTo>
                    <a:cubicBezTo>
                      <a:pt x="70439" y="158471"/>
                      <a:pt x="47412" y="204596"/>
                      <a:pt x="11442" y="204596"/>
                    </a:cubicBezTo>
                    <a:cubicBezTo>
                      <a:pt x="7652" y="204596"/>
                      <a:pt x="3719" y="204810"/>
                      <a:pt x="0" y="205168"/>
                    </a:cubicBezTo>
                    <a:cubicBezTo>
                      <a:pt x="5292" y="209602"/>
                      <a:pt x="10441" y="213177"/>
                      <a:pt x="12944" y="214679"/>
                    </a:cubicBezTo>
                    <a:cubicBezTo>
                      <a:pt x="17878" y="217611"/>
                      <a:pt x="23098" y="219756"/>
                      <a:pt x="28891" y="219899"/>
                    </a:cubicBezTo>
                    <a:cubicBezTo>
                      <a:pt x="40333" y="220257"/>
                      <a:pt x="50774" y="215394"/>
                      <a:pt x="59140" y="207814"/>
                    </a:cubicBezTo>
                    <a:cubicBezTo>
                      <a:pt x="76446" y="192296"/>
                      <a:pt x="87102" y="168768"/>
                      <a:pt x="94253" y="147100"/>
                    </a:cubicBezTo>
                    <a:cubicBezTo>
                      <a:pt x="102906" y="120855"/>
                      <a:pt x="105123" y="93609"/>
                      <a:pt x="106410" y="66220"/>
                    </a:cubicBezTo>
                    <a:cubicBezTo>
                      <a:pt x="106982" y="54635"/>
                      <a:pt x="106911" y="43050"/>
                      <a:pt x="106338" y="31465"/>
                    </a:cubicBezTo>
                    <a:cubicBezTo>
                      <a:pt x="105909" y="25744"/>
                      <a:pt x="104551" y="9011"/>
                      <a:pt x="10240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9" name="Graphic 2">
                <a:extLst>
                  <a:ext uri="{FF2B5EF4-FFF2-40B4-BE49-F238E27FC236}">
                    <a16:creationId xmlns:a16="http://schemas.microsoft.com/office/drawing/2014/main" id="{8528CA17-C506-407F-9671-8742E4DF6FA4}"/>
                  </a:ext>
                </a:extLst>
              </p:cNvPr>
              <p:cNvSpPr/>
              <p:nvPr/>
            </p:nvSpPr>
            <p:spPr>
              <a:xfrm>
                <a:off x="3987098" y="3069329"/>
                <a:ext cx="689142" cy="311748"/>
              </a:xfrm>
              <a:custGeom>
                <a:avLst/>
                <a:gdLst>
                  <a:gd name="connsiteX0" fmla="*/ 317678 w 689141"/>
                  <a:gd name="connsiteY0" fmla="*/ 36792 h 311747"/>
                  <a:gd name="connsiteX1" fmla="*/ 477507 w 689141"/>
                  <a:gd name="connsiteY1" fmla="*/ 2753 h 311747"/>
                  <a:gd name="connsiteX2" fmla="*/ 640125 w 689141"/>
                  <a:gd name="connsiteY2" fmla="*/ 47805 h 311747"/>
                  <a:gd name="connsiteX3" fmla="*/ 641269 w 689141"/>
                  <a:gd name="connsiteY3" fmla="*/ 49093 h 311747"/>
                  <a:gd name="connsiteX4" fmla="*/ 687895 w 689141"/>
                  <a:gd name="connsiteY4" fmla="*/ 192546 h 311747"/>
                  <a:gd name="connsiteX5" fmla="*/ 586706 w 689141"/>
                  <a:gd name="connsiteY5" fmla="*/ 296238 h 311747"/>
                  <a:gd name="connsiteX6" fmla="*/ 357510 w 689141"/>
                  <a:gd name="connsiteY6" fmla="*/ 287299 h 311747"/>
                  <a:gd name="connsiteX7" fmla="*/ 34776 w 689141"/>
                  <a:gd name="connsiteY7" fmla="*/ 62108 h 311747"/>
                  <a:gd name="connsiteX8" fmla="*/ 594 w 689141"/>
                  <a:gd name="connsiteY8" fmla="*/ 21131 h 311747"/>
                  <a:gd name="connsiteX9" fmla="*/ 42285 w 689141"/>
                  <a:gd name="connsiteY9" fmla="*/ 25922 h 311747"/>
                  <a:gd name="connsiteX10" fmla="*/ 162282 w 689141"/>
                  <a:gd name="connsiteY10" fmla="*/ 41226 h 311747"/>
                  <a:gd name="connsiteX11" fmla="*/ 317678 w 689141"/>
                  <a:gd name="connsiteY11" fmla="*/ 36792 h 311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9141" h="311747">
                    <a:moveTo>
                      <a:pt x="317678" y="36792"/>
                    </a:moveTo>
                    <a:cubicBezTo>
                      <a:pt x="371526" y="28068"/>
                      <a:pt x="423373" y="9904"/>
                      <a:pt x="477507" y="2753"/>
                    </a:cubicBezTo>
                    <a:cubicBezTo>
                      <a:pt x="536290" y="-4971"/>
                      <a:pt x="598076" y="1608"/>
                      <a:pt x="640125" y="47805"/>
                    </a:cubicBezTo>
                    <a:cubicBezTo>
                      <a:pt x="640483" y="48234"/>
                      <a:pt x="640912" y="48663"/>
                      <a:pt x="641269" y="49093"/>
                    </a:cubicBezTo>
                    <a:cubicBezTo>
                      <a:pt x="678170" y="90569"/>
                      <a:pt x="693902" y="155359"/>
                      <a:pt x="687895" y="192546"/>
                    </a:cubicBezTo>
                    <a:cubicBezTo>
                      <a:pt x="680458" y="238671"/>
                      <a:pt x="627897" y="281363"/>
                      <a:pt x="586706" y="296238"/>
                    </a:cubicBezTo>
                    <a:cubicBezTo>
                      <a:pt x="515695" y="321911"/>
                      <a:pt x="427234" y="313472"/>
                      <a:pt x="357510" y="287299"/>
                    </a:cubicBezTo>
                    <a:cubicBezTo>
                      <a:pt x="300014" y="265702"/>
                      <a:pt x="150626" y="179459"/>
                      <a:pt x="34776" y="62108"/>
                    </a:cubicBezTo>
                    <a:cubicBezTo>
                      <a:pt x="22762" y="49951"/>
                      <a:pt x="-4341" y="26852"/>
                      <a:pt x="594" y="21131"/>
                    </a:cubicBezTo>
                    <a:cubicBezTo>
                      <a:pt x="8674" y="24635"/>
                      <a:pt x="35920" y="25565"/>
                      <a:pt x="42285" y="25922"/>
                    </a:cubicBezTo>
                    <a:cubicBezTo>
                      <a:pt x="56874" y="26709"/>
                      <a:pt x="132676" y="39081"/>
                      <a:pt x="162282" y="41226"/>
                    </a:cubicBezTo>
                    <a:cubicBezTo>
                      <a:pt x="214057" y="45159"/>
                      <a:pt x="266332" y="45088"/>
                      <a:pt x="317678" y="3679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0" name="Graphic 2">
                <a:extLst>
                  <a:ext uri="{FF2B5EF4-FFF2-40B4-BE49-F238E27FC236}">
                    <a16:creationId xmlns:a16="http://schemas.microsoft.com/office/drawing/2014/main" id="{F7C09EFA-BB1E-5B9A-26C3-DA2EB855B822}"/>
                  </a:ext>
                </a:extLst>
              </p:cNvPr>
              <p:cNvSpPr/>
              <p:nvPr/>
            </p:nvSpPr>
            <p:spPr>
              <a:xfrm>
                <a:off x="4111336" y="3159683"/>
                <a:ext cx="532718" cy="139787"/>
              </a:xfrm>
              <a:custGeom>
                <a:avLst/>
                <a:gdLst>
                  <a:gd name="connsiteX0" fmla="*/ 0 w 532716"/>
                  <a:gd name="connsiteY0" fmla="*/ 2074 h 139787"/>
                  <a:gd name="connsiteX1" fmla="*/ 42836 w 532716"/>
                  <a:gd name="connsiteY1" fmla="*/ 20595 h 139787"/>
                  <a:gd name="connsiteX2" fmla="*/ 288551 w 532716"/>
                  <a:gd name="connsiteY2" fmla="*/ 91821 h 139787"/>
                  <a:gd name="connsiteX3" fmla="*/ 513170 w 532716"/>
                  <a:gd name="connsiteY3" fmla="*/ 23027 h 139787"/>
                  <a:gd name="connsiteX4" fmla="*/ 525971 w 532716"/>
                  <a:gd name="connsiteY4" fmla="*/ 0 h 139787"/>
                  <a:gd name="connsiteX5" fmla="*/ 532335 w 532716"/>
                  <a:gd name="connsiteY5" fmla="*/ 36185 h 139787"/>
                  <a:gd name="connsiteX6" fmla="*/ 526900 w 532716"/>
                  <a:gd name="connsiteY6" fmla="*/ 74229 h 139787"/>
                  <a:gd name="connsiteX7" fmla="*/ 471336 w 532716"/>
                  <a:gd name="connsiteY7" fmla="*/ 124145 h 139787"/>
                  <a:gd name="connsiteX8" fmla="*/ 310791 w 532716"/>
                  <a:gd name="connsiteY8" fmla="*/ 134586 h 139787"/>
                  <a:gd name="connsiteX9" fmla="*/ 132226 w 532716"/>
                  <a:gd name="connsiteY9" fmla="*/ 77304 h 139787"/>
                  <a:gd name="connsiteX10" fmla="*/ 60928 w 532716"/>
                  <a:gd name="connsiteY10" fmla="*/ 41835 h 139787"/>
                  <a:gd name="connsiteX11" fmla="*/ 0 w 532716"/>
                  <a:gd name="connsiteY11" fmla="*/ 2074 h 13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2716" h="139787">
                    <a:moveTo>
                      <a:pt x="0" y="2074"/>
                    </a:moveTo>
                    <a:cubicBezTo>
                      <a:pt x="17306" y="8224"/>
                      <a:pt x="39475" y="19237"/>
                      <a:pt x="42836" y="20595"/>
                    </a:cubicBezTo>
                    <a:cubicBezTo>
                      <a:pt x="126576" y="56209"/>
                      <a:pt x="196873" y="84313"/>
                      <a:pt x="288551" y="91821"/>
                    </a:cubicBezTo>
                    <a:cubicBezTo>
                      <a:pt x="358418" y="97542"/>
                      <a:pt x="476556" y="97042"/>
                      <a:pt x="513170" y="23027"/>
                    </a:cubicBezTo>
                    <a:cubicBezTo>
                      <a:pt x="517032" y="15232"/>
                      <a:pt x="521466" y="7437"/>
                      <a:pt x="525971" y="0"/>
                    </a:cubicBezTo>
                    <a:cubicBezTo>
                      <a:pt x="529618" y="15447"/>
                      <a:pt x="531835" y="29606"/>
                      <a:pt x="532335" y="36185"/>
                    </a:cubicBezTo>
                    <a:cubicBezTo>
                      <a:pt x="533408" y="49272"/>
                      <a:pt x="532407" y="62144"/>
                      <a:pt x="526900" y="74229"/>
                    </a:cubicBezTo>
                    <a:cubicBezTo>
                      <a:pt x="515959" y="98114"/>
                      <a:pt x="495364" y="114562"/>
                      <a:pt x="471336" y="124145"/>
                    </a:cubicBezTo>
                    <a:cubicBezTo>
                      <a:pt x="421849" y="143882"/>
                      <a:pt x="362637" y="141951"/>
                      <a:pt x="310791" y="134586"/>
                    </a:cubicBezTo>
                    <a:cubicBezTo>
                      <a:pt x="248075" y="125647"/>
                      <a:pt x="189793" y="102477"/>
                      <a:pt x="132226" y="77304"/>
                    </a:cubicBezTo>
                    <a:cubicBezTo>
                      <a:pt x="107912" y="66649"/>
                      <a:pt x="84098" y="54778"/>
                      <a:pt x="60928" y="41835"/>
                    </a:cubicBezTo>
                    <a:cubicBezTo>
                      <a:pt x="49343" y="35399"/>
                      <a:pt x="16376" y="15590"/>
                      <a:pt x="0" y="207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1" name="Graphic 2">
                <a:extLst>
                  <a:ext uri="{FF2B5EF4-FFF2-40B4-BE49-F238E27FC236}">
                    <a16:creationId xmlns:a16="http://schemas.microsoft.com/office/drawing/2014/main" id="{726B82EF-F4D6-7F78-AF36-7A943ABF90AF}"/>
                  </a:ext>
                </a:extLst>
              </p:cNvPr>
              <p:cNvSpPr/>
              <p:nvPr/>
            </p:nvSpPr>
            <p:spPr>
              <a:xfrm>
                <a:off x="3854863" y="2353359"/>
                <a:ext cx="286691" cy="132187"/>
              </a:xfrm>
              <a:custGeom>
                <a:avLst/>
                <a:gdLst>
                  <a:gd name="connsiteX0" fmla="*/ 125961 w 286691"/>
                  <a:gd name="connsiteY0" fmla="*/ 36998 h 132188"/>
                  <a:gd name="connsiteX1" fmla="*/ 185244 w 286691"/>
                  <a:gd name="connsiteY1" fmla="*/ 7821 h 132188"/>
                  <a:gd name="connsiteX2" fmla="*/ 253467 w 286691"/>
                  <a:gd name="connsiteY2" fmla="*/ 9323 h 132188"/>
                  <a:gd name="connsiteX3" fmla="*/ 254039 w 286691"/>
                  <a:gd name="connsiteY3" fmla="*/ 9681 h 132188"/>
                  <a:gd name="connsiteX4" fmla="*/ 286577 w 286691"/>
                  <a:gd name="connsiteY4" fmla="*/ 61312 h 132188"/>
                  <a:gd name="connsiteX5" fmla="*/ 257185 w 286691"/>
                  <a:gd name="connsiteY5" fmla="*/ 112014 h 132188"/>
                  <a:gd name="connsiteX6" fmla="*/ 166437 w 286691"/>
                  <a:gd name="connsiteY6" fmla="*/ 131251 h 132188"/>
                  <a:gd name="connsiteX7" fmla="*/ 17549 w 286691"/>
                  <a:gd name="connsiteY7" fmla="*/ 74971 h 132188"/>
                  <a:gd name="connsiteX8" fmla="*/ 100 w 286691"/>
                  <a:gd name="connsiteY8" fmla="*/ 62313 h 132188"/>
                  <a:gd name="connsiteX9" fmla="*/ 16905 w 286691"/>
                  <a:gd name="connsiteY9" fmla="*/ 60025 h 132188"/>
                  <a:gd name="connsiteX10" fmla="*/ 65462 w 286691"/>
                  <a:gd name="connsiteY10" fmla="*/ 54089 h 132188"/>
                  <a:gd name="connsiteX11" fmla="*/ 125961 w 286691"/>
                  <a:gd name="connsiteY11" fmla="*/ 36998 h 132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6691" h="132188">
                    <a:moveTo>
                      <a:pt x="125961" y="36998"/>
                    </a:moveTo>
                    <a:cubicBezTo>
                      <a:pt x="146199" y="28202"/>
                      <a:pt x="164720" y="15974"/>
                      <a:pt x="185244" y="7821"/>
                    </a:cubicBezTo>
                    <a:cubicBezTo>
                      <a:pt x="207556" y="-1046"/>
                      <a:pt x="232442" y="-4622"/>
                      <a:pt x="253467" y="9323"/>
                    </a:cubicBezTo>
                    <a:cubicBezTo>
                      <a:pt x="253681" y="9466"/>
                      <a:pt x="253824" y="9609"/>
                      <a:pt x="254039" y="9681"/>
                    </a:cubicBezTo>
                    <a:cubicBezTo>
                      <a:pt x="272632" y="22267"/>
                      <a:pt x="285218" y="46080"/>
                      <a:pt x="286577" y="61312"/>
                    </a:cubicBezTo>
                    <a:cubicBezTo>
                      <a:pt x="288222" y="80120"/>
                      <a:pt x="271845" y="102074"/>
                      <a:pt x="257185" y="112014"/>
                    </a:cubicBezTo>
                    <a:cubicBezTo>
                      <a:pt x="231870" y="129106"/>
                      <a:pt x="196400" y="134612"/>
                      <a:pt x="166437" y="131251"/>
                    </a:cubicBezTo>
                    <a:cubicBezTo>
                      <a:pt x="141765" y="128462"/>
                      <a:pt x="74615" y="109511"/>
                      <a:pt x="17549" y="74971"/>
                    </a:cubicBezTo>
                    <a:cubicBezTo>
                      <a:pt x="11613" y="71395"/>
                      <a:pt x="-1259" y="65031"/>
                      <a:pt x="100" y="62313"/>
                    </a:cubicBezTo>
                    <a:cubicBezTo>
                      <a:pt x="3604" y="62886"/>
                      <a:pt x="14402" y="60526"/>
                      <a:pt x="16905" y="60025"/>
                    </a:cubicBezTo>
                    <a:cubicBezTo>
                      <a:pt x="22698" y="58881"/>
                      <a:pt x="53662" y="56163"/>
                      <a:pt x="65462" y="54089"/>
                    </a:cubicBezTo>
                    <a:cubicBezTo>
                      <a:pt x="86129" y="50585"/>
                      <a:pt x="106653" y="45365"/>
                      <a:pt x="125961" y="369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2" name="Graphic 2">
                <a:extLst>
                  <a:ext uri="{FF2B5EF4-FFF2-40B4-BE49-F238E27FC236}">
                    <a16:creationId xmlns:a16="http://schemas.microsoft.com/office/drawing/2014/main" id="{A49BFD6A-10E2-868F-F827-0163B618CDB4}"/>
                  </a:ext>
                </a:extLst>
              </p:cNvPr>
              <p:cNvSpPr/>
              <p:nvPr/>
            </p:nvSpPr>
            <p:spPr>
              <a:xfrm>
                <a:off x="3910456" y="2378343"/>
                <a:ext cx="214089" cy="75150"/>
              </a:xfrm>
              <a:custGeom>
                <a:avLst/>
                <a:gdLst>
                  <a:gd name="connsiteX0" fmla="*/ 0 w 214089"/>
                  <a:gd name="connsiteY0" fmla="*/ 53062 h 75150"/>
                  <a:gd name="connsiteX1" fmla="*/ 18593 w 214089"/>
                  <a:gd name="connsiteY1" fmla="*/ 56066 h 75150"/>
                  <a:gd name="connsiteX2" fmla="*/ 121999 w 214089"/>
                  <a:gd name="connsiteY2" fmla="*/ 59570 h 75150"/>
                  <a:gd name="connsiteX3" fmla="*/ 203237 w 214089"/>
                  <a:gd name="connsiteY3" fmla="*/ 10298 h 75150"/>
                  <a:gd name="connsiteX4" fmla="*/ 205954 w 214089"/>
                  <a:gd name="connsiteY4" fmla="*/ 0 h 75150"/>
                  <a:gd name="connsiteX5" fmla="*/ 212033 w 214089"/>
                  <a:gd name="connsiteY5" fmla="*/ 13587 h 75150"/>
                  <a:gd name="connsiteX6" fmla="*/ 213678 w 214089"/>
                  <a:gd name="connsiteY6" fmla="*/ 29034 h 75150"/>
                  <a:gd name="connsiteX7" fmla="*/ 196873 w 214089"/>
                  <a:gd name="connsiteY7" fmla="*/ 54135 h 75150"/>
                  <a:gd name="connsiteX8" fmla="*/ 134943 w 214089"/>
                  <a:gd name="connsiteY8" fmla="*/ 74158 h 75150"/>
                  <a:gd name="connsiteX9" fmla="*/ 59212 w 214089"/>
                  <a:gd name="connsiteY9" fmla="*/ 69438 h 75150"/>
                  <a:gd name="connsiteX10" fmla="*/ 27747 w 214089"/>
                  <a:gd name="connsiteY10" fmla="*/ 62573 h 75150"/>
                  <a:gd name="connsiteX11" fmla="*/ 0 w 214089"/>
                  <a:gd name="connsiteY11" fmla="*/ 53062 h 7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4089" h="75150">
                    <a:moveTo>
                      <a:pt x="0" y="53062"/>
                    </a:moveTo>
                    <a:cubicBezTo>
                      <a:pt x="7366" y="53777"/>
                      <a:pt x="17163" y="55851"/>
                      <a:pt x="18593" y="56066"/>
                    </a:cubicBezTo>
                    <a:cubicBezTo>
                      <a:pt x="54993" y="61715"/>
                      <a:pt x="85314" y="65720"/>
                      <a:pt x="121999" y="59570"/>
                    </a:cubicBezTo>
                    <a:cubicBezTo>
                      <a:pt x="149961" y="54850"/>
                      <a:pt x="196229" y="42979"/>
                      <a:pt x="203237" y="10298"/>
                    </a:cubicBezTo>
                    <a:cubicBezTo>
                      <a:pt x="203952" y="6865"/>
                      <a:pt x="204953" y="3361"/>
                      <a:pt x="205954" y="0"/>
                    </a:cubicBezTo>
                    <a:cubicBezTo>
                      <a:pt x="208886" y="5650"/>
                      <a:pt x="211175" y="11013"/>
                      <a:pt x="212033" y="13587"/>
                    </a:cubicBezTo>
                    <a:cubicBezTo>
                      <a:pt x="213749" y="18593"/>
                      <a:pt x="214679" y="23742"/>
                      <a:pt x="213678" y="29034"/>
                    </a:cubicBezTo>
                    <a:cubicBezTo>
                      <a:pt x="211747" y="39475"/>
                      <a:pt x="205311" y="47985"/>
                      <a:pt x="196873" y="54135"/>
                    </a:cubicBezTo>
                    <a:cubicBezTo>
                      <a:pt x="179424" y="66792"/>
                      <a:pt x="156039" y="71941"/>
                      <a:pt x="134943" y="74158"/>
                    </a:cubicBezTo>
                    <a:cubicBezTo>
                      <a:pt x="109485" y="76875"/>
                      <a:pt x="84313" y="73586"/>
                      <a:pt x="59212" y="69438"/>
                    </a:cubicBezTo>
                    <a:cubicBezTo>
                      <a:pt x="48628" y="67651"/>
                      <a:pt x="38116" y="65362"/>
                      <a:pt x="27747" y="62573"/>
                    </a:cubicBezTo>
                    <a:cubicBezTo>
                      <a:pt x="22669" y="61214"/>
                      <a:pt x="7795" y="56709"/>
                      <a:pt x="0" y="5306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3" name="Graphic 2">
                <a:extLst>
                  <a:ext uri="{FF2B5EF4-FFF2-40B4-BE49-F238E27FC236}">
                    <a16:creationId xmlns:a16="http://schemas.microsoft.com/office/drawing/2014/main" id="{B5091B10-397E-9EC3-F434-812392A41229}"/>
                  </a:ext>
                </a:extLst>
              </p:cNvPr>
              <p:cNvSpPr/>
              <p:nvPr/>
            </p:nvSpPr>
            <p:spPr>
              <a:xfrm>
                <a:off x="4048479" y="2609943"/>
                <a:ext cx="483286" cy="239978"/>
              </a:xfrm>
              <a:custGeom>
                <a:avLst/>
                <a:gdLst>
                  <a:gd name="connsiteX0" fmla="*/ 203663 w 483285"/>
                  <a:gd name="connsiteY0" fmla="*/ 93565 h 239979"/>
                  <a:gd name="connsiteX1" fmla="*/ 294340 w 483285"/>
                  <a:gd name="connsiteY1" fmla="*/ 26129 h 239979"/>
                  <a:gd name="connsiteX2" fmla="*/ 409546 w 483285"/>
                  <a:gd name="connsiteY2" fmla="*/ 7607 h 239979"/>
                  <a:gd name="connsiteX3" fmla="*/ 410618 w 483285"/>
                  <a:gd name="connsiteY3" fmla="*/ 8036 h 239979"/>
                  <a:gd name="connsiteX4" fmla="*/ 481272 w 483285"/>
                  <a:gd name="connsiteY4" fmla="*/ 84769 h 239979"/>
                  <a:gd name="connsiteX5" fmla="*/ 447590 w 483285"/>
                  <a:gd name="connsiteY5" fmla="*/ 179093 h 239979"/>
                  <a:gd name="connsiteX6" fmla="*/ 300991 w 483285"/>
                  <a:gd name="connsiteY6" fmla="*/ 239521 h 239979"/>
                  <a:gd name="connsiteX7" fmla="*/ 33321 w 483285"/>
                  <a:gd name="connsiteY7" fmla="*/ 190964 h 239979"/>
                  <a:gd name="connsiteX8" fmla="*/ 68 w 483285"/>
                  <a:gd name="connsiteY8" fmla="*/ 175089 h 239979"/>
                  <a:gd name="connsiteX9" fmla="*/ 27672 w 483285"/>
                  <a:gd name="connsiteY9" fmla="*/ 166078 h 239979"/>
                  <a:gd name="connsiteX10" fmla="*/ 107479 w 483285"/>
                  <a:gd name="connsiteY10" fmla="*/ 141120 h 239979"/>
                  <a:gd name="connsiteX11" fmla="*/ 203663 w 483285"/>
                  <a:gd name="connsiteY11" fmla="*/ 93565 h 239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3285" h="239979">
                    <a:moveTo>
                      <a:pt x="203663" y="93565"/>
                    </a:moveTo>
                    <a:cubicBezTo>
                      <a:pt x="234985" y="72540"/>
                      <a:pt x="262303" y="46224"/>
                      <a:pt x="294340" y="26129"/>
                    </a:cubicBezTo>
                    <a:cubicBezTo>
                      <a:pt x="329095" y="4318"/>
                      <a:pt x="369785" y="-9341"/>
                      <a:pt x="409546" y="7607"/>
                    </a:cubicBezTo>
                    <a:cubicBezTo>
                      <a:pt x="409903" y="7750"/>
                      <a:pt x="410261" y="7893"/>
                      <a:pt x="410618" y="8036"/>
                    </a:cubicBezTo>
                    <a:cubicBezTo>
                      <a:pt x="445802" y="23483"/>
                      <a:pt x="474264" y="59668"/>
                      <a:pt x="481272" y="84769"/>
                    </a:cubicBezTo>
                    <a:cubicBezTo>
                      <a:pt x="489925" y="115948"/>
                      <a:pt x="469187" y="157854"/>
                      <a:pt x="447590" y="179093"/>
                    </a:cubicBezTo>
                    <a:cubicBezTo>
                      <a:pt x="410332" y="215636"/>
                      <a:pt x="352336" y="235874"/>
                      <a:pt x="300991" y="239521"/>
                    </a:cubicBezTo>
                    <a:cubicBezTo>
                      <a:pt x="258584" y="242524"/>
                      <a:pt x="139945" y="231297"/>
                      <a:pt x="33321" y="190964"/>
                    </a:cubicBezTo>
                    <a:cubicBezTo>
                      <a:pt x="22308" y="186816"/>
                      <a:pt x="-1434" y="180094"/>
                      <a:pt x="68" y="175089"/>
                    </a:cubicBezTo>
                    <a:cubicBezTo>
                      <a:pt x="6146" y="174945"/>
                      <a:pt x="23595" y="167651"/>
                      <a:pt x="27672" y="166078"/>
                    </a:cubicBezTo>
                    <a:cubicBezTo>
                      <a:pt x="37111" y="162359"/>
                      <a:pt x="88242" y="148272"/>
                      <a:pt x="107479" y="141120"/>
                    </a:cubicBezTo>
                    <a:cubicBezTo>
                      <a:pt x="140947" y="128677"/>
                      <a:pt x="173771" y="113588"/>
                      <a:pt x="203663" y="935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4" name="Graphic 2">
                <a:extLst>
                  <a:ext uri="{FF2B5EF4-FFF2-40B4-BE49-F238E27FC236}">
                    <a16:creationId xmlns:a16="http://schemas.microsoft.com/office/drawing/2014/main" id="{21F6B1AF-6D14-91EE-F4DB-4ED38FDB9052}"/>
                  </a:ext>
                </a:extLst>
              </p:cNvPr>
              <p:cNvSpPr/>
              <p:nvPr/>
            </p:nvSpPr>
            <p:spPr>
              <a:xfrm>
                <a:off x="4146591" y="2641437"/>
                <a:ext cx="351910" cy="162071"/>
              </a:xfrm>
              <a:custGeom>
                <a:avLst/>
                <a:gdLst>
                  <a:gd name="connsiteX0" fmla="*/ 0 w 351910"/>
                  <a:gd name="connsiteY0" fmla="*/ 152750 h 162071"/>
                  <a:gd name="connsiteX1" fmla="*/ 32252 w 351910"/>
                  <a:gd name="connsiteY1" fmla="*/ 152106 h 162071"/>
                  <a:gd name="connsiteX2" fmla="*/ 207170 w 351910"/>
                  <a:gd name="connsiteY2" fmla="*/ 126076 h 162071"/>
                  <a:gd name="connsiteX3" fmla="*/ 328526 w 351910"/>
                  <a:gd name="connsiteY3" fmla="*/ 18164 h 162071"/>
                  <a:gd name="connsiteX4" fmla="*/ 329956 w 351910"/>
                  <a:gd name="connsiteY4" fmla="*/ 0 h 162071"/>
                  <a:gd name="connsiteX5" fmla="*/ 344402 w 351910"/>
                  <a:gd name="connsiteY5" fmla="*/ 20953 h 162071"/>
                  <a:gd name="connsiteX6" fmla="*/ 351911 w 351910"/>
                  <a:gd name="connsiteY6" fmla="*/ 46411 h 162071"/>
                  <a:gd name="connsiteX7" fmla="*/ 331387 w 351910"/>
                  <a:gd name="connsiteY7" fmla="*/ 93752 h 162071"/>
                  <a:gd name="connsiteX8" fmla="*/ 233487 w 351910"/>
                  <a:gd name="connsiteY8" fmla="*/ 146528 h 162071"/>
                  <a:gd name="connsiteX9" fmla="*/ 104765 w 351910"/>
                  <a:gd name="connsiteY9" fmla="*/ 161975 h 162071"/>
                  <a:gd name="connsiteX10" fmla="*/ 49772 w 351910"/>
                  <a:gd name="connsiteY10" fmla="*/ 160187 h 162071"/>
                  <a:gd name="connsiteX11" fmla="*/ 0 w 351910"/>
                  <a:gd name="connsiteY11" fmla="*/ 152750 h 1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1910" h="162071">
                    <a:moveTo>
                      <a:pt x="0" y="152750"/>
                    </a:moveTo>
                    <a:cubicBezTo>
                      <a:pt x="12658" y="151606"/>
                      <a:pt x="29749" y="152178"/>
                      <a:pt x="32252" y="152106"/>
                    </a:cubicBezTo>
                    <a:cubicBezTo>
                      <a:pt x="95111" y="150318"/>
                      <a:pt x="147386" y="147744"/>
                      <a:pt x="207170" y="126076"/>
                    </a:cubicBezTo>
                    <a:cubicBezTo>
                      <a:pt x="252723" y="109556"/>
                      <a:pt x="326810" y="75159"/>
                      <a:pt x="328526" y="18164"/>
                    </a:cubicBezTo>
                    <a:cubicBezTo>
                      <a:pt x="328669" y="12157"/>
                      <a:pt x="329241" y="5936"/>
                      <a:pt x="329956" y="0"/>
                    </a:cubicBezTo>
                    <a:cubicBezTo>
                      <a:pt x="336678" y="8653"/>
                      <a:pt x="342185" y="16948"/>
                      <a:pt x="344402" y="20953"/>
                    </a:cubicBezTo>
                    <a:cubicBezTo>
                      <a:pt x="348836" y="28891"/>
                      <a:pt x="351911" y="37258"/>
                      <a:pt x="351911" y="46411"/>
                    </a:cubicBezTo>
                    <a:cubicBezTo>
                      <a:pt x="351911" y="64575"/>
                      <a:pt x="343687" y="80880"/>
                      <a:pt x="331387" y="93752"/>
                    </a:cubicBezTo>
                    <a:cubicBezTo>
                      <a:pt x="305928" y="120426"/>
                      <a:pt x="268242" y="136302"/>
                      <a:pt x="233487" y="146528"/>
                    </a:cubicBezTo>
                    <a:cubicBezTo>
                      <a:pt x="191509" y="158971"/>
                      <a:pt x="148173" y="161188"/>
                      <a:pt x="104765" y="161975"/>
                    </a:cubicBezTo>
                    <a:cubicBezTo>
                      <a:pt x="86387" y="162332"/>
                      <a:pt x="68008" y="161689"/>
                      <a:pt x="49772" y="160187"/>
                    </a:cubicBezTo>
                    <a:cubicBezTo>
                      <a:pt x="40547" y="159472"/>
                      <a:pt x="14159" y="156540"/>
                      <a:pt x="0" y="1527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5" name="Graphic 2">
                <a:extLst>
                  <a:ext uri="{FF2B5EF4-FFF2-40B4-BE49-F238E27FC236}">
                    <a16:creationId xmlns:a16="http://schemas.microsoft.com/office/drawing/2014/main" id="{4ABAE9C0-7578-2AF9-25C1-61E01BD02E5F}"/>
                  </a:ext>
                </a:extLst>
              </p:cNvPr>
              <p:cNvSpPr/>
              <p:nvPr/>
            </p:nvSpPr>
            <p:spPr>
              <a:xfrm>
                <a:off x="4396238" y="2565454"/>
                <a:ext cx="538986" cy="944209"/>
              </a:xfrm>
              <a:custGeom>
                <a:avLst/>
                <a:gdLst>
                  <a:gd name="connsiteX0" fmla="*/ 538986 w 538985"/>
                  <a:gd name="connsiteY0" fmla="*/ 914818 h 944209"/>
                  <a:gd name="connsiteX1" fmla="*/ 509595 w 538985"/>
                  <a:gd name="connsiteY1" fmla="*/ 944209 h 944209"/>
                  <a:gd name="connsiteX2" fmla="*/ 410407 w 538985"/>
                  <a:gd name="connsiteY2" fmla="*/ 851959 h 944209"/>
                  <a:gd name="connsiteX3" fmla="*/ 249863 w 538985"/>
                  <a:gd name="connsiteY3" fmla="*/ 518999 h 944209"/>
                  <a:gd name="connsiteX4" fmla="*/ 231413 w 538985"/>
                  <a:gd name="connsiteY4" fmla="*/ 276430 h 944209"/>
                  <a:gd name="connsiteX5" fmla="*/ 111702 w 538985"/>
                  <a:gd name="connsiteY5" fmla="*/ 85565 h 944209"/>
                  <a:gd name="connsiteX6" fmla="*/ 0 w 538985"/>
                  <a:gd name="connsiteY6" fmla="*/ 36 h 944209"/>
                  <a:gd name="connsiteX7" fmla="*/ 189721 w 538985"/>
                  <a:gd name="connsiteY7" fmla="*/ 153859 h 944209"/>
                  <a:gd name="connsiteX8" fmla="*/ 256871 w 538985"/>
                  <a:gd name="connsiteY8" fmla="*/ 355451 h 944209"/>
                  <a:gd name="connsiteX9" fmla="*/ 281900 w 538985"/>
                  <a:gd name="connsiteY9" fmla="*/ 582073 h 944209"/>
                  <a:gd name="connsiteX10" fmla="*/ 391457 w 538985"/>
                  <a:gd name="connsiteY10" fmla="*/ 784666 h 944209"/>
                  <a:gd name="connsiteX11" fmla="*/ 538986 w 538985"/>
                  <a:gd name="connsiteY11" fmla="*/ 914818 h 94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8985" h="944209">
                    <a:moveTo>
                      <a:pt x="538986" y="914818"/>
                    </a:moveTo>
                    <a:cubicBezTo>
                      <a:pt x="521108" y="930336"/>
                      <a:pt x="519034" y="933625"/>
                      <a:pt x="509595" y="944209"/>
                    </a:cubicBezTo>
                    <a:cubicBezTo>
                      <a:pt x="476484" y="913531"/>
                      <a:pt x="442302" y="883853"/>
                      <a:pt x="410407" y="851959"/>
                    </a:cubicBezTo>
                    <a:cubicBezTo>
                      <a:pt x="321661" y="763070"/>
                      <a:pt x="263593" y="643716"/>
                      <a:pt x="249863" y="518999"/>
                    </a:cubicBezTo>
                    <a:cubicBezTo>
                      <a:pt x="240996" y="438548"/>
                      <a:pt x="252294" y="355594"/>
                      <a:pt x="231413" y="276430"/>
                    </a:cubicBezTo>
                    <a:cubicBezTo>
                      <a:pt x="211533" y="201057"/>
                      <a:pt x="171843" y="137697"/>
                      <a:pt x="111702" y="85565"/>
                    </a:cubicBezTo>
                    <a:cubicBezTo>
                      <a:pt x="76017" y="54600"/>
                      <a:pt x="34540" y="31931"/>
                      <a:pt x="0" y="36"/>
                    </a:cubicBezTo>
                    <a:cubicBezTo>
                      <a:pt x="1788" y="-2037"/>
                      <a:pt x="143167" y="84707"/>
                      <a:pt x="189721" y="153859"/>
                    </a:cubicBezTo>
                    <a:cubicBezTo>
                      <a:pt x="230912" y="215073"/>
                      <a:pt x="258659" y="280578"/>
                      <a:pt x="256871" y="355451"/>
                    </a:cubicBezTo>
                    <a:cubicBezTo>
                      <a:pt x="255083" y="432684"/>
                      <a:pt x="263021" y="506055"/>
                      <a:pt x="281900" y="582073"/>
                    </a:cubicBezTo>
                    <a:cubicBezTo>
                      <a:pt x="303354" y="668316"/>
                      <a:pt x="340111" y="726169"/>
                      <a:pt x="391457" y="784666"/>
                    </a:cubicBezTo>
                    <a:cubicBezTo>
                      <a:pt x="435580" y="834796"/>
                      <a:pt x="484637" y="875987"/>
                      <a:pt x="538986" y="9148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6" name="Graphic 2">
                <a:extLst>
                  <a:ext uri="{FF2B5EF4-FFF2-40B4-BE49-F238E27FC236}">
                    <a16:creationId xmlns:a16="http://schemas.microsoft.com/office/drawing/2014/main" id="{84CE59FB-233F-0257-FC3E-D522D316FAAB}"/>
                  </a:ext>
                </a:extLst>
              </p:cNvPr>
              <p:cNvSpPr/>
              <p:nvPr/>
            </p:nvSpPr>
            <p:spPr>
              <a:xfrm>
                <a:off x="4977054" y="3564084"/>
                <a:ext cx="240414" cy="648559"/>
              </a:xfrm>
              <a:custGeom>
                <a:avLst/>
                <a:gdLst>
                  <a:gd name="connsiteX0" fmla="*/ 83669 w 240413"/>
                  <a:gd name="connsiteY0" fmla="*/ 0 h 648559"/>
                  <a:gd name="connsiteX1" fmla="*/ 224834 w 240413"/>
                  <a:gd name="connsiteY1" fmla="*/ 302996 h 648559"/>
                  <a:gd name="connsiteX2" fmla="*/ 237491 w 240413"/>
                  <a:gd name="connsiteY2" fmla="*/ 577245 h 648559"/>
                  <a:gd name="connsiteX3" fmla="*/ 202307 w 240413"/>
                  <a:gd name="connsiteY3" fmla="*/ 630307 h 648559"/>
                  <a:gd name="connsiteX4" fmla="*/ 101547 w 240413"/>
                  <a:gd name="connsiteY4" fmla="*/ 645968 h 648559"/>
                  <a:gd name="connsiteX5" fmla="*/ 70082 w 240413"/>
                  <a:gd name="connsiteY5" fmla="*/ 580391 h 648559"/>
                  <a:gd name="connsiteX6" fmla="*/ 137732 w 240413"/>
                  <a:gd name="connsiteY6" fmla="*/ 323735 h 648559"/>
                  <a:gd name="connsiteX7" fmla="*/ 0 w 240413"/>
                  <a:gd name="connsiteY7" fmla="*/ 28962 h 648559"/>
                  <a:gd name="connsiteX8" fmla="*/ 83669 w 240413"/>
                  <a:gd name="connsiteY8" fmla="*/ 0 h 648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413" h="648559">
                    <a:moveTo>
                      <a:pt x="83669" y="0"/>
                    </a:moveTo>
                    <a:cubicBezTo>
                      <a:pt x="160187" y="94181"/>
                      <a:pt x="203094" y="198589"/>
                      <a:pt x="224834" y="302996"/>
                    </a:cubicBezTo>
                    <a:cubicBezTo>
                      <a:pt x="243713" y="393745"/>
                      <a:pt x="241925" y="485495"/>
                      <a:pt x="237491" y="577245"/>
                    </a:cubicBezTo>
                    <a:cubicBezTo>
                      <a:pt x="236347" y="600915"/>
                      <a:pt x="223761" y="619008"/>
                      <a:pt x="202307" y="630307"/>
                    </a:cubicBezTo>
                    <a:cubicBezTo>
                      <a:pt x="170485" y="647112"/>
                      <a:pt x="137017" y="652261"/>
                      <a:pt x="101547" y="645968"/>
                    </a:cubicBezTo>
                    <a:cubicBezTo>
                      <a:pt x="59856" y="638602"/>
                      <a:pt x="48628" y="616576"/>
                      <a:pt x="70082" y="580391"/>
                    </a:cubicBezTo>
                    <a:cubicBezTo>
                      <a:pt x="117137" y="501156"/>
                      <a:pt x="141093" y="416486"/>
                      <a:pt x="137732" y="323735"/>
                    </a:cubicBezTo>
                    <a:cubicBezTo>
                      <a:pt x="133728" y="213463"/>
                      <a:pt x="71083" y="108555"/>
                      <a:pt x="0" y="28962"/>
                    </a:cubicBezTo>
                    <a:cubicBezTo>
                      <a:pt x="28319" y="21525"/>
                      <a:pt x="50559" y="11513"/>
                      <a:pt x="83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7" name="Graphic 2">
                <a:extLst>
                  <a:ext uri="{FF2B5EF4-FFF2-40B4-BE49-F238E27FC236}">
                    <a16:creationId xmlns:a16="http://schemas.microsoft.com/office/drawing/2014/main" id="{0A34BE68-ECB3-1A91-DD4B-3CBFD5D6969C}"/>
                  </a:ext>
                </a:extLst>
              </p:cNvPr>
              <p:cNvSpPr/>
              <p:nvPr/>
            </p:nvSpPr>
            <p:spPr>
              <a:xfrm>
                <a:off x="4993642" y="3571450"/>
                <a:ext cx="185002" cy="571380"/>
              </a:xfrm>
              <a:custGeom>
                <a:avLst/>
                <a:gdLst>
                  <a:gd name="connsiteX0" fmla="*/ 46697 w 185002"/>
                  <a:gd name="connsiteY0" fmla="*/ 0 h 571380"/>
                  <a:gd name="connsiteX1" fmla="*/ 168911 w 185002"/>
                  <a:gd name="connsiteY1" fmla="*/ 226264 h 571380"/>
                  <a:gd name="connsiteX2" fmla="*/ 123358 w 185002"/>
                  <a:gd name="connsiteY2" fmla="*/ 561655 h 571380"/>
                  <a:gd name="connsiteX3" fmla="*/ 114061 w 185002"/>
                  <a:gd name="connsiteY3" fmla="*/ 571381 h 571380"/>
                  <a:gd name="connsiteX4" fmla="*/ 140878 w 185002"/>
                  <a:gd name="connsiteY4" fmla="*/ 476127 h 571380"/>
                  <a:gd name="connsiteX5" fmla="*/ 38616 w 185002"/>
                  <a:gd name="connsiteY5" fmla="*/ 65791 h 571380"/>
                  <a:gd name="connsiteX6" fmla="*/ 0 w 185002"/>
                  <a:gd name="connsiteY6" fmla="*/ 16734 h 571380"/>
                  <a:gd name="connsiteX7" fmla="*/ 46697 w 185002"/>
                  <a:gd name="connsiteY7" fmla="*/ 0 h 5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002" h="571380">
                    <a:moveTo>
                      <a:pt x="46697" y="0"/>
                    </a:moveTo>
                    <a:cubicBezTo>
                      <a:pt x="103335" y="66220"/>
                      <a:pt x="146957" y="141236"/>
                      <a:pt x="168911" y="226264"/>
                    </a:cubicBezTo>
                    <a:cubicBezTo>
                      <a:pt x="199304" y="343901"/>
                      <a:pt x="188005" y="456604"/>
                      <a:pt x="123358" y="561655"/>
                    </a:cubicBezTo>
                    <a:cubicBezTo>
                      <a:pt x="120998" y="565445"/>
                      <a:pt x="118781" y="569307"/>
                      <a:pt x="114061" y="571381"/>
                    </a:cubicBezTo>
                    <a:cubicBezTo>
                      <a:pt x="125503" y="537413"/>
                      <a:pt x="135086" y="508879"/>
                      <a:pt x="140878" y="476127"/>
                    </a:cubicBezTo>
                    <a:cubicBezTo>
                      <a:pt x="167481" y="325308"/>
                      <a:pt x="133513" y="187147"/>
                      <a:pt x="38616" y="65791"/>
                    </a:cubicBezTo>
                    <a:cubicBezTo>
                      <a:pt x="26245" y="49987"/>
                      <a:pt x="20095" y="41834"/>
                      <a:pt x="0" y="16734"/>
                    </a:cubicBezTo>
                    <a:cubicBezTo>
                      <a:pt x="17377" y="9726"/>
                      <a:pt x="32037" y="4720"/>
                      <a:pt x="46697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1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pic>
        <p:nvPicPr>
          <p:cNvPr id="196" name="Picture 195">
            <a:extLst>
              <a:ext uri="{FF2B5EF4-FFF2-40B4-BE49-F238E27FC236}">
                <a16:creationId xmlns:a16="http://schemas.microsoft.com/office/drawing/2014/main" id="{3CA3641A-90E6-4193-A2CC-C9E62A1DFBE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 t="19127" r="15435" b="9489"/>
          <a:stretch/>
        </p:blipFill>
        <p:spPr bwMode="auto">
          <a:xfrm>
            <a:off x="1265447" y="1034940"/>
            <a:ext cx="9505431" cy="49141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8690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7B750C2-2B95-4E5A-8E18-E227B8587C67}"/>
              </a:ext>
            </a:extLst>
          </p:cNvPr>
          <p:cNvSpPr/>
          <p:nvPr/>
        </p:nvSpPr>
        <p:spPr>
          <a:xfrm>
            <a:off x="0" y="1729430"/>
            <a:ext cx="11343860" cy="6200315"/>
          </a:xfrm>
          <a:prstGeom prst="roundRect">
            <a:avLst>
              <a:gd name="adj" fmla="val 3602"/>
            </a:avLst>
          </a:prstGeom>
          <a:solidFill>
            <a:schemeClr val="accent4">
              <a:alpha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Graphic 17">
            <a:extLst>
              <a:ext uri="{FF2B5EF4-FFF2-40B4-BE49-F238E27FC236}">
                <a16:creationId xmlns:a16="http://schemas.microsoft.com/office/drawing/2014/main" id="{A99D8F33-90DA-40A6-A810-8BE23B47C3D7}"/>
              </a:ext>
            </a:extLst>
          </p:cNvPr>
          <p:cNvSpPr/>
          <p:nvPr/>
        </p:nvSpPr>
        <p:spPr>
          <a:xfrm>
            <a:off x="2311181" y="1209215"/>
            <a:ext cx="855202" cy="1040431"/>
          </a:xfrm>
          <a:custGeom>
            <a:avLst/>
            <a:gdLst>
              <a:gd name="connsiteX0" fmla="*/ 4840178 w 5631734"/>
              <a:gd name="connsiteY0" fmla="*/ 6430223 h 6851511"/>
              <a:gd name="connsiteX1" fmla="*/ 4986162 w 5631734"/>
              <a:gd name="connsiteY1" fmla="*/ 6122035 h 6851511"/>
              <a:gd name="connsiteX2" fmla="*/ 5180807 w 5631734"/>
              <a:gd name="connsiteY2" fmla="*/ 5985783 h 6851511"/>
              <a:gd name="connsiteX3" fmla="*/ 5204164 w 5631734"/>
              <a:gd name="connsiteY3" fmla="*/ 5789191 h 6851511"/>
              <a:gd name="connsiteX4" fmla="*/ 5300838 w 5631734"/>
              <a:gd name="connsiteY4" fmla="*/ 5677595 h 6851511"/>
              <a:gd name="connsiteX5" fmla="*/ 5161991 w 5631734"/>
              <a:gd name="connsiteY5" fmla="*/ 5607522 h 6851511"/>
              <a:gd name="connsiteX6" fmla="*/ 5086080 w 5631734"/>
              <a:gd name="connsiteY6" fmla="*/ 5589356 h 6851511"/>
              <a:gd name="connsiteX7" fmla="*/ 4345130 w 5631734"/>
              <a:gd name="connsiteY7" fmla="*/ 5255863 h 6851511"/>
              <a:gd name="connsiteX8" fmla="*/ 3964923 w 5631734"/>
              <a:gd name="connsiteY8" fmla="*/ 4893823 h 6851511"/>
              <a:gd name="connsiteX9" fmla="*/ 3585365 w 5631734"/>
              <a:gd name="connsiteY9" fmla="*/ 4402668 h 6851511"/>
              <a:gd name="connsiteX10" fmla="*/ 3579525 w 5631734"/>
              <a:gd name="connsiteY10" fmla="*/ 4392288 h 6851511"/>
              <a:gd name="connsiteX11" fmla="*/ 4496953 w 5631734"/>
              <a:gd name="connsiteY11" fmla="*/ 3779155 h 6851511"/>
              <a:gd name="connsiteX12" fmla="*/ 4805790 w 5631734"/>
              <a:gd name="connsiteY12" fmla="*/ 3278268 h 6851511"/>
              <a:gd name="connsiteX13" fmla="*/ 5099705 w 5631734"/>
              <a:gd name="connsiteY13" fmla="*/ 3036259 h 6851511"/>
              <a:gd name="connsiteX14" fmla="*/ 5094514 w 5631734"/>
              <a:gd name="connsiteY14" fmla="*/ 2697576 h 6851511"/>
              <a:gd name="connsiteX15" fmla="*/ 5358583 w 5631734"/>
              <a:gd name="connsiteY15" fmla="*/ 2316720 h 6851511"/>
              <a:gd name="connsiteX16" fmla="*/ 5298892 w 5631734"/>
              <a:gd name="connsiteY16" fmla="*/ 1774309 h 6851511"/>
              <a:gd name="connsiteX17" fmla="*/ 5546091 w 5631734"/>
              <a:gd name="connsiteY17" fmla="*/ 1294184 h 6851511"/>
              <a:gd name="connsiteX18" fmla="*/ 5355339 w 5631734"/>
              <a:gd name="connsiteY18" fmla="*/ 935388 h 6851511"/>
              <a:gd name="connsiteX19" fmla="*/ 5590211 w 5631734"/>
              <a:gd name="connsiteY19" fmla="*/ 508466 h 6851511"/>
              <a:gd name="connsiteX20" fmla="*/ 5626544 w 5631734"/>
              <a:gd name="connsiteY20" fmla="*/ 174325 h 6851511"/>
              <a:gd name="connsiteX21" fmla="*/ 5462394 w 5631734"/>
              <a:gd name="connsiteY21" fmla="*/ 8877 h 6851511"/>
              <a:gd name="connsiteX22" fmla="*/ 5326791 w 5631734"/>
              <a:gd name="connsiteY22" fmla="*/ 8877 h 6851511"/>
              <a:gd name="connsiteX23" fmla="*/ 5084782 w 5631734"/>
              <a:gd name="connsiteY23" fmla="*/ 139938 h 6851511"/>
              <a:gd name="connsiteX24" fmla="*/ 4892732 w 5631734"/>
              <a:gd name="connsiteY24" fmla="*/ 366375 h 6851511"/>
              <a:gd name="connsiteX25" fmla="*/ 4524204 w 5631734"/>
              <a:gd name="connsiteY25" fmla="*/ 855583 h 6851511"/>
              <a:gd name="connsiteX26" fmla="*/ 4511228 w 5631734"/>
              <a:gd name="connsiteY26" fmla="*/ 881536 h 6851511"/>
              <a:gd name="connsiteX27" fmla="*/ 4474245 w 5631734"/>
              <a:gd name="connsiteY27" fmla="*/ 817952 h 6851511"/>
              <a:gd name="connsiteX28" fmla="*/ 4432072 w 5631734"/>
              <a:gd name="connsiteY28" fmla="*/ 813410 h 6851511"/>
              <a:gd name="connsiteX29" fmla="*/ 4397035 w 5631734"/>
              <a:gd name="connsiteY29" fmla="*/ 860125 h 6851511"/>
              <a:gd name="connsiteX30" fmla="*/ 4235480 w 5631734"/>
              <a:gd name="connsiteY30" fmla="*/ 1154040 h 6851511"/>
              <a:gd name="connsiteX31" fmla="*/ 4186170 w 5631734"/>
              <a:gd name="connsiteY31" fmla="*/ 1218272 h 6851511"/>
              <a:gd name="connsiteX32" fmla="*/ 4182926 w 5631734"/>
              <a:gd name="connsiteY32" fmla="*/ 1209838 h 6851511"/>
              <a:gd name="connsiteX33" fmla="*/ 4195902 w 5631734"/>
              <a:gd name="connsiteY33" fmla="*/ 1174802 h 6851511"/>
              <a:gd name="connsiteX34" fmla="*/ 4276356 w 5631734"/>
              <a:gd name="connsiteY34" fmla="*/ 773184 h 6851511"/>
              <a:gd name="connsiteX35" fmla="*/ 4228343 w 5631734"/>
              <a:gd name="connsiteY35" fmla="*/ 433203 h 6851511"/>
              <a:gd name="connsiteX36" fmla="*/ 4184872 w 5631734"/>
              <a:gd name="connsiteY36" fmla="*/ 319011 h 6851511"/>
              <a:gd name="connsiteX37" fmla="*/ 4120639 w 5631734"/>
              <a:gd name="connsiteY37" fmla="*/ 320958 h 6851511"/>
              <a:gd name="connsiteX38" fmla="*/ 4084306 w 5631734"/>
              <a:gd name="connsiteY38" fmla="*/ 398816 h 6851511"/>
              <a:gd name="connsiteX39" fmla="*/ 3762492 w 5631734"/>
              <a:gd name="connsiteY39" fmla="*/ 1110569 h 6851511"/>
              <a:gd name="connsiteX40" fmla="*/ 3247980 w 5631734"/>
              <a:gd name="connsiteY40" fmla="*/ 1857358 h 6851511"/>
              <a:gd name="connsiteX41" fmla="*/ 2899565 w 5631734"/>
              <a:gd name="connsiteY41" fmla="*/ 2241457 h 6851511"/>
              <a:gd name="connsiteX42" fmla="*/ 2520656 w 5631734"/>
              <a:gd name="connsiteY42" fmla="*/ 2833828 h 6851511"/>
              <a:gd name="connsiteX43" fmla="*/ 2344826 w 5631734"/>
              <a:gd name="connsiteY43" fmla="*/ 3354828 h 6851511"/>
              <a:gd name="connsiteX44" fmla="*/ 2321469 w 5631734"/>
              <a:gd name="connsiteY44" fmla="*/ 3423603 h 6851511"/>
              <a:gd name="connsiteX45" fmla="*/ 2300707 w 5631734"/>
              <a:gd name="connsiteY45" fmla="*/ 3387918 h 6851511"/>
              <a:gd name="connsiteX46" fmla="*/ 2120335 w 5631734"/>
              <a:gd name="connsiteY46" fmla="*/ 3095950 h 6851511"/>
              <a:gd name="connsiteX47" fmla="*/ 1649294 w 5631734"/>
              <a:gd name="connsiteY47" fmla="*/ 2934395 h 6851511"/>
              <a:gd name="connsiteX48" fmla="*/ 1277521 w 5631734"/>
              <a:gd name="connsiteY48" fmla="*/ 3241285 h 6851511"/>
              <a:gd name="connsiteX49" fmla="*/ 1099097 w 5631734"/>
              <a:gd name="connsiteY49" fmla="*/ 3446960 h 6851511"/>
              <a:gd name="connsiteX50" fmla="*/ 820754 w 5631734"/>
              <a:gd name="connsiteY50" fmla="*/ 3034961 h 6851511"/>
              <a:gd name="connsiteX51" fmla="*/ 1005018 w 5631734"/>
              <a:gd name="connsiteY51" fmla="*/ 3086867 h 6851511"/>
              <a:gd name="connsiteX52" fmla="*/ 1189282 w 5631734"/>
              <a:gd name="connsiteY52" fmla="*/ 2977216 h 6851511"/>
              <a:gd name="connsiteX53" fmla="*/ 1393660 w 5631734"/>
              <a:gd name="connsiteY53" fmla="*/ 2648266 h 6851511"/>
              <a:gd name="connsiteX54" fmla="*/ 1399499 w 5631734"/>
              <a:gd name="connsiteY54" fmla="*/ 2626206 h 6851511"/>
              <a:gd name="connsiteX55" fmla="*/ 1285956 w 5631734"/>
              <a:gd name="connsiteY55" fmla="*/ 2686546 h 6851511"/>
              <a:gd name="connsiteX56" fmla="*/ 1053680 w 5631734"/>
              <a:gd name="connsiteY56" fmla="*/ 2765053 h 6851511"/>
              <a:gd name="connsiteX57" fmla="*/ 811022 w 5631734"/>
              <a:gd name="connsiteY57" fmla="*/ 2870162 h 6851511"/>
              <a:gd name="connsiteX58" fmla="*/ 581340 w 5631734"/>
              <a:gd name="connsiteY58" fmla="*/ 2543158 h 6851511"/>
              <a:gd name="connsiteX59" fmla="*/ 735110 w 5631734"/>
              <a:gd name="connsiteY59" fmla="*/ 2390037 h 6851511"/>
              <a:gd name="connsiteX60" fmla="*/ 768849 w 5631734"/>
              <a:gd name="connsiteY60" fmla="*/ 2130510 h 6851511"/>
              <a:gd name="connsiteX61" fmla="*/ 764956 w 5631734"/>
              <a:gd name="connsiteY61" fmla="*/ 2109099 h 6851511"/>
              <a:gd name="connsiteX62" fmla="*/ 756521 w 5631734"/>
              <a:gd name="connsiteY62" fmla="*/ 2116885 h 6851511"/>
              <a:gd name="connsiteX63" fmla="*/ 537221 w 5631734"/>
              <a:gd name="connsiteY63" fmla="*/ 2330346 h 6851511"/>
              <a:gd name="connsiteX64" fmla="*/ 481422 w 5631734"/>
              <a:gd name="connsiteY64" fmla="*/ 2415341 h 6851511"/>
              <a:gd name="connsiteX65" fmla="*/ 480774 w 5631734"/>
              <a:gd name="connsiteY65" fmla="*/ 2482169 h 6851511"/>
              <a:gd name="connsiteX66" fmla="*/ 254336 w 5631734"/>
              <a:gd name="connsiteY66" fmla="*/ 2312179 h 6851511"/>
              <a:gd name="connsiteX67" fmla="*/ 338683 w 5631734"/>
              <a:gd name="connsiteY67" fmla="*/ 2253785 h 6851511"/>
              <a:gd name="connsiteX68" fmla="*/ 349713 w 5631734"/>
              <a:gd name="connsiteY68" fmla="*/ 2159706 h 6851511"/>
              <a:gd name="connsiteX69" fmla="*/ 315325 w 5631734"/>
              <a:gd name="connsiteY69" fmla="*/ 2020860 h 6851511"/>
              <a:gd name="connsiteX70" fmla="*/ 302998 w 5631734"/>
              <a:gd name="connsiteY70" fmla="*/ 2053949 h 6851511"/>
              <a:gd name="connsiteX71" fmla="*/ 256283 w 5631734"/>
              <a:gd name="connsiteY71" fmla="*/ 2149974 h 6851511"/>
              <a:gd name="connsiteX72" fmla="*/ 196592 w 5631734"/>
              <a:gd name="connsiteY72" fmla="*/ 2244702 h 6851511"/>
              <a:gd name="connsiteX73" fmla="*/ 121978 w 5631734"/>
              <a:gd name="connsiteY73" fmla="*/ 2077956 h 6851511"/>
              <a:gd name="connsiteX74" fmla="*/ 230330 w 5631734"/>
              <a:gd name="connsiteY74" fmla="*/ 2330346 h 6851511"/>
              <a:gd name="connsiteX75" fmla="*/ 0 w 5631734"/>
              <a:gd name="connsiteY75" fmla="*/ 2388739 h 6851511"/>
              <a:gd name="connsiteX76" fmla="*/ 136252 w 5631734"/>
              <a:gd name="connsiteY76" fmla="*/ 2457514 h 6851511"/>
              <a:gd name="connsiteX77" fmla="*/ 242009 w 5631734"/>
              <a:gd name="connsiteY77" fmla="*/ 2454918 h 6851511"/>
              <a:gd name="connsiteX78" fmla="*/ 290021 w 5631734"/>
              <a:gd name="connsiteY78" fmla="*/ 2395876 h 6851511"/>
              <a:gd name="connsiteX79" fmla="*/ 559929 w 5631734"/>
              <a:gd name="connsiteY79" fmla="*/ 2583384 h 6851511"/>
              <a:gd name="connsiteX80" fmla="*/ 463256 w 5631734"/>
              <a:gd name="connsiteY80" fmla="*/ 2632046 h 6851511"/>
              <a:gd name="connsiteX81" fmla="*/ 225140 w 5631734"/>
              <a:gd name="connsiteY81" fmla="*/ 2752077 h 6851511"/>
              <a:gd name="connsiteX82" fmla="*/ 193348 w 5631734"/>
              <a:gd name="connsiteY82" fmla="*/ 2763756 h 6851511"/>
              <a:gd name="connsiteX83" fmla="*/ 484018 w 5631734"/>
              <a:gd name="connsiteY83" fmla="*/ 2826042 h 6851511"/>
              <a:gd name="connsiteX84" fmla="*/ 611186 w 5631734"/>
              <a:gd name="connsiteY84" fmla="*/ 2787113 h 6851511"/>
              <a:gd name="connsiteX85" fmla="*/ 671526 w 5631734"/>
              <a:gd name="connsiteY85" fmla="*/ 2688493 h 6851511"/>
              <a:gd name="connsiteX86" fmla="*/ 674770 w 5631734"/>
              <a:gd name="connsiteY86" fmla="*/ 2673570 h 6851511"/>
              <a:gd name="connsiteX87" fmla="*/ 758468 w 5631734"/>
              <a:gd name="connsiteY87" fmla="*/ 2838370 h 6851511"/>
              <a:gd name="connsiteX88" fmla="*/ 775986 w 5631734"/>
              <a:gd name="connsiteY88" fmla="*/ 3099194 h 6851511"/>
              <a:gd name="connsiteX89" fmla="*/ 549548 w 5631734"/>
              <a:gd name="connsiteY89" fmla="*/ 3066753 h 6851511"/>
              <a:gd name="connsiteX90" fmla="*/ 188806 w 5631734"/>
              <a:gd name="connsiteY90" fmla="*/ 3097896 h 6851511"/>
              <a:gd name="connsiteX91" fmla="*/ 120680 w 5631734"/>
              <a:gd name="connsiteY91" fmla="*/ 3092706 h 6851511"/>
              <a:gd name="connsiteX92" fmla="*/ 135603 w 5631734"/>
              <a:gd name="connsiteY92" fmla="*/ 3109575 h 6851511"/>
              <a:gd name="connsiteX93" fmla="*/ 434059 w 5631734"/>
              <a:gd name="connsiteY93" fmla="*/ 3321738 h 6851511"/>
              <a:gd name="connsiteX94" fmla="*/ 661145 w 5631734"/>
              <a:gd name="connsiteY94" fmla="*/ 3358721 h 6851511"/>
              <a:gd name="connsiteX95" fmla="*/ 814915 w 5631734"/>
              <a:gd name="connsiteY95" fmla="*/ 3239339 h 6851511"/>
              <a:gd name="connsiteX96" fmla="*/ 822052 w 5631734"/>
              <a:gd name="connsiteY96" fmla="*/ 3236743 h 6851511"/>
              <a:gd name="connsiteX97" fmla="*/ 1043298 w 5631734"/>
              <a:gd name="connsiteY97" fmla="*/ 3498217 h 6851511"/>
              <a:gd name="connsiteX98" fmla="*/ 901856 w 5631734"/>
              <a:gd name="connsiteY98" fmla="*/ 3637064 h 6851511"/>
              <a:gd name="connsiteX99" fmla="*/ 959601 w 5631734"/>
              <a:gd name="connsiteY99" fmla="*/ 3637064 h 6851511"/>
              <a:gd name="connsiteX100" fmla="*/ 1112722 w 5631734"/>
              <a:gd name="connsiteY100" fmla="*/ 3596837 h 6851511"/>
              <a:gd name="connsiteX101" fmla="*/ 1152949 w 5631734"/>
              <a:gd name="connsiteY101" fmla="*/ 3607218 h 6851511"/>
              <a:gd name="connsiteX102" fmla="*/ 1255462 w 5631734"/>
              <a:gd name="connsiteY102" fmla="*/ 3960175 h 6851511"/>
              <a:gd name="connsiteX103" fmla="*/ 1193824 w 5631734"/>
              <a:gd name="connsiteY103" fmla="*/ 4130814 h 6851511"/>
              <a:gd name="connsiteX104" fmla="*/ 1224318 w 5631734"/>
              <a:gd name="connsiteY104" fmla="*/ 4189856 h 6851511"/>
              <a:gd name="connsiteX105" fmla="*/ 1318397 w 5631734"/>
              <a:gd name="connsiteY105" fmla="*/ 4178178 h 6851511"/>
              <a:gd name="connsiteX106" fmla="*/ 1361868 w 5631734"/>
              <a:gd name="connsiteY106" fmla="*/ 4116540 h 6851511"/>
              <a:gd name="connsiteX107" fmla="*/ 1363814 w 5631734"/>
              <a:gd name="connsiteY107" fmla="*/ 4003646 h 6851511"/>
              <a:gd name="connsiteX108" fmla="*/ 1228211 w 5631734"/>
              <a:gd name="connsiteY108" fmla="*/ 3576724 h 6851511"/>
              <a:gd name="connsiteX109" fmla="*/ 1221074 w 5631734"/>
              <a:gd name="connsiteY109" fmla="*/ 3563747 h 6851511"/>
              <a:gd name="connsiteX110" fmla="*/ 1290498 w 5631734"/>
              <a:gd name="connsiteY110" fmla="*/ 3539741 h 6851511"/>
              <a:gd name="connsiteX111" fmla="*/ 1334617 w 5631734"/>
              <a:gd name="connsiteY111" fmla="*/ 3546229 h 6851511"/>
              <a:gd name="connsiteX112" fmla="*/ 1471518 w 5631734"/>
              <a:gd name="connsiteY112" fmla="*/ 3663016 h 6851511"/>
              <a:gd name="connsiteX113" fmla="*/ 1605823 w 5631734"/>
              <a:gd name="connsiteY113" fmla="*/ 3930978 h 6851511"/>
              <a:gd name="connsiteX114" fmla="*/ 1625288 w 5631734"/>
              <a:gd name="connsiteY114" fmla="*/ 4087992 h 6851511"/>
              <a:gd name="connsiteX115" fmla="*/ 1930232 w 5631734"/>
              <a:gd name="connsiteY115" fmla="*/ 4699178 h 6851511"/>
              <a:gd name="connsiteX116" fmla="*/ 2213765 w 5631734"/>
              <a:gd name="connsiteY116" fmla="*/ 4915883 h 6851511"/>
              <a:gd name="connsiteX117" fmla="*/ 2865827 w 5631734"/>
              <a:gd name="connsiteY117" fmla="*/ 5173463 h 6851511"/>
              <a:gd name="connsiteX118" fmla="*/ 3116919 w 5631734"/>
              <a:gd name="connsiteY118" fmla="*/ 5218232 h 6851511"/>
              <a:gd name="connsiteX119" fmla="*/ 3646354 w 5631734"/>
              <a:gd name="connsiteY119" fmla="*/ 5621797 h 6851511"/>
              <a:gd name="connsiteX120" fmla="*/ 3975304 w 5631734"/>
              <a:gd name="connsiteY120" fmla="*/ 6414002 h 6851511"/>
              <a:gd name="connsiteX121" fmla="*/ 4061597 w 5631734"/>
              <a:gd name="connsiteY121" fmla="*/ 6785126 h 6851511"/>
              <a:gd name="connsiteX122" fmla="*/ 4167354 w 5631734"/>
              <a:gd name="connsiteY122" fmla="*/ 6849359 h 6851511"/>
              <a:gd name="connsiteX123" fmla="*/ 4356809 w 5631734"/>
              <a:gd name="connsiteY123" fmla="*/ 6777340 h 6851511"/>
              <a:gd name="connsiteX124" fmla="*/ 4505388 w 5631734"/>
              <a:gd name="connsiteY124" fmla="*/ 6573611 h 6851511"/>
              <a:gd name="connsiteX125" fmla="*/ 4840178 w 5631734"/>
              <a:gd name="connsiteY125" fmla="*/ 6430223 h 6851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5631734" h="6851511">
                <a:moveTo>
                  <a:pt x="4840178" y="6430223"/>
                </a:moveTo>
                <a:cubicBezTo>
                  <a:pt x="4934257" y="6345877"/>
                  <a:pt x="4897923" y="6249852"/>
                  <a:pt x="4986162" y="6122035"/>
                </a:cubicBezTo>
                <a:cubicBezTo>
                  <a:pt x="5010817" y="6086998"/>
                  <a:pt x="5156152" y="6024712"/>
                  <a:pt x="5180807" y="5985783"/>
                </a:cubicBezTo>
                <a:cubicBezTo>
                  <a:pt x="5221683" y="5921550"/>
                  <a:pt x="5173670" y="5858615"/>
                  <a:pt x="5204164" y="5789191"/>
                </a:cubicBezTo>
                <a:cubicBezTo>
                  <a:pt x="5221034" y="5751560"/>
                  <a:pt x="5297594" y="5719768"/>
                  <a:pt x="5300838" y="5677595"/>
                </a:cubicBezTo>
                <a:cubicBezTo>
                  <a:pt x="5303433" y="5639314"/>
                  <a:pt x="5198974" y="5618552"/>
                  <a:pt x="5161991" y="5607522"/>
                </a:cubicBezTo>
                <a:cubicBezTo>
                  <a:pt x="5137336" y="5600385"/>
                  <a:pt x="5112032" y="5593897"/>
                  <a:pt x="5086080" y="5589356"/>
                </a:cubicBezTo>
                <a:cubicBezTo>
                  <a:pt x="4813576" y="5535503"/>
                  <a:pt x="4561835" y="5438181"/>
                  <a:pt x="4345130" y="5255863"/>
                </a:cubicBezTo>
                <a:cubicBezTo>
                  <a:pt x="4210825" y="5142320"/>
                  <a:pt x="4072627" y="5034617"/>
                  <a:pt x="3964923" y="4893823"/>
                </a:cubicBezTo>
                <a:cubicBezTo>
                  <a:pt x="3839052" y="4729673"/>
                  <a:pt x="3711884" y="4566171"/>
                  <a:pt x="3585365" y="4402668"/>
                </a:cubicBezTo>
                <a:cubicBezTo>
                  <a:pt x="3583419" y="4400073"/>
                  <a:pt x="3582121" y="4396829"/>
                  <a:pt x="3579525" y="4392288"/>
                </a:cubicBezTo>
                <a:cubicBezTo>
                  <a:pt x="3672955" y="4407210"/>
                  <a:pt x="4462566" y="4131463"/>
                  <a:pt x="4496953" y="3779155"/>
                </a:cubicBezTo>
                <a:cubicBezTo>
                  <a:pt x="4840827" y="3704541"/>
                  <a:pt x="4875214" y="3478104"/>
                  <a:pt x="4805790" y="3278268"/>
                </a:cubicBezTo>
                <a:cubicBezTo>
                  <a:pt x="4882351" y="3180945"/>
                  <a:pt x="5044556" y="3167969"/>
                  <a:pt x="5099705" y="3036259"/>
                </a:cubicBezTo>
                <a:cubicBezTo>
                  <a:pt x="5180807" y="2840316"/>
                  <a:pt x="5084782" y="2778678"/>
                  <a:pt x="5094514" y="2697576"/>
                </a:cubicBezTo>
                <a:cubicBezTo>
                  <a:pt x="5100354" y="2651510"/>
                  <a:pt x="5325493" y="2405608"/>
                  <a:pt x="5358583" y="2316720"/>
                </a:cubicBezTo>
                <a:cubicBezTo>
                  <a:pt x="5438387" y="2041622"/>
                  <a:pt x="5259963" y="1988419"/>
                  <a:pt x="5298892" y="1774309"/>
                </a:cubicBezTo>
                <a:cubicBezTo>
                  <a:pt x="5324196" y="1628974"/>
                  <a:pt x="5524031" y="1527758"/>
                  <a:pt x="5546091" y="1294184"/>
                </a:cubicBezTo>
                <a:cubicBezTo>
                  <a:pt x="5518841" y="993133"/>
                  <a:pt x="5358583" y="1042443"/>
                  <a:pt x="5355339" y="935388"/>
                </a:cubicBezTo>
                <a:cubicBezTo>
                  <a:pt x="5355339" y="915275"/>
                  <a:pt x="5537657" y="633688"/>
                  <a:pt x="5590211" y="508466"/>
                </a:cubicBezTo>
                <a:cubicBezTo>
                  <a:pt x="5631735" y="409846"/>
                  <a:pt x="5642765" y="282678"/>
                  <a:pt x="5626544" y="174325"/>
                </a:cubicBezTo>
                <a:cubicBezTo>
                  <a:pt x="5612271" y="83491"/>
                  <a:pt x="5548686" y="39371"/>
                  <a:pt x="5462394" y="8877"/>
                </a:cubicBezTo>
                <a:cubicBezTo>
                  <a:pt x="5442929" y="2389"/>
                  <a:pt x="5389726" y="-7344"/>
                  <a:pt x="5326791" y="8877"/>
                </a:cubicBezTo>
                <a:cubicBezTo>
                  <a:pt x="5272939" y="15365"/>
                  <a:pt x="5141229" y="57538"/>
                  <a:pt x="5084782" y="139938"/>
                </a:cubicBezTo>
                <a:cubicBezTo>
                  <a:pt x="5017954" y="220391"/>
                  <a:pt x="4950477" y="282678"/>
                  <a:pt x="4892732" y="366375"/>
                </a:cubicBezTo>
                <a:cubicBezTo>
                  <a:pt x="4776594" y="534419"/>
                  <a:pt x="4658509" y="701165"/>
                  <a:pt x="4524204" y="855583"/>
                </a:cubicBezTo>
                <a:cubicBezTo>
                  <a:pt x="4518364" y="862720"/>
                  <a:pt x="4515120" y="872453"/>
                  <a:pt x="4511228" y="881536"/>
                </a:cubicBezTo>
                <a:cubicBezTo>
                  <a:pt x="4493061" y="854286"/>
                  <a:pt x="4485275" y="834821"/>
                  <a:pt x="4474245" y="817952"/>
                </a:cubicBezTo>
                <a:cubicBezTo>
                  <a:pt x="4463215" y="800434"/>
                  <a:pt x="4446994" y="797190"/>
                  <a:pt x="4432072" y="813410"/>
                </a:cubicBezTo>
                <a:cubicBezTo>
                  <a:pt x="4419095" y="827684"/>
                  <a:pt x="4406119" y="843256"/>
                  <a:pt x="4397035" y="860125"/>
                </a:cubicBezTo>
                <a:cubicBezTo>
                  <a:pt x="4342535" y="958097"/>
                  <a:pt x="4289981" y="1056717"/>
                  <a:pt x="4235480" y="1154040"/>
                </a:cubicBezTo>
                <a:cubicBezTo>
                  <a:pt x="4223152" y="1176099"/>
                  <a:pt x="4204337" y="1195564"/>
                  <a:pt x="4186170" y="1218272"/>
                </a:cubicBezTo>
                <a:cubicBezTo>
                  <a:pt x="4183575" y="1211784"/>
                  <a:pt x="4182926" y="1210487"/>
                  <a:pt x="4182926" y="1209838"/>
                </a:cubicBezTo>
                <a:cubicBezTo>
                  <a:pt x="4187467" y="1198159"/>
                  <a:pt x="4191361" y="1186480"/>
                  <a:pt x="4195902" y="1174802"/>
                </a:cubicBezTo>
                <a:cubicBezTo>
                  <a:pt x="4247807" y="1045687"/>
                  <a:pt x="4289332" y="913328"/>
                  <a:pt x="4276356" y="773184"/>
                </a:cubicBezTo>
                <a:cubicBezTo>
                  <a:pt x="4265975" y="659641"/>
                  <a:pt x="4247807" y="546098"/>
                  <a:pt x="4228343" y="433203"/>
                </a:cubicBezTo>
                <a:cubicBezTo>
                  <a:pt x="4221206" y="393625"/>
                  <a:pt x="4203688" y="354696"/>
                  <a:pt x="4184872" y="319011"/>
                </a:cubicBezTo>
                <a:cubicBezTo>
                  <a:pt x="4166705" y="284624"/>
                  <a:pt x="4139455" y="286571"/>
                  <a:pt x="4120639" y="320958"/>
                </a:cubicBezTo>
                <a:cubicBezTo>
                  <a:pt x="4107014" y="346262"/>
                  <a:pt x="4095984" y="372863"/>
                  <a:pt x="4084306" y="398816"/>
                </a:cubicBezTo>
                <a:cubicBezTo>
                  <a:pt x="3977251" y="636283"/>
                  <a:pt x="3875386" y="876346"/>
                  <a:pt x="3762492" y="1110569"/>
                </a:cubicBezTo>
                <a:cubicBezTo>
                  <a:pt x="3629484" y="1385018"/>
                  <a:pt x="3460143" y="1636111"/>
                  <a:pt x="3247980" y="1857358"/>
                </a:cubicBezTo>
                <a:cubicBezTo>
                  <a:pt x="3128598" y="1981930"/>
                  <a:pt x="3013108" y="2111045"/>
                  <a:pt x="2899565" y="2241457"/>
                </a:cubicBezTo>
                <a:cubicBezTo>
                  <a:pt x="2743849" y="2419882"/>
                  <a:pt x="2612139" y="2614528"/>
                  <a:pt x="2520656" y="2833828"/>
                </a:cubicBezTo>
                <a:cubicBezTo>
                  <a:pt x="2449935" y="3003169"/>
                  <a:pt x="2396083" y="3178999"/>
                  <a:pt x="2344826" y="3354828"/>
                </a:cubicBezTo>
                <a:cubicBezTo>
                  <a:pt x="2338987" y="3375590"/>
                  <a:pt x="2330552" y="3396353"/>
                  <a:pt x="2321469" y="3423603"/>
                </a:cubicBezTo>
                <a:cubicBezTo>
                  <a:pt x="2312385" y="3407382"/>
                  <a:pt x="2306546" y="3397650"/>
                  <a:pt x="2300707" y="3387918"/>
                </a:cubicBezTo>
                <a:cubicBezTo>
                  <a:pt x="2241015" y="3289946"/>
                  <a:pt x="2187164" y="3188082"/>
                  <a:pt x="2120335" y="3095950"/>
                </a:cubicBezTo>
                <a:cubicBezTo>
                  <a:pt x="2002250" y="2933097"/>
                  <a:pt x="1843290" y="2879894"/>
                  <a:pt x="1649294" y="2934395"/>
                </a:cubicBezTo>
                <a:cubicBezTo>
                  <a:pt x="1481250" y="2981109"/>
                  <a:pt x="1353433" y="3084920"/>
                  <a:pt x="1277521" y="3241285"/>
                </a:cubicBezTo>
                <a:cubicBezTo>
                  <a:pt x="1234700" y="3328876"/>
                  <a:pt x="1162032" y="3382079"/>
                  <a:pt x="1099097" y="3446960"/>
                </a:cubicBezTo>
                <a:cubicBezTo>
                  <a:pt x="918077" y="3339905"/>
                  <a:pt x="818808" y="3150451"/>
                  <a:pt x="820754" y="3034961"/>
                </a:cubicBezTo>
                <a:cubicBezTo>
                  <a:pt x="870064" y="3099843"/>
                  <a:pt x="934297" y="3105682"/>
                  <a:pt x="1005018" y="3086867"/>
                </a:cubicBezTo>
                <a:cubicBezTo>
                  <a:pt x="1076388" y="3068051"/>
                  <a:pt x="1138675" y="3031717"/>
                  <a:pt x="1189282" y="2977216"/>
                </a:cubicBezTo>
                <a:cubicBezTo>
                  <a:pt x="1278170" y="2880543"/>
                  <a:pt x="1345647" y="2770244"/>
                  <a:pt x="1393660" y="2648266"/>
                </a:cubicBezTo>
                <a:cubicBezTo>
                  <a:pt x="1396255" y="2642427"/>
                  <a:pt x="1396904" y="2635939"/>
                  <a:pt x="1399499" y="2626206"/>
                </a:cubicBezTo>
                <a:cubicBezTo>
                  <a:pt x="1358624" y="2647617"/>
                  <a:pt x="1322290" y="2667082"/>
                  <a:pt x="1285956" y="2686546"/>
                </a:cubicBezTo>
                <a:cubicBezTo>
                  <a:pt x="1212640" y="2724826"/>
                  <a:pt x="1138026" y="2759863"/>
                  <a:pt x="1053680" y="2765053"/>
                </a:cubicBezTo>
                <a:cubicBezTo>
                  <a:pt x="960899" y="2770893"/>
                  <a:pt x="875903" y="2792952"/>
                  <a:pt x="811022" y="2870162"/>
                </a:cubicBezTo>
                <a:cubicBezTo>
                  <a:pt x="797397" y="2717689"/>
                  <a:pt x="704616" y="2621016"/>
                  <a:pt x="581340" y="2543158"/>
                </a:cubicBezTo>
                <a:cubicBezTo>
                  <a:pt x="662443" y="2516556"/>
                  <a:pt x="709806" y="2462704"/>
                  <a:pt x="735110" y="2390037"/>
                </a:cubicBezTo>
                <a:cubicBezTo>
                  <a:pt x="764956" y="2306339"/>
                  <a:pt x="774688" y="2219398"/>
                  <a:pt x="768849" y="2130510"/>
                </a:cubicBezTo>
                <a:cubicBezTo>
                  <a:pt x="768200" y="2124022"/>
                  <a:pt x="766253" y="2118182"/>
                  <a:pt x="764956" y="2109099"/>
                </a:cubicBezTo>
                <a:cubicBezTo>
                  <a:pt x="760414" y="2112992"/>
                  <a:pt x="757819" y="2114289"/>
                  <a:pt x="756521" y="2116885"/>
                </a:cubicBezTo>
                <a:cubicBezTo>
                  <a:pt x="699425" y="2204475"/>
                  <a:pt x="627406" y="2276494"/>
                  <a:pt x="537221" y="2330346"/>
                </a:cubicBezTo>
                <a:cubicBezTo>
                  <a:pt x="505429" y="2349161"/>
                  <a:pt x="487911" y="2380304"/>
                  <a:pt x="481422" y="2415341"/>
                </a:cubicBezTo>
                <a:cubicBezTo>
                  <a:pt x="477530" y="2436752"/>
                  <a:pt x="480774" y="2458811"/>
                  <a:pt x="480774" y="2482169"/>
                </a:cubicBezTo>
                <a:cubicBezTo>
                  <a:pt x="402916" y="2434805"/>
                  <a:pt x="325058" y="2384197"/>
                  <a:pt x="254336" y="2312179"/>
                </a:cubicBezTo>
                <a:cubicBezTo>
                  <a:pt x="302998" y="2314125"/>
                  <a:pt x="320516" y="2284928"/>
                  <a:pt x="338683" y="2253785"/>
                </a:cubicBezTo>
                <a:cubicBezTo>
                  <a:pt x="356201" y="2223291"/>
                  <a:pt x="350361" y="2190850"/>
                  <a:pt x="349713" y="2159706"/>
                </a:cubicBezTo>
                <a:cubicBezTo>
                  <a:pt x="349064" y="2112992"/>
                  <a:pt x="337385" y="2068872"/>
                  <a:pt x="315325" y="2020860"/>
                </a:cubicBezTo>
                <a:cubicBezTo>
                  <a:pt x="310135" y="2035782"/>
                  <a:pt x="306891" y="2044866"/>
                  <a:pt x="302998" y="2053949"/>
                </a:cubicBezTo>
                <a:cubicBezTo>
                  <a:pt x="288075" y="2086390"/>
                  <a:pt x="273801" y="2118831"/>
                  <a:pt x="256283" y="2149974"/>
                </a:cubicBezTo>
                <a:cubicBezTo>
                  <a:pt x="238116" y="2182415"/>
                  <a:pt x="216705" y="2213558"/>
                  <a:pt x="196592" y="2244702"/>
                </a:cubicBezTo>
                <a:cubicBezTo>
                  <a:pt x="158960" y="2198636"/>
                  <a:pt x="141442" y="2137647"/>
                  <a:pt x="121978" y="2077956"/>
                </a:cubicBezTo>
                <a:cubicBezTo>
                  <a:pt x="123275" y="2175278"/>
                  <a:pt x="175181" y="2251839"/>
                  <a:pt x="230330" y="2330346"/>
                </a:cubicBezTo>
                <a:cubicBezTo>
                  <a:pt x="150526" y="2350459"/>
                  <a:pt x="75263" y="2369923"/>
                  <a:pt x="0" y="2388739"/>
                </a:cubicBezTo>
                <a:cubicBezTo>
                  <a:pt x="39578" y="2418585"/>
                  <a:pt x="84995" y="2443889"/>
                  <a:pt x="136252" y="2457514"/>
                </a:cubicBezTo>
                <a:cubicBezTo>
                  <a:pt x="171937" y="2467246"/>
                  <a:pt x="206973" y="2467895"/>
                  <a:pt x="242009" y="2454918"/>
                </a:cubicBezTo>
                <a:cubicBezTo>
                  <a:pt x="269908" y="2444537"/>
                  <a:pt x="287426" y="2424424"/>
                  <a:pt x="290021" y="2395876"/>
                </a:cubicBezTo>
                <a:cubicBezTo>
                  <a:pt x="382802" y="2460109"/>
                  <a:pt x="472988" y="2523044"/>
                  <a:pt x="559929" y="2583384"/>
                </a:cubicBezTo>
                <a:cubicBezTo>
                  <a:pt x="527489" y="2598956"/>
                  <a:pt x="490506" y="2609337"/>
                  <a:pt x="463256" y="2632046"/>
                </a:cubicBezTo>
                <a:cubicBezTo>
                  <a:pt x="392535" y="2691088"/>
                  <a:pt x="312081" y="2727422"/>
                  <a:pt x="225140" y="2752077"/>
                </a:cubicBezTo>
                <a:cubicBezTo>
                  <a:pt x="216056" y="2754672"/>
                  <a:pt x="207622" y="2758565"/>
                  <a:pt x="193348" y="2763756"/>
                </a:cubicBezTo>
                <a:cubicBezTo>
                  <a:pt x="290670" y="2805280"/>
                  <a:pt x="384749" y="2829286"/>
                  <a:pt x="484018" y="2826042"/>
                </a:cubicBezTo>
                <a:cubicBezTo>
                  <a:pt x="529435" y="2824744"/>
                  <a:pt x="572257" y="2812417"/>
                  <a:pt x="611186" y="2787113"/>
                </a:cubicBezTo>
                <a:cubicBezTo>
                  <a:pt x="646871" y="2763756"/>
                  <a:pt x="670228" y="2732612"/>
                  <a:pt x="671526" y="2688493"/>
                </a:cubicBezTo>
                <a:cubicBezTo>
                  <a:pt x="671526" y="2684600"/>
                  <a:pt x="672824" y="2681356"/>
                  <a:pt x="674770" y="2673570"/>
                </a:cubicBezTo>
                <a:cubicBezTo>
                  <a:pt x="716943" y="2724826"/>
                  <a:pt x="751331" y="2776732"/>
                  <a:pt x="758468" y="2838370"/>
                </a:cubicBezTo>
                <a:cubicBezTo>
                  <a:pt x="768849" y="2922716"/>
                  <a:pt x="770146" y="3008360"/>
                  <a:pt x="775986" y="3099194"/>
                </a:cubicBezTo>
                <a:cubicBezTo>
                  <a:pt x="702669" y="3045342"/>
                  <a:pt x="626109" y="3038854"/>
                  <a:pt x="549548" y="3066753"/>
                </a:cubicBezTo>
                <a:cubicBezTo>
                  <a:pt x="431464" y="3108926"/>
                  <a:pt x="310784" y="3110224"/>
                  <a:pt x="188806" y="3097896"/>
                </a:cubicBezTo>
                <a:cubicBezTo>
                  <a:pt x="168044" y="3095950"/>
                  <a:pt x="147282" y="3094652"/>
                  <a:pt x="120680" y="3092706"/>
                </a:cubicBezTo>
                <a:cubicBezTo>
                  <a:pt x="128466" y="3101789"/>
                  <a:pt x="131710" y="3105682"/>
                  <a:pt x="135603" y="3109575"/>
                </a:cubicBezTo>
                <a:cubicBezTo>
                  <a:pt x="223193" y="3197166"/>
                  <a:pt x="321813" y="3267887"/>
                  <a:pt x="434059" y="3321738"/>
                </a:cubicBezTo>
                <a:cubicBezTo>
                  <a:pt x="506726" y="3356775"/>
                  <a:pt x="581989" y="3369102"/>
                  <a:pt x="661145" y="3358721"/>
                </a:cubicBezTo>
                <a:cubicBezTo>
                  <a:pt x="735759" y="3348989"/>
                  <a:pt x="795450" y="3319792"/>
                  <a:pt x="814915" y="3239339"/>
                </a:cubicBezTo>
                <a:cubicBezTo>
                  <a:pt x="814915" y="3238690"/>
                  <a:pt x="817510" y="3238041"/>
                  <a:pt x="822052" y="3236743"/>
                </a:cubicBezTo>
                <a:cubicBezTo>
                  <a:pt x="868118" y="3345745"/>
                  <a:pt x="949869" y="3426198"/>
                  <a:pt x="1043298" y="3498217"/>
                </a:cubicBezTo>
                <a:cubicBezTo>
                  <a:pt x="995935" y="3546878"/>
                  <a:pt x="938839" y="3581266"/>
                  <a:pt x="901856" y="3637064"/>
                </a:cubicBezTo>
                <a:cubicBezTo>
                  <a:pt x="923267" y="3640308"/>
                  <a:pt x="942083" y="3640957"/>
                  <a:pt x="959601" y="3637064"/>
                </a:cubicBezTo>
                <a:cubicBezTo>
                  <a:pt x="1010857" y="3624736"/>
                  <a:pt x="1062114" y="3611760"/>
                  <a:pt x="1112722" y="3596837"/>
                </a:cubicBezTo>
                <a:cubicBezTo>
                  <a:pt x="1129591" y="3592295"/>
                  <a:pt x="1141270" y="3593593"/>
                  <a:pt x="1152949" y="3607218"/>
                </a:cubicBezTo>
                <a:cubicBezTo>
                  <a:pt x="1239241" y="3709731"/>
                  <a:pt x="1284010" y="3825869"/>
                  <a:pt x="1255462" y="3960175"/>
                </a:cubicBezTo>
                <a:cubicBezTo>
                  <a:pt x="1243134" y="4018568"/>
                  <a:pt x="1215884" y="4074367"/>
                  <a:pt x="1193824" y="4130814"/>
                </a:cubicBezTo>
                <a:cubicBezTo>
                  <a:pt x="1180199" y="4165201"/>
                  <a:pt x="1188634" y="4187261"/>
                  <a:pt x="1224318" y="4189856"/>
                </a:cubicBezTo>
                <a:cubicBezTo>
                  <a:pt x="1255462" y="4191803"/>
                  <a:pt x="1287903" y="4186612"/>
                  <a:pt x="1318397" y="4178178"/>
                </a:cubicBezTo>
                <a:cubicBezTo>
                  <a:pt x="1346296" y="4170392"/>
                  <a:pt x="1361219" y="4147034"/>
                  <a:pt x="1361868" y="4116540"/>
                </a:cubicBezTo>
                <a:cubicBezTo>
                  <a:pt x="1362517" y="4078908"/>
                  <a:pt x="1363165" y="4041277"/>
                  <a:pt x="1363814" y="4003646"/>
                </a:cubicBezTo>
                <a:cubicBezTo>
                  <a:pt x="1365761" y="3845983"/>
                  <a:pt x="1322290" y="3703243"/>
                  <a:pt x="1228211" y="3576724"/>
                </a:cubicBezTo>
                <a:cubicBezTo>
                  <a:pt x="1225616" y="3573480"/>
                  <a:pt x="1224318" y="3569587"/>
                  <a:pt x="1221074" y="3563747"/>
                </a:cubicBezTo>
                <a:cubicBezTo>
                  <a:pt x="1245729" y="3555313"/>
                  <a:pt x="1268438" y="3548825"/>
                  <a:pt x="1290498" y="3539741"/>
                </a:cubicBezTo>
                <a:cubicBezTo>
                  <a:pt x="1307367" y="3533253"/>
                  <a:pt x="1320992" y="3533902"/>
                  <a:pt x="1334617" y="3546229"/>
                </a:cubicBezTo>
                <a:cubicBezTo>
                  <a:pt x="1380035" y="3585158"/>
                  <a:pt x="1428047" y="3621492"/>
                  <a:pt x="1471518" y="3663016"/>
                </a:cubicBezTo>
                <a:cubicBezTo>
                  <a:pt x="1547429" y="3735684"/>
                  <a:pt x="1595442" y="3823923"/>
                  <a:pt x="1605823" y="3930978"/>
                </a:cubicBezTo>
                <a:cubicBezTo>
                  <a:pt x="1611014" y="3983532"/>
                  <a:pt x="1620097" y="4035438"/>
                  <a:pt x="1625288" y="4087992"/>
                </a:cubicBezTo>
                <a:cubicBezTo>
                  <a:pt x="1649943" y="4330001"/>
                  <a:pt x="1754402" y="4532432"/>
                  <a:pt x="1930232" y="4699178"/>
                </a:cubicBezTo>
                <a:cubicBezTo>
                  <a:pt x="2017173" y="4781578"/>
                  <a:pt x="2113847" y="4850352"/>
                  <a:pt x="2213765" y="4915883"/>
                </a:cubicBezTo>
                <a:cubicBezTo>
                  <a:pt x="2412952" y="5047593"/>
                  <a:pt x="2630306" y="5133886"/>
                  <a:pt x="2865827" y="5173463"/>
                </a:cubicBezTo>
                <a:cubicBezTo>
                  <a:pt x="2949524" y="5187738"/>
                  <a:pt x="3034519" y="5196821"/>
                  <a:pt x="3116919" y="5218232"/>
                </a:cubicBezTo>
                <a:cubicBezTo>
                  <a:pt x="3349195" y="5277923"/>
                  <a:pt x="3519835" y="5421312"/>
                  <a:pt x="3646354" y="5621797"/>
                </a:cubicBezTo>
                <a:cubicBezTo>
                  <a:pt x="3801421" y="5867049"/>
                  <a:pt x="3910422" y="6131118"/>
                  <a:pt x="3975304" y="6414002"/>
                </a:cubicBezTo>
                <a:cubicBezTo>
                  <a:pt x="4003852" y="6537926"/>
                  <a:pt x="4031751" y="6661850"/>
                  <a:pt x="4061597" y="6785126"/>
                </a:cubicBezTo>
                <a:cubicBezTo>
                  <a:pt x="4075871" y="6843519"/>
                  <a:pt x="4117395" y="6870121"/>
                  <a:pt x="4167354" y="6849359"/>
                </a:cubicBezTo>
                <a:cubicBezTo>
                  <a:pt x="4167354" y="6849359"/>
                  <a:pt x="4273111" y="6833138"/>
                  <a:pt x="4356809" y="6777340"/>
                </a:cubicBezTo>
                <a:cubicBezTo>
                  <a:pt x="4452185" y="6713756"/>
                  <a:pt x="4451536" y="6608648"/>
                  <a:pt x="4505388" y="6573611"/>
                </a:cubicBezTo>
                <a:cubicBezTo>
                  <a:pt x="4578704" y="6523004"/>
                  <a:pt x="4770105" y="6493158"/>
                  <a:pt x="4840178" y="6430223"/>
                </a:cubicBezTo>
                <a:close/>
              </a:path>
            </a:pathLst>
          </a:custGeom>
          <a:solidFill>
            <a:schemeClr val="bg1"/>
          </a:solidFill>
          <a:ln w="64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AC47AD-E2FF-4660-FA8E-47619E4BC187}"/>
              </a:ext>
            </a:extLst>
          </p:cNvPr>
          <p:cNvSpPr txBox="1"/>
          <p:nvPr/>
        </p:nvSpPr>
        <p:spPr>
          <a:xfrm>
            <a:off x="463827" y="3054972"/>
            <a:ext cx="9925878" cy="3900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diciptakan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teknologi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computer (salah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contohnya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SRIKANDI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aktif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diciptakan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langsung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dikonversikan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dulu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format digital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format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aslinya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Alih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aplikasi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SIKN/JIKN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statis)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46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9C87F8-0C16-E0F4-0BD4-F90C87EE0E87}"/>
              </a:ext>
            </a:extLst>
          </p:cNvPr>
          <p:cNvSpPr txBox="1"/>
          <p:nvPr/>
        </p:nvSpPr>
        <p:spPr>
          <a:xfrm>
            <a:off x="4052231" y="758279"/>
            <a:ext cx="7659048" cy="5989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SIKN / JIKN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SIKN (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Kearsipan</a:t>
            </a:r>
            <a:r>
              <a:rPr lang="en-US" sz="2400" dirty="0"/>
              <a:t> Nasional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instansi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mengelola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statis,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Kearsipan</a:t>
            </a:r>
            <a:r>
              <a:rPr lang="en-US" sz="2400" dirty="0"/>
              <a:t> Nasional </a:t>
            </a:r>
            <a:r>
              <a:rPr lang="en-US" sz="2400" dirty="0" err="1"/>
              <a:t>ini</a:t>
            </a:r>
            <a:r>
              <a:rPr lang="en-US" sz="2400" dirty="0"/>
              <a:t> 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kearsipan</a:t>
            </a:r>
            <a:r>
              <a:rPr lang="en-US" sz="2400" dirty="0"/>
              <a:t> yang </a:t>
            </a:r>
            <a:r>
              <a:rPr lang="en-US" sz="2400" dirty="0" err="1"/>
              <a:t>dikelola</a:t>
            </a:r>
            <a:r>
              <a:rPr lang="en-US" sz="2400" dirty="0"/>
              <a:t> oleh </a:t>
            </a:r>
            <a:r>
              <a:rPr lang="en-US" sz="2400" dirty="0" err="1"/>
              <a:t>Arsip</a:t>
            </a:r>
            <a:r>
              <a:rPr lang="en-US" sz="2400" dirty="0"/>
              <a:t> Nasional </a:t>
            </a:r>
            <a:r>
              <a:rPr lang="en-US" sz="2400" dirty="0" err="1"/>
              <a:t>Republik</a:t>
            </a:r>
            <a:r>
              <a:rPr lang="en-US" sz="2400" dirty="0"/>
              <a:t> Indonesia (ANRI)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mengelola</a:t>
            </a:r>
            <a:r>
              <a:rPr lang="en-US" sz="2400" dirty="0"/>
              <a:t> dan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akses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arsip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endParaRPr lang="en-ID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CB6340-0B2C-7D07-61A9-CA725570338E}"/>
              </a:ext>
            </a:extLst>
          </p:cNvPr>
          <p:cNvGrpSpPr/>
          <p:nvPr/>
        </p:nvGrpSpPr>
        <p:grpSpPr>
          <a:xfrm rot="19697933">
            <a:off x="359819" y="713241"/>
            <a:ext cx="3824191" cy="4740163"/>
            <a:chOff x="395536" y="1793041"/>
            <a:chExt cx="3170093" cy="3929395"/>
          </a:xfrm>
          <a:solidFill>
            <a:schemeClr val="accent1"/>
          </a:solidFill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F38F2CCB-48B3-DC10-8767-4DC581A1F5B5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041EF9-D7CD-AC89-AE7E-6EF40882E955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1555741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9C87F8-0C16-E0F4-0BD4-F90C87EE0E87}"/>
              </a:ext>
            </a:extLst>
          </p:cNvPr>
          <p:cNvSpPr txBox="1"/>
          <p:nvPr/>
        </p:nvSpPr>
        <p:spPr>
          <a:xfrm>
            <a:off x="4052231" y="758279"/>
            <a:ext cx="7009667" cy="4118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Aft>
                <a:spcPts val="800"/>
              </a:spcAft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Jaringan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Kearsipan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Nasional (JIKN)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website yang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menampilkan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masyarakat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  <a:spcAft>
                <a:spcPts val="800"/>
              </a:spcAft>
              <a:buNone/>
            </a:pPr>
            <a:endParaRPr lang="en-ID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CB6340-0B2C-7D07-61A9-CA725570338E}"/>
              </a:ext>
            </a:extLst>
          </p:cNvPr>
          <p:cNvGrpSpPr/>
          <p:nvPr/>
        </p:nvGrpSpPr>
        <p:grpSpPr>
          <a:xfrm rot="19697933">
            <a:off x="359819" y="713241"/>
            <a:ext cx="3824191" cy="4740163"/>
            <a:chOff x="395536" y="1793041"/>
            <a:chExt cx="3170093" cy="3929395"/>
          </a:xfrm>
          <a:solidFill>
            <a:schemeClr val="accent1"/>
          </a:solidFill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F38F2CCB-48B3-DC10-8767-4DC581A1F5B5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2041EF9-D7CD-AC89-AE7E-6EF40882E955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2244309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FCF195-CE04-A267-4417-02B12659B158}"/>
              </a:ext>
            </a:extLst>
          </p:cNvPr>
          <p:cNvSpPr txBox="1"/>
          <p:nvPr/>
        </p:nvSpPr>
        <p:spPr>
          <a:xfrm>
            <a:off x="4360985" y="589390"/>
            <a:ext cx="6814038" cy="5536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None/>
              <a:tabLst>
                <a:tab pos="28575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SIKN/JIKN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Dasar Hukum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No. 11 Th. 2008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Transaksi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Elektronik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No. 14 Th. 2008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Keterbukaan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Publik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No. 25 Th. 2009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Publik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No. 43 Th. 2009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Kearsipan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ANRI No. 22 Th. 2011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Pedoman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SIKN dan JIKN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Surat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ANRI No. IK.OO.03/1839A/2012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tanggal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Desember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2012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Penyelenggaraan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SIKN dan JIKN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7">
            <a:extLst>
              <a:ext uri="{FF2B5EF4-FFF2-40B4-BE49-F238E27FC236}">
                <a16:creationId xmlns:a16="http://schemas.microsoft.com/office/drawing/2014/main" id="{8A971758-BC5C-2A17-8E60-C6C3951E6ECA}"/>
              </a:ext>
            </a:extLst>
          </p:cNvPr>
          <p:cNvGrpSpPr/>
          <p:nvPr/>
        </p:nvGrpSpPr>
        <p:grpSpPr>
          <a:xfrm>
            <a:off x="434222" y="1609935"/>
            <a:ext cx="3483040" cy="3495618"/>
            <a:chOff x="1130676" y="2793247"/>
            <a:chExt cx="3431456" cy="3443848"/>
          </a:xfrm>
        </p:grpSpPr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D9705A8E-EB68-7315-B126-15C53618A7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6" name="Rounded Rectangle 18">
              <a:extLst>
                <a:ext uri="{FF2B5EF4-FFF2-40B4-BE49-F238E27FC236}">
                  <a16:creationId xmlns:a16="http://schemas.microsoft.com/office/drawing/2014/main" id="{2EEDD99A-C7E6-F661-7CBF-7EDB1B36EB7F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429E4D75-9500-4C67-CAC2-38F25AF21D0B}"/>
                </a:ext>
              </a:extLst>
            </p:cNvPr>
            <p:cNvSpPr/>
            <p:nvPr/>
          </p:nvSpPr>
          <p:spPr>
            <a:xfrm>
              <a:off x="1130676" y="4159425"/>
              <a:ext cx="2759432" cy="2077670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59430" h="2077670">
                  <a:moveTo>
                    <a:pt x="221873" y="183976"/>
                  </a:moveTo>
                  <a:cubicBezTo>
                    <a:pt x="-257552" y="923751"/>
                    <a:pt x="200156" y="1839025"/>
                    <a:pt x="128952" y="2064983"/>
                  </a:cubicBezTo>
                  <a:lnTo>
                    <a:pt x="1861333" y="2077670"/>
                  </a:lnTo>
                  <a:lnTo>
                    <a:pt x="1831598" y="1698451"/>
                  </a:lnTo>
                  <a:cubicBezTo>
                    <a:pt x="2577484" y="1720658"/>
                    <a:pt x="2947680" y="1991050"/>
                    <a:pt x="2664150" y="130334"/>
                  </a:cubicBezTo>
                  <a:cubicBezTo>
                    <a:pt x="2255473" y="54071"/>
                    <a:pt x="2191599" y="89110"/>
                    <a:pt x="2054394" y="98409"/>
                  </a:cubicBezTo>
                  <a:cubicBezTo>
                    <a:pt x="2046378" y="39791"/>
                    <a:pt x="2053381" y="49121"/>
                    <a:pt x="2030082" y="303"/>
                  </a:cubicBezTo>
                  <a:cubicBezTo>
                    <a:pt x="1964498" y="-945"/>
                    <a:pt x="2000929" y="826"/>
                    <a:pt x="1898273" y="22051"/>
                  </a:cubicBezTo>
                  <a:cubicBezTo>
                    <a:pt x="1904623" y="280813"/>
                    <a:pt x="1890896" y="525885"/>
                    <a:pt x="1900421" y="783060"/>
                  </a:cubicBezTo>
                  <a:cubicBezTo>
                    <a:pt x="1749728" y="751246"/>
                    <a:pt x="1517512" y="597607"/>
                    <a:pt x="1226678" y="497145"/>
                  </a:cubicBezTo>
                  <a:cubicBezTo>
                    <a:pt x="1226550" y="618676"/>
                    <a:pt x="1264864" y="688113"/>
                    <a:pt x="1130871" y="572491"/>
                  </a:cubicBezTo>
                  <a:cubicBezTo>
                    <a:pt x="766733" y="481334"/>
                    <a:pt x="654943" y="385765"/>
                    <a:pt x="221873" y="18397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22C21247-6F32-BD5B-467D-90D3C87E5787}"/>
                </a:ext>
              </a:extLst>
            </p:cNvPr>
            <p:cNvSpPr/>
            <p:nvPr/>
          </p:nvSpPr>
          <p:spPr>
            <a:xfrm>
              <a:off x="1353101" y="4180869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D79E9EB7-E47A-DEA1-68EA-66FA11F0205B}"/>
                </a:ext>
              </a:extLst>
            </p:cNvPr>
            <p:cNvSpPr/>
            <p:nvPr/>
          </p:nvSpPr>
          <p:spPr>
            <a:xfrm>
              <a:off x="3076189" y="4038629"/>
              <a:ext cx="591981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EDE33DE2-BF6A-9BD4-0EDC-7D0DF04C5065}"/>
                </a:ext>
              </a:extLst>
            </p:cNvPr>
            <p:cNvSpPr/>
            <p:nvPr/>
          </p:nvSpPr>
          <p:spPr>
            <a:xfrm>
              <a:off x="2985409" y="3255814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430748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100D50-D4CA-CFA3-A6C7-7CECAA97BABE}"/>
              </a:ext>
            </a:extLst>
          </p:cNvPr>
          <p:cNvSpPr txBox="1"/>
          <p:nvPr/>
        </p:nvSpPr>
        <p:spPr>
          <a:xfrm>
            <a:off x="3712968" y="841698"/>
            <a:ext cx="7704259" cy="4885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Tujuan SIKN dan JIKN</a:t>
            </a:r>
            <a:endParaRPr lang="en-US" sz="2400" b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Mendorong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partisipasi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membuka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SIKN dan JIKN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mendorong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partisipasi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pengelolaan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pelestarian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algn="just">
              <a:lnSpc>
                <a:spcPct val="107000"/>
              </a:lnSpc>
              <a:spcAft>
                <a:spcPts val="800"/>
              </a:spcAft>
              <a:buNone/>
            </a:pP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Mewujudkan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arsip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memori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kolektif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bangsa</a:t>
            </a: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(MKB)</a:t>
            </a: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Memori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Kolektif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selanjutnya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disingkat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MKB 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sejarah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perjalanan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merupakan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aset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nasional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menggambarkan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identitas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jati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daerah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Indonesia.</a:t>
            </a: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raphic 46">
            <a:extLst>
              <a:ext uri="{FF2B5EF4-FFF2-40B4-BE49-F238E27FC236}">
                <a16:creationId xmlns:a16="http://schemas.microsoft.com/office/drawing/2014/main" id="{42A90D70-0C69-88DD-1B00-E54C521FCA39}"/>
              </a:ext>
            </a:extLst>
          </p:cNvPr>
          <p:cNvSpPr/>
          <p:nvPr/>
        </p:nvSpPr>
        <p:spPr>
          <a:xfrm rot="20395817">
            <a:off x="196925" y="2903092"/>
            <a:ext cx="3012874" cy="3465675"/>
          </a:xfrm>
          <a:custGeom>
            <a:avLst/>
            <a:gdLst>
              <a:gd name="connsiteX0" fmla="*/ 104368 w 5961980"/>
              <a:gd name="connsiteY0" fmla="*/ 2552216 h 6858000"/>
              <a:gd name="connsiteX1" fmla="*/ 255313 w 5961980"/>
              <a:gd name="connsiteY1" fmla="*/ 2883054 h 6858000"/>
              <a:gd name="connsiteX2" fmla="*/ 775694 w 5961980"/>
              <a:gd name="connsiteY2" fmla="*/ 4027203 h 6858000"/>
              <a:gd name="connsiteX3" fmla="*/ 956965 w 5961980"/>
              <a:gd name="connsiteY3" fmla="*/ 4084410 h 6858000"/>
              <a:gd name="connsiteX4" fmla="*/ 1439438 w 5961980"/>
              <a:gd name="connsiteY4" fmla="*/ 3781831 h 6858000"/>
              <a:gd name="connsiteX5" fmla="*/ 2087329 w 5961980"/>
              <a:gd name="connsiteY5" fmla="*/ 3384136 h 6858000"/>
              <a:gd name="connsiteX6" fmla="*/ 2136955 w 5961980"/>
              <a:gd name="connsiteY6" fmla="*/ 3218717 h 6858000"/>
              <a:gd name="connsiteX7" fmla="*/ 2034947 w 5961980"/>
              <a:gd name="connsiteY7" fmla="*/ 2971967 h 6858000"/>
              <a:gd name="connsiteX8" fmla="*/ 1844025 w 5961980"/>
              <a:gd name="connsiteY8" fmla="*/ 2617005 h 6858000"/>
              <a:gd name="connsiteX9" fmla="*/ 2038393 w 5961980"/>
              <a:gd name="connsiteY9" fmla="*/ 2572204 h 6858000"/>
              <a:gd name="connsiteX10" fmla="*/ 2122481 w 5961980"/>
              <a:gd name="connsiteY10" fmla="*/ 2191740 h 6858000"/>
              <a:gd name="connsiteX11" fmla="*/ 2136955 w 5961980"/>
              <a:gd name="connsiteY11" fmla="*/ 2158656 h 6858000"/>
              <a:gd name="connsiteX12" fmla="*/ 2451941 w 5961980"/>
              <a:gd name="connsiteY12" fmla="*/ 1705132 h 6858000"/>
              <a:gd name="connsiteX13" fmla="*/ 2638037 w 5961980"/>
              <a:gd name="connsiteY13" fmla="*/ 1526617 h 6858000"/>
              <a:gd name="connsiteX14" fmla="*/ 3055031 w 5961980"/>
              <a:gd name="connsiteY14" fmla="*/ 1408756 h 6858000"/>
              <a:gd name="connsiteX15" fmla="*/ 3072262 w 5961980"/>
              <a:gd name="connsiteY15" fmla="*/ 1435637 h 6858000"/>
              <a:gd name="connsiteX16" fmla="*/ 3000581 w 5961980"/>
              <a:gd name="connsiteY16" fmla="*/ 1607259 h 6858000"/>
              <a:gd name="connsiteX17" fmla="*/ 2736599 w 5961980"/>
              <a:gd name="connsiteY17" fmla="*/ 1895364 h 6858000"/>
              <a:gd name="connsiteX18" fmla="*/ 2685595 w 5961980"/>
              <a:gd name="connsiteY18" fmla="*/ 1956018 h 6858000"/>
              <a:gd name="connsiteX19" fmla="*/ 2171417 w 5961980"/>
              <a:gd name="connsiteY19" fmla="*/ 2837564 h 6858000"/>
              <a:gd name="connsiteX20" fmla="*/ 2163147 w 5961980"/>
              <a:gd name="connsiteY20" fmla="*/ 2894771 h 6858000"/>
              <a:gd name="connsiteX21" fmla="*/ 2234828 w 5961980"/>
              <a:gd name="connsiteY21" fmla="*/ 3050541 h 6858000"/>
              <a:gd name="connsiteX22" fmla="*/ 2400247 w 5961980"/>
              <a:gd name="connsiteY22" fmla="*/ 3365526 h 6858000"/>
              <a:gd name="connsiteX23" fmla="*/ 2658025 w 5961980"/>
              <a:gd name="connsiteY23" fmla="*/ 3505443 h 6858000"/>
              <a:gd name="connsiteX24" fmla="*/ 2691109 w 5961980"/>
              <a:gd name="connsiteY24" fmla="*/ 3768046 h 6858000"/>
              <a:gd name="connsiteX25" fmla="*/ 2600129 w 5961980"/>
              <a:gd name="connsiteY25" fmla="*/ 4579978 h 6858000"/>
              <a:gd name="connsiteX26" fmla="*/ 2482267 w 5961980"/>
              <a:gd name="connsiteY26" fmla="*/ 4634429 h 6858000"/>
              <a:gd name="connsiteX27" fmla="*/ 2179688 w 5961980"/>
              <a:gd name="connsiteY27" fmla="*/ 4865326 h 6858000"/>
              <a:gd name="connsiteX28" fmla="*/ 1788197 w 5961980"/>
              <a:gd name="connsiteY28" fmla="*/ 5180312 h 6858000"/>
              <a:gd name="connsiteX29" fmla="*/ 1668957 w 5961980"/>
              <a:gd name="connsiteY29" fmla="*/ 5269225 h 6858000"/>
              <a:gd name="connsiteX30" fmla="*/ 1225082 w 5961980"/>
              <a:gd name="connsiteY30" fmla="*/ 5487026 h 6858000"/>
              <a:gd name="connsiteX31" fmla="*/ 950073 w 5961980"/>
              <a:gd name="connsiteY31" fmla="*/ 5563533 h 6858000"/>
              <a:gd name="connsiteX32" fmla="*/ 735028 w 5961980"/>
              <a:gd name="connsiteY32" fmla="*/ 5601441 h 6858000"/>
              <a:gd name="connsiteX33" fmla="*/ 697120 w 5961980"/>
              <a:gd name="connsiteY33" fmla="*/ 5637971 h 6858000"/>
              <a:gd name="connsiteX34" fmla="*/ 722622 w 5961980"/>
              <a:gd name="connsiteY34" fmla="*/ 6007407 h 6858000"/>
              <a:gd name="connsiteX35" fmla="*/ 760530 w 5961980"/>
              <a:gd name="connsiteY35" fmla="*/ 6177651 h 6858000"/>
              <a:gd name="connsiteX36" fmla="*/ 1001077 w 5961980"/>
              <a:gd name="connsiteY36" fmla="*/ 6801419 h 6858000"/>
              <a:gd name="connsiteX37" fmla="*/ 1114114 w 5961980"/>
              <a:gd name="connsiteY37" fmla="*/ 6858626 h 6858000"/>
              <a:gd name="connsiteX38" fmla="*/ 1206473 w 5961980"/>
              <a:gd name="connsiteY38" fmla="*/ 6733183 h 6858000"/>
              <a:gd name="connsiteX39" fmla="*/ 1205094 w 5961980"/>
              <a:gd name="connsiteY39" fmla="*/ 6647028 h 6858000"/>
              <a:gd name="connsiteX40" fmla="*/ 1217501 w 5961980"/>
              <a:gd name="connsiteY40" fmla="*/ 6236237 h 6858000"/>
              <a:gd name="connsiteX41" fmla="*/ 1292628 w 5961980"/>
              <a:gd name="connsiteY41" fmla="*/ 6021192 h 6858000"/>
              <a:gd name="connsiteX42" fmla="*/ 1644144 w 5961980"/>
              <a:gd name="connsiteY42" fmla="*/ 6234169 h 6858000"/>
              <a:gd name="connsiteX43" fmla="*/ 1704798 w 5961980"/>
              <a:gd name="connsiteY43" fmla="*/ 6085981 h 6858000"/>
              <a:gd name="connsiteX44" fmla="*/ 1854364 w 5961980"/>
              <a:gd name="connsiteY44" fmla="*/ 5802701 h 6858000"/>
              <a:gd name="connsiteX45" fmla="*/ 2161768 w 5961980"/>
              <a:gd name="connsiteY45" fmla="*/ 5616605 h 6858000"/>
              <a:gd name="connsiteX46" fmla="*/ 2683527 w 5961980"/>
              <a:gd name="connsiteY46" fmla="*/ 5433265 h 6858000"/>
              <a:gd name="connsiteX47" fmla="*/ 3032286 w 5961980"/>
              <a:gd name="connsiteY47" fmla="*/ 5191340 h 6858000"/>
              <a:gd name="connsiteX48" fmla="*/ 3356921 w 5961980"/>
              <a:gd name="connsiteY48" fmla="*/ 4594452 h 6858000"/>
              <a:gd name="connsiteX49" fmla="*/ 3667082 w 5961980"/>
              <a:gd name="connsiteY49" fmla="*/ 4026514 h 6858000"/>
              <a:gd name="connsiteX50" fmla="*/ 3770469 w 5961980"/>
              <a:gd name="connsiteY50" fmla="*/ 4004458 h 6858000"/>
              <a:gd name="connsiteX51" fmla="*/ 4011016 w 5961980"/>
              <a:gd name="connsiteY51" fmla="*/ 4098195 h 6858000"/>
              <a:gd name="connsiteX52" fmla="*/ 4375627 w 5961980"/>
              <a:gd name="connsiteY52" fmla="*/ 4195379 h 6858000"/>
              <a:gd name="connsiteX53" fmla="*/ 4574819 w 5961980"/>
              <a:gd name="connsiteY53" fmla="*/ 4418006 h 6858000"/>
              <a:gd name="connsiteX54" fmla="*/ 4605146 w 5961980"/>
              <a:gd name="connsiteY54" fmla="*/ 4470388 h 6858000"/>
              <a:gd name="connsiteX55" fmla="*/ 4640298 w 5961980"/>
              <a:gd name="connsiteY55" fmla="*/ 4528974 h 6858000"/>
              <a:gd name="connsiteX56" fmla="*/ 4700951 w 5961980"/>
              <a:gd name="connsiteY56" fmla="*/ 4766075 h 6858000"/>
              <a:gd name="connsiteX57" fmla="*/ 4711290 w 5961980"/>
              <a:gd name="connsiteY57" fmla="*/ 4903235 h 6858000"/>
              <a:gd name="connsiteX58" fmla="*/ 4705087 w 5961980"/>
              <a:gd name="connsiteY58" fmla="*/ 4996972 h 6858000"/>
              <a:gd name="connsiteX59" fmla="*/ 4776079 w 5961980"/>
              <a:gd name="connsiteY59" fmla="*/ 5296105 h 6858000"/>
              <a:gd name="connsiteX60" fmla="*/ 4862924 w 5961980"/>
              <a:gd name="connsiteY60" fmla="*/ 5763414 h 6858000"/>
              <a:gd name="connsiteX61" fmla="*/ 4932538 w 5961980"/>
              <a:gd name="connsiteY61" fmla="*/ 5762036 h 6858000"/>
              <a:gd name="connsiteX62" fmla="*/ 4912550 w 5961980"/>
              <a:gd name="connsiteY62" fmla="*/ 6119065 h 6858000"/>
              <a:gd name="connsiteX63" fmla="*/ 4938052 w 5961980"/>
              <a:gd name="connsiteY63" fmla="*/ 6387182 h 6858000"/>
              <a:gd name="connsiteX64" fmla="*/ 5117256 w 5961980"/>
              <a:gd name="connsiteY64" fmla="*/ 6368572 h 6858000"/>
              <a:gd name="connsiteX65" fmla="*/ 5117256 w 5961980"/>
              <a:gd name="connsiteY65" fmla="*/ 6294134 h 6858000"/>
              <a:gd name="connsiteX66" fmla="*/ 5196519 w 5961980"/>
              <a:gd name="connsiteY66" fmla="*/ 6356166 h 6858000"/>
              <a:gd name="connsiteX67" fmla="*/ 5927120 w 5961980"/>
              <a:gd name="connsiteY67" fmla="*/ 6380290 h 6858000"/>
              <a:gd name="connsiteX68" fmla="*/ 5947798 w 5961980"/>
              <a:gd name="connsiteY68" fmla="*/ 6221763 h 6858000"/>
              <a:gd name="connsiteX69" fmla="*/ 5865088 w 5961980"/>
              <a:gd name="connsiteY69" fmla="*/ 6142500 h 6858000"/>
              <a:gd name="connsiteX70" fmla="*/ 5526668 w 5961980"/>
              <a:gd name="connsiteY70" fmla="*/ 6039802 h 6858000"/>
              <a:gd name="connsiteX71" fmla="*/ 5442580 w 5961980"/>
              <a:gd name="connsiteY71" fmla="*/ 5971566 h 6858000"/>
              <a:gd name="connsiteX72" fmla="*/ 5267512 w 5961980"/>
              <a:gd name="connsiteY72" fmla="*/ 5766171 h 6858000"/>
              <a:gd name="connsiteX73" fmla="*/ 5269579 w 5961980"/>
              <a:gd name="connsiteY73" fmla="*/ 5570425 h 6858000"/>
              <a:gd name="connsiteX74" fmla="*/ 5175842 w 5961980"/>
              <a:gd name="connsiteY74" fmla="*/ 4633050 h 6858000"/>
              <a:gd name="connsiteX75" fmla="*/ 5210993 w 5961980"/>
              <a:gd name="connsiteY75" fmla="*/ 4263614 h 6858000"/>
              <a:gd name="connsiteX76" fmla="*/ 5159989 w 5961980"/>
              <a:gd name="connsiteY76" fmla="*/ 4025135 h 6858000"/>
              <a:gd name="connsiteX77" fmla="*/ 4742995 w 5961980"/>
              <a:gd name="connsiteY77" fmla="*/ 3665348 h 6858000"/>
              <a:gd name="connsiteX78" fmla="*/ 4226061 w 5961980"/>
              <a:gd name="connsiteY78" fmla="*/ 3253179 h 6858000"/>
              <a:gd name="connsiteX79" fmla="*/ 4222615 w 5961980"/>
              <a:gd name="connsiteY79" fmla="*/ 3187701 h 6858000"/>
              <a:gd name="connsiteX80" fmla="*/ 4273619 w 5961980"/>
              <a:gd name="connsiteY80" fmla="*/ 3034688 h 6858000"/>
              <a:gd name="connsiteX81" fmla="*/ 4330826 w 5961980"/>
              <a:gd name="connsiteY81" fmla="*/ 2977481 h 6858000"/>
              <a:gd name="connsiteX82" fmla="*/ 4521747 w 5961980"/>
              <a:gd name="connsiteY82" fmla="*/ 2982305 h 6858000"/>
              <a:gd name="connsiteX83" fmla="*/ 5043507 w 5961980"/>
              <a:gd name="connsiteY83" fmla="*/ 3069840 h 6858000"/>
              <a:gd name="connsiteX84" fmla="*/ 5336436 w 5961980"/>
              <a:gd name="connsiteY84" fmla="*/ 2810683 h 6858000"/>
              <a:gd name="connsiteX85" fmla="*/ 5412942 w 5961980"/>
              <a:gd name="connsiteY85" fmla="*/ 2791384 h 6858000"/>
              <a:gd name="connsiteX86" fmla="*/ 5736199 w 5961980"/>
              <a:gd name="connsiteY86" fmla="*/ 2665941 h 6858000"/>
              <a:gd name="connsiteX87" fmla="*/ 5793406 w 5961980"/>
              <a:gd name="connsiteY87" fmla="*/ 2605288 h 6858000"/>
              <a:gd name="connsiteX88" fmla="*/ 5777554 w 5961980"/>
              <a:gd name="connsiteY88" fmla="*/ 2584610 h 6858000"/>
              <a:gd name="connsiteX89" fmla="*/ 5562509 w 5961980"/>
              <a:gd name="connsiteY89" fmla="*/ 2629411 h 6858000"/>
              <a:gd name="connsiteX90" fmla="*/ 5625920 w 5961980"/>
              <a:gd name="connsiteY90" fmla="*/ 2588057 h 6858000"/>
              <a:gd name="connsiteX91" fmla="*/ 5810638 w 5961980"/>
              <a:gd name="connsiteY91" fmla="*/ 2500522 h 6858000"/>
              <a:gd name="connsiteX92" fmla="*/ 5845789 w 5961980"/>
              <a:gd name="connsiteY92" fmla="*/ 2433665 h 6858000"/>
              <a:gd name="connsiteX93" fmla="*/ 5778932 w 5961980"/>
              <a:gd name="connsiteY93" fmla="*/ 2433665 h 6858000"/>
              <a:gd name="connsiteX94" fmla="*/ 5680370 w 5961980"/>
              <a:gd name="connsiteY94" fmla="*/ 2478466 h 6858000"/>
              <a:gd name="connsiteX95" fmla="*/ 5672099 w 5961980"/>
              <a:gd name="connsiteY95" fmla="*/ 2462614 h 6858000"/>
              <a:gd name="connsiteX96" fmla="*/ 5850614 w 5961980"/>
              <a:gd name="connsiteY96" fmla="*/ 2325454 h 6858000"/>
              <a:gd name="connsiteX97" fmla="*/ 5831315 w 5961980"/>
              <a:gd name="connsiteY97" fmla="*/ 2293748 h 6858000"/>
              <a:gd name="connsiteX98" fmla="*/ 5546656 w 5961980"/>
              <a:gd name="connsiteY98" fmla="*/ 2419191 h 6858000"/>
              <a:gd name="connsiteX99" fmla="*/ 5707251 w 5961980"/>
              <a:gd name="connsiteY99" fmla="*/ 2273071 h 6858000"/>
              <a:gd name="connsiteX100" fmla="*/ 5738956 w 5961980"/>
              <a:gd name="connsiteY100" fmla="*/ 2202768 h 6858000"/>
              <a:gd name="connsiteX101" fmla="*/ 5656247 w 5961980"/>
              <a:gd name="connsiteY101" fmla="*/ 2208971 h 6858000"/>
              <a:gd name="connsiteX102" fmla="*/ 5484624 w 5961980"/>
              <a:gd name="connsiteY102" fmla="*/ 2348888 h 6858000"/>
              <a:gd name="connsiteX103" fmla="*/ 5333679 w 5961980"/>
              <a:gd name="connsiteY103" fmla="*/ 2398514 h 6858000"/>
              <a:gd name="connsiteX104" fmla="*/ 5303353 w 5961980"/>
              <a:gd name="connsiteY104" fmla="*/ 2164859 h 6858000"/>
              <a:gd name="connsiteX105" fmla="*/ 5153786 w 5961980"/>
              <a:gd name="connsiteY105" fmla="*/ 2524646 h 6858000"/>
              <a:gd name="connsiteX106" fmla="*/ 5072455 w 5961980"/>
              <a:gd name="connsiteY106" fmla="*/ 2579096 h 6858000"/>
              <a:gd name="connsiteX107" fmla="*/ 4809852 w 5961980"/>
              <a:gd name="connsiteY107" fmla="*/ 2582543 h 6858000"/>
              <a:gd name="connsiteX108" fmla="*/ 4718872 w 5961980"/>
              <a:gd name="connsiteY108" fmla="*/ 2581164 h 6858000"/>
              <a:gd name="connsiteX109" fmla="*/ 4554831 w 5961980"/>
              <a:gd name="connsiteY109" fmla="*/ 2576339 h 6858000"/>
              <a:gd name="connsiteX110" fmla="*/ 4438349 w 5961980"/>
              <a:gd name="connsiteY110" fmla="*/ 2482602 h 6858000"/>
              <a:gd name="connsiteX111" fmla="*/ 4459026 w 5961980"/>
              <a:gd name="connsiteY111" fmla="*/ 2087664 h 6858000"/>
              <a:gd name="connsiteX112" fmla="*/ 4462472 w 5961980"/>
              <a:gd name="connsiteY112" fmla="*/ 1867794 h 6858000"/>
              <a:gd name="connsiteX113" fmla="*/ 4349436 w 5961980"/>
              <a:gd name="connsiteY113" fmla="*/ 1296409 h 6858000"/>
              <a:gd name="connsiteX114" fmla="*/ 4452823 w 5961980"/>
              <a:gd name="connsiteY114" fmla="*/ 1175791 h 6858000"/>
              <a:gd name="connsiteX115" fmla="*/ 4653393 w 5961980"/>
              <a:gd name="connsiteY115" fmla="*/ 1037252 h 6858000"/>
              <a:gd name="connsiteX116" fmla="*/ 4818813 w 5961980"/>
              <a:gd name="connsiteY116" fmla="*/ 900093 h 6858000"/>
              <a:gd name="connsiteX117" fmla="*/ 4823637 w 5961980"/>
              <a:gd name="connsiteY117" fmla="*/ 862184 h 6858000"/>
              <a:gd name="connsiteX118" fmla="*/ 4827083 w 5961980"/>
              <a:gd name="connsiteY118" fmla="*/ 553402 h 6858000"/>
              <a:gd name="connsiteX119" fmla="*/ 4842936 w 5961980"/>
              <a:gd name="connsiteY119" fmla="*/ 405214 h 6858000"/>
              <a:gd name="connsiteX120" fmla="*/ 4763673 w 5961980"/>
              <a:gd name="connsiteY120" fmla="*/ 143989 h 6858000"/>
              <a:gd name="connsiteX121" fmla="*/ 4494867 w 5961980"/>
              <a:gd name="connsiteY121" fmla="*/ 15100 h 6858000"/>
              <a:gd name="connsiteX122" fmla="*/ 4197112 w 5961980"/>
              <a:gd name="connsiteY122" fmla="*/ 73686 h 6858000"/>
              <a:gd name="connsiteX123" fmla="*/ 4009637 w 5961980"/>
              <a:gd name="connsiteY123" fmla="*/ 367994 h 6858000"/>
              <a:gd name="connsiteX124" fmla="*/ 3992406 w 5961980"/>
              <a:gd name="connsiteY124" fmla="*/ 724335 h 6858000"/>
              <a:gd name="connsiteX125" fmla="*/ 3947605 w 5961980"/>
              <a:gd name="connsiteY125" fmla="*/ 760865 h 6858000"/>
              <a:gd name="connsiteX126" fmla="*/ 3396897 w 5961980"/>
              <a:gd name="connsiteY126" fmla="*/ 705036 h 6858000"/>
              <a:gd name="connsiteX127" fmla="*/ 3078465 w 5961980"/>
              <a:gd name="connsiteY127" fmla="*/ 800841 h 6858000"/>
              <a:gd name="connsiteX128" fmla="*/ 2664918 w 5961980"/>
              <a:gd name="connsiteY128" fmla="*/ 810491 h 6858000"/>
              <a:gd name="connsiteX129" fmla="*/ 2494674 w 5961980"/>
              <a:gd name="connsiteY129" fmla="*/ 872523 h 6858000"/>
              <a:gd name="connsiteX130" fmla="*/ 2092154 w 5961980"/>
              <a:gd name="connsiteY130" fmla="*/ 1350170 h 6858000"/>
              <a:gd name="connsiteX131" fmla="*/ 1743395 w 5961980"/>
              <a:gd name="connsiteY131" fmla="*/ 1800248 h 6858000"/>
              <a:gd name="connsiteX132" fmla="*/ 1744774 w 5961980"/>
              <a:gd name="connsiteY132" fmla="*/ 1865726 h 6858000"/>
              <a:gd name="connsiteX133" fmla="*/ 1800603 w 5961980"/>
              <a:gd name="connsiteY133" fmla="*/ 1921555 h 6858000"/>
              <a:gd name="connsiteX134" fmla="*/ 1805428 w 5961980"/>
              <a:gd name="connsiteY134" fmla="*/ 2005644 h 6858000"/>
              <a:gd name="connsiteX135" fmla="*/ 1636562 w 5961980"/>
              <a:gd name="connsiteY135" fmla="*/ 2145561 h 6858000"/>
              <a:gd name="connsiteX136" fmla="*/ 1423585 w 5961980"/>
              <a:gd name="connsiteY136" fmla="*/ 1706511 h 6858000"/>
              <a:gd name="connsiteX137" fmla="*/ 1243692 w 5961980"/>
              <a:gd name="connsiteY137" fmla="*/ 1507318 h 6858000"/>
              <a:gd name="connsiteX138" fmla="*/ 1138926 w 5961980"/>
              <a:gd name="connsiteY138" fmla="*/ 1577622 h 6858000"/>
              <a:gd name="connsiteX139" fmla="*/ 18901 w 5961980"/>
              <a:gd name="connsiteY139" fmla="*/ 2269625 h 6858000"/>
              <a:gd name="connsiteX140" fmla="*/ 3049 w 5961980"/>
              <a:gd name="connsiteY140" fmla="*/ 2335103 h 6858000"/>
              <a:gd name="connsiteX141" fmla="*/ 104368 w 5961980"/>
              <a:gd name="connsiteY141" fmla="*/ 2552216 h 6858000"/>
              <a:gd name="connsiteX142" fmla="*/ 104368 w 5961980"/>
              <a:gd name="connsiteY142" fmla="*/ 2552216 h 6858000"/>
              <a:gd name="connsiteX143" fmla="*/ 1692391 w 5961980"/>
              <a:gd name="connsiteY143" fmla="*/ 2187605 h 6858000"/>
              <a:gd name="connsiteX144" fmla="*/ 1711690 w 5961980"/>
              <a:gd name="connsiteY144" fmla="*/ 2198633 h 6858000"/>
              <a:gd name="connsiteX145" fmla="*/ 1867460 w 5961980"/>
              <a:gd name="connsiteY145" fmla="*/ 2526714 h 6858000"/>
              <a:gd name="connsiteX146" fmla="*/ 1822659 w 5961980"/>
              <a:gd name="connsiteY146" fmla="*/ 2557041 h 6858000"/>
              <a:gd name="connsiteX147" fmla="*/ 1681363 w 5961980"/>
              <a:gd name="connsiteY147" fmla="*/ 2256529 h 6858000"/>
              <a:gd name="connsiteX148" fmla="*/ 1692391 w 5961980"/>
              <a:gd name="connsiteY148" fmla="*/ 2187605 h 6858000"/>
              <a:gd name="connsiteX149" fmla="*/ 1692391 w 5961980"/>
              <a:gd name="connsiteY149" fmla="*/ 21876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961980" h="6858000">
                <a:moveTo>
                  <a:pt x="104368" y="2552216"/>
                </a:moveTo>
                <a:cubicBezTo>
                  <a:pt x="155372" y="2661806"/>
                  <a:pt x="204309" y="2773464"/>
                  <a:pt x="255313" y="2883054"/>
                </a:cubicBezTo>
                <a:cubicBezTo>
                  <a:pt x="429003" y="3264896"/>
                  <a:pt x="602004" y="3645360"/>
                  <a:pt x="775694" y="4027203"/>
                </a:cubicBezTo>
                <a:cubicBezTo>
                  <a:pt x="801196" y="4083032"/>
                  <a:pt x="903204" y="4119562"/>
                  <a:pt x="956965" y="4084410"/>
                </a:cubicBezTo>
                <a:cubicBezTo>
                  <a:pt x="1117560" y="3984469"/>
                  <a:pt x="1278154" y="3882461"/>
                  <a:pt x="1439438" y="3781831"/>
                </a:cubicBezTo>
                <a:cubicBezTo>
                  <a:pt x="1654483" y="3648117"/>
                  <a:pt x="1868838" y="3514404"/>
                  <a:pt x="2087329" y="3384136"/>
                </a:cubicBezTo>
                <a:cubicBezTo>
                  <a:pt x="2189338" y="3323482"/>
                  <a:pt x="2189338" y="3328307"/>
                  <a:pt x="2136955" y="3218717"/>
                </a:cubicBezTo>
                <a:cubicBezTo>
                  <a:pt x="2099046" y="3139454"/>
                  <a:pt x="2073544" y="3051919"/>
                  <a:pt x="2034947" y="2971967"/>
                </a:cubicBezTo>
                <a:cubicBezTo>
                  <a:pt x="1977739" y="2855484"/>
                  <a:pt x="1912261" y="2744515"/>
                  <a:pt x="1844025" y="2617005"/>
                </a:cubicBezTo>
                <a:cubicBezTo>
                  <a:pt x="1917085" y="2599774"/>
                  <a:pt x="1971536" y="2588057"/>
                  <a:pt x="2038393" y="2572204"/>
                </a:cubicBezTo>
                <a:cubicBezTo>
                  <a:pt x="2079748" y="2465371"/>
                  <a:pt x="2159011" y="2343374"/>
                  <a:pt x="2122481" y="2191740"/>
                </a:cubicBezTo>
                <a:cubicBezTo>
                  <a:pt x="2121102" y="2182090"/>
                  <a:pt x="2130752" y="2167616"/>
                  <a:pt x="2136955" y="2158656"/>
                </a:cubicBezTo>
                <a:cubicBezTo>
                  <a:pt x="2241721" y="2007711"/>
                  <a:pt x="2342351" y="1853320"/>
                  <a:pt x="2451941" y="1705132"/>
                </a:cubicBezTo>
                <a:cubicBezTo>
                  <a:pt x="2502945" y="1636897"/>
                  <a:pt x="2563599" y="1559012"/>
                  <a:pt x="2638037" y="1526617"/>
                </a:cubicBezTo>
                <a:cubicBezTo>
                  <a:pt x="2770372" y="1470788"/>
                  <a:pt x="2915114" y="1447354"/>
                  <a:pt x="3055031" y="1408756"/>
                </a:cubicBezTo>
                <a:cubicBezTo>
                  <a:pt x="3061234" y="1418406"/>
                  <a:pt x="3066059" y="1425987"/>
                  <a:pt x="3072262" y="1435637"/>
                </a:cubicBezTo>
                <a:cubicBezTo>
                  <a:pt x="3050206" y="1492844"/>
                  <a:pt x="3037111" y="1559701"/>
                  <a:pt x="3000581" y="1607259"/>
                </a:cubicBezTo>
                <a:cubicBezTo>
                  <a:pt x="2921317" y="1710646"/>
                  <a:pt x="2860664" y="1833332"/>
                  <a:pt x="2736599" y="1895364"/>
                </a:cubicBezTo>
                <a:cubicBezTo>
                  <a:pt x="2714544" y="1906392"/>
                  <a:pt x="2700069" y="1933273"/>
                  <a:pt x="2685595" y="1956018"/>
                </a:cubicBezTo>
                <a:cubicBezTo>
                  <a:pt x="2513973" y="2250326"/>
                  <a:pt x="2341661" y="2543256"/>
                  <a:pt x="2171417" y="2837564"/>
                </a:cubicBezTo>
                <a:cubicBezTo>
                  <a:pt x="2161768" y="2853416"/>
                  <a:pt x="2155565" y="2888568"/>
                  <a:pt x="2163147" y="2894771"/>
                </a:cubicBezTo>
                <a:cubicBezTo>
                  <a:pt x="2214151" y="2937504"/>
                  <a:pt x="2209326" y="3001604"/>
                  <a:pt x="2234828" y="3050541"/>
                </a:cubicBezTo>
                <a:cubicBezTo>
                  <a:pt x="2290657" y="3155306"/>
                  <a:pt x="2317538" y="3271789"/>
                  <a:pt x="2400247" y="3365526"/>
                </a:cubicBezTo>
                <a:cubicBezTo>
                  <a:pt x="2473307" y="3446857"/>
                  <a:pt x="2540164" y="3513714"/>
                  <a:pt x="2658025" y="3505443"/>
                </a:cubicBezTo>
                <a:cubicBezTo>
                  <a:pt x="2673878" y="3594356"/>
                  <a:pt x="2707651" y="3670862"/>
                  <a:pt x="2691109" y="3768046"/>
                </a:cubicBezTo>
                <a:cubicBezTo>
                  <a:pt x="2648376" y="4036852"/>
                  <a:pt x="2629077" y="4309105"/>
                  <a:pt x="2600129" y="4579978"/>
                </a:cubicBezTo>
                <a:cubicBezTo>
                  <a:pt x="2546367" y="4594452"/>
                  <a:pt x="2498120" y="4605481"/>
                  <a:pt x="2482267" y="4634429"/>
                </a:cubicBezTo>
                <a:cubicBezTo>
                  <a:pt x="2411964" y="4753669"/>
                  <a:pt x="2287900" y="4810876"/>
                  <a:pt x="2179688" y="4865326"/>
                </a:cubicBezTo>
                <a:cubicBezTo>
                  <a:pt x="2021851" y="4944589"/>
                  <a:pt x="1904679" y="5056247"/>
                  <a:pt x="1788197" y="5180312"/>
                </a:cubicBezTo>
                <a:cubicBezTo>
                  <a:pt x="1755113" y="5216842"/>
                  <a:pt x="1711690" y="5247169"/>
                  <a:pt x="1668957" y="5269225"/>
                </a:cubicBezTo>
                <a:cubicBezTo>
                  <a:pt x="1522837" y="5344352"/>
                  <a:pt x="1371202" y="5412588"/>
                  <a:pt x="1225082" y="5487026"/>
                </a:cubicBezTo>
                <a:cubicBezTo>
                  <a:pt x="1137548" y="5529760"/>
                  <a:pt x="1059663" y="5580764"/>
                  <a:pt x="950073" y="5563533"/>
                </a:cubicBezTo>
                <a:cubicBezTo>
                  <a:pt x="881838" y="5552505"/>
                  <a:pt x="806710" y="5585588"/>
                  <a:pt x="735028" y="5601441"/>
                </a:cubicBezTo>
                <a:cubicBezTo>
                  <a:pt x="720554" y="5604888"/>
                  <a:pt x="706080" y="5623497"/>
                  <a:pt x="697120" y="5637971"/>
                </a:cubicBezTo>
                <a:cubicBezTo>
                  <a:pt x="665414" y="5688975"/>
                  <a:pt x="669550" y="5990176"/>
                  <a:pt x="722622" y="6007407"/>
                </a:cubicBezTo>
                <a:cubicBezTo>
                  <a:pt x="856335" y="6050830"/>
                  <a:pt x="763976" y="6125269"/>
                  <a:pt x="760530" y="6177651"/>
                </a:cubicBezTo>
                <a:cubicBezTo>
                  <a:pt x="744678" y="6424401"/>
                  <a:pt x="843240" y="6624972"/>
                  <a:pt x="1001077" y="6801419"/>
                </a:cubicBezTo>
                <a:cubicBezTo>
                  <a:pt x="1027958" y="6831746"/>
                  <a:pt x="1093436" y="6869654"/>
                  <a:pt x="1114114" y="6858626"/>
                </a:cubicBezTo>
                <a:cubicBezTo>
                  <a:pt x="1155468" y="6834503"/>
                  <a:pt x="1184417" y="6780742"/>
                  <a:pt x="1206473" y="6733183"/>
                </a:cubicBezTo>
                <a:cubicBezTo>
                  <a:pt x="1217501" y="6711128"/>
                  <a:pt x="1211297" y="6675976"/>
                  <a:pt x="1205094" y="6647028"/>
                </a:cubicBezTo>
                <a:cubicBezTo>
                  <a:pt x="1174767" y="6508489"/>
                  <a:pt x="1167186" y="6372019"/>
                  <a:pt x="1217501" y="6236237"/>
                </a:cubicBezTo>
                <a:cubicBezTo>
                  <a:pt x="1244381" y="6163177"/>
                  <a:pt x="1269883" y="6088049"/>
                  <a:pt x="1292628" y="6021192"/>
                </a:cubicBezTo>
                <a:cubicBezTo>
                  <a:pt x="1404286" y="6088049"/>
                  <a:pt x="1517323" y="6158352"/>
                  <a:pt x="1644144" y="6234169"/>
                </a:cubicBezTo>
                <a:cubicBezTo>
                  <a:pt x="1669646" y="6170759"/>
                  <a:pt x="1685499" y="6127336"/>
                  <a:pt x="1704798" y="6085981"/>
                </a:cubicBezTo>
                <a:cubicBezTo>
                  <a:pt x="1752356" y="5988797"/>
                  <a:pt x="1782682" y="5875761"/>
                  <a:pt x="1854364" y="5802701"/>
                </a:cubicBezTo>
                <a:cubicBezTo>
                  <a:pt x="1937074" y="5719991"/>
                  <a:pt x="2051488" y="5662784"/>
                  <a:pt x="2161768" y="5616605"/>
                </a:cubicBezTo>
                <a:cubicBezTo>
                  <a:pt x="2332012" y="5544923"/>
                  <a:pt x="2510527" y="5493919"/>
                  <a:pt x="2683527" y="5433265"/>
                </a:cubicBezTo>
                <a:cubicBezTo>
                  <a:pt x="2823444" y="5385707"/>
                  <a:pt x="2957158" y="5329878"/>
                  <a:pt x="3032286" y="5191340"/>
                </a:cubicBezTo>
                <a:cubicBezTo>
                  <a:pt x="3141876" y="4992148"/>
                  <a:pt x="3250088" y="4793645"/>
                  <a:pt x="3356921" y="4594452"/>
                </a:cubicBezTo>
                <a:cubicBezTo>
                  <a:pt x="3458929" y="4403531"/>
                  <a:pt x="3528543" y="4198136"/>
                  <a:pt x="3667082" y="4026514"/>
                </a:cubicBezTo>
                <a:cubicBezTo>
                  <a:pt x="3703612" y="3980334"/>
                  <a:pt x="3725668" y="3983780"/>
                  <a:pt x="3770469" y="4004458"/>
                </a:cubicBezTo>
                <a:cubicBezTo>
                  <a:pt x="3848353" y="4039609"/>
                  <a:pt x="3929685" y="4074761"/>
                  <a:pt x="4011016" y="4098195"/>
                </a:cubicBezTo>
                <a:cubicBezTo>
                  <a:pt x="4131634" y="4134725"/>
                  <a:pt x="4259145" y="4149199"/>
                  <a:pt x="4375627" y="4195379"/>
                </a:cubicBezTo>
                <a:cubicBezTo>
                  <a:pt x="4469365" y="4233288"/>
                  <a:pt x="4590672" y="4270507"/>
                  <a:pt x="4574819" y="4418006"/>
                </a:cubicBezTo>
                <a:cubicBezTo>
                  <a:pt x="4573441" y="4433858"/>
                  <a:pt x="4594118" y="4453157"/>
                  <a:pt x="4605146" y="4470388"/>
                </a:cubicBezTo>
                <a:cubicBezTo>
                  <a:pt x="4616174" y="4489687"/>
                  <a:pt x="4634094" y="4508297"/>
                  <a:pt x="4640298" y="4528974"/>
                </a:cubicBezTo>
                <a:cubicBezTo>
                  <a:pt x="4662354" y="4606859"/>
                  <a:pt x="4676828" y="4688190"/>
                  <a:pt x="4700951" y="4766075"/>
                </a:cubicBezTo>
                <a:cubicBezTo>
                  <a:pt x="4716804" y="4817079"/>
                  <a:pt x="4749198" y="4858434"/>
                  <a:pt x="4711290" y="4903235"/>
                </a:cubicBezTo>
                <a:cubicBezTo>
                  <a:pt x="4694059" y="4922534"/>
                  <a:pt x="4696816" y="4968713"/>
                  <a:pt x="4705087" y="4996972"/>
                </a:cubicBezTo>
                <a:cubicBezTo>
                  <a:pt x="4734035" y="5096913"/>
                  <a:pt x="4745752" y="5196164"/>
                  <a:pt x="4776079" y="5296105"/>
                </a:cubicBezTo>
                <a:cubicBezTo>
                  <a:pt x="4801581" y="5383639"/>
                  <a:pt x="4836044" y="5677259"/>
                  <a:pt x="4862924" y="5763414"/>
                </a:cubicBezTo>
                <a:cubicBezTo>
                  <a:pt x="4877398" y="5808215"/>
                  <a:pt x="4922889" y="5717924"/>
                  <a:pt x="4932538" y="5762036"/>
                </a:cubicBezTo>
                <a:cubicBezTo>
                  <a:pt x="4964243" y="5906777"/>
                  <a:pt x="4958729" y="5970877"/>
                  <a:pt x="4912550" y="6119065"/>
                </a:cubicBezTo>
                <a:cubicBezTo>
                  <a:pt x="4896697" y="6171448"/>
                  <a:pt x="4936673" y="6327907"/>
                  <a:pt x="4938052" y="6387182"/>
                </a:cubicBezTo>
                <a:lnTo>
                  <a:pt x="5117256" y="6368572"/>
                </a:lnTo>
                <a:cubicBezTo>
                  <a:pt x="5117256" y="6368572"/>
                  <a:pt x="5117256" y="6335489"/>
                  <a:pt x="5117256" y="6294134"/>
                </a:cubicBezTo>
                <a:cubicBezTo>
                  <a:pt x="5158611" y="6283795"/>
                  <a:pt x="5117256" y="6299648"/>
                  <a:pt x="5196519" y="6356166"/>
                </a:cubicBezTo>
                <a:cubicBezTo>
                  <a:pt x="5317827" y="6368572"/>
                  <a:pt x="5459122" y="6432672"/>
                  <a:pt x="5927120" y="6380290"/>
                </a:cubicBezTo>
                <a:cubicBezTo>
                  <a:pt x="5975368" y="6366505"/>
                  <a:pt x="5967786" y="6283106"/>
                  <a:pt x="5947798" y="6221763"/>
                </a:cubicBezTo>
                <a:cubicBezTo>
                  <a:pt x="5938148" y="6191436"/>
                  <a:pt x="5898172" y="6139053"/>
                  <a:pt x="5865088" y="6142500"/>
                </a:cubicBezTo>
                <a:cubicBezTo>
                  <a:pt x="5710697" y="6153527"/>
                  <a:pt x="5641083" y="6149392"/>
                  <a:pt x="5526668" y="6039802"/>
                </a:cubicBezTo>
                <a:cubicBezTo>
                  <a:pt x="5499788" y="6014300"/>
                  <a:pt x="5474286" y="5981216"/>
                  <a:pt x="5442580" y="5971566"/>
                </a:cubicBezTo>
                <a:cubicBezTo>
                  <a:pt x="5334369" y="5942618"/>
                  <a:pt x="5297839" y="5853705"/>
                  <a:pt x="5267512" y="5766171"/>
                </a:cubicBezTo>
                <a:cubicBezTo>
                  <a:pt x="5237185" y="5678637"/>
                  <a:pt x="5288189" y="5662784"/>
                  <a:pt x="5269579" y="5570425"/>
                </a:cubicBezTo>
                <a:cubicBezTo>
                  <a:pt x="5210993" y="5285766"/>
                  <a:pt x="5162746" y="4919088"/>
                  <a:pt x="5175842" y="4633050"/>
                </a:cubicBezTo>
                <a:cubicBezTo>
                  <a:pt x="5182045" y="4510364"/>
                  <a:pt x="5208926" y="4387679"/>
                  <a:pt x="5210993" y="4263614"/>
                </a:cubicBezTo>
                <a:cubicBezTo>
                  <a:pt x="5210993" y="4182283"/>
                  <a:pt x="5204790" y="4083721"/>
                  <a:pt x="5159989" y="4025135"/>
                </a:cubicBezTo>
                <a:cubicBezTo>
                  <a:pt x="5048331" y="3876947"/>
                  <a:pt x="4896008" y="3770803"/>
                  <a:pt x="4742995" y="3665348"/>
                </a:cubicBezTo>
                <a:cubicBezTo>
                  <a:pt x="4561723" y="3539906"/>
                  <a:pt x="4396304" y="3393096"/>
                  <a:pt x="4226061" y="3253179"/>
                </a:cubicBezTo>
                <a:cubicBezTo>
                  <a:pt x="4215033" y="3243530"/>
                  <a:pt x="4217790" y="3208378"/>
                  <a:pt x="4222615" y="3187701"/>
                </a:cubicBezTo>
                <a:cubicBezTo>
                  <a:pt x="4237089" y="3136697"/>
                  <a:pt x="4263969" y="3087760"/>
                  <a:pt x="4273619" y="3034688"/>
                </a:cubicBezTo>
                <a:cubicBezTo>
                  <a:pt x="4279822" y="2996780"/>
                  <a:pt x="4290850" y="2977481"/>
                  <a:pt x="4330826" y="2977481"/>
                </a:cubicBezTo>
                <a:cubicBezTo>
                  <a:pt x="4394237" y="2978859"/>
                  <a:pt x="4458336" y="2972656"/>
                  <a:pt x="4521747" y="2982305"/>
                </a:cubicBezTo>
                <a:cubicBezTo>
                  <a:pt x="4696816" y="3007808"/>
                  <a:pt x="4871884" y="3039513"/>
                  <a:pt x="5043507" y="3069840"/>
                </a:cubicBezTo>
                <a:cubicBezTo>
                  <a:pt x="5091065" y="2925098"/>
                  <a:pt x="5142069" y="2787938"/>
                  <a:pt x="5336436" y="2810683"/>
                </a:cubicBezTo>
                <a:cubicBezTo>
                  <a:pt x="5360560" y="2814129"/>
                  <a:pt x="5387441" y="2801034"/>
                  <a:pt x="5412942" y="2791384"/>
                </a:cubicBezTo>
                <a:cubicBezTo>
                  <a:pt x="5521154" y="2750030"/>
                  <a:pt x="5629366" y="2710053"/>
                  <a:pt x="5736199" y="2665941"/>
                </a:cubicBezTo>
                <a:cubicBezTo>
                  <a:pt x="5760323" y="2656292"/>
                  <a:pt x="5774108" y="2625965"/>
                  <a:pt x="5793406" y="2605288"/>
                </a:cubicBezTo>
                <a:cubicBezTo>
                  <a:pt x="5788582" y="2599084"/>
                  <a:pt x="5782379" y="2590814"/>
                  <a:pt x="5777554" y="2584610"/>
                </a:cubicBezTo>
                <a:cubicBezTo>
                  <a:pt x="5714143" y="2599084"/>
                  <a:pt x="5648665" y="2611491"/>
                  <a:pt x="5562509" y="2629411"/>
                </a:cubicBezTo>
                <a:cubicBezTo>
                  <a:pt x="5595593" y="2607356"/>
                  <a:pt x="5608689" y="2596328"/>
                  <a:pt x="5625920" y="2588057"/>
                </a:cubicBezTo>
                <a:cubicBezTo>
                  <a:pt x="5687952" y="2557730"/>
                  <a:pt x="5751363" y="2533606"/>
                  <a:pt x="5810638" y="2500522"/>
                </a:cubicBezTo>
                <a:cubicBezTo>
                  <a:pt x="5829936" y="2489494"/>
                  <a:pt x="5834761" y="2455721"/>
                  <a:pt x="5845789" y="2433665"/>
                </a:cubicBezTo>
                <a:cubicBezTo>
                  <a:pt x="5823733" y="2433665"/>
                  <a:pt x="5799610" y="2427462"/>
                  <a:pt x="5778932" y="2433665"/>
                </a:cubicBezTo>
                <a:cubicBezTo>
                  <a:pt x="5745849" y="2444693"/>
                  <a:pt x="5713454" y="2463992"/>
                  <a:pt x="5680370" y="2478466"/>
                </a:cubicBezTo>
                <a:cubicBezTo>
                  <a:pt x="5676924" y="2473642"/>
                  <a:pt x="5675546" y="2468817"/>
                  <a:pt x="5672099" y="2462614"/>
                </a:cubicBezTo>
                <a:cubicBezTo>
                  <a:pt x="5730685" y="2416434"/>
                  <a:pt x="5789960" y="2371633"/>
                  <a:pt x="5850614" y="2325454"/>
                </a:cubicBezTo>
                <a:cubicBezTo>
                  <a:pt x="5844411" y="2314426"/>
                  <a:pt x="5838207" y="2303398"/>
                  <a:pt x="5831315" y="2293748"/>
                </a:cubicBezTo>
                <a:cubicBezTo>
                  <a:pt x="5716900" y="2284099"/>
                  <a:pt x="5646597" y="2387486"/>
                  <a:pt x="5546656" y="2419191"/>
                </a:cubicBezTo>
                <a:cubicBezTo>
                  <a:pt x="5597661" y="2366809"/>
                  <a:pt x="5654868" y="2322008"/>
                  <a:pt x="5707251" y="2273071"/>
                </a:cubicBezTo>
                <a:cubicBezTo>
                  <a:pt x="5724482" y="2257219"/>
                  <a:pt x="5727928" y="2226892"/>
                  <a:pt x="5738956" y="2202768"/>
                </a:cubicBezTo>
                <a:cubicBezTo>
                  <a:pt x="5710008" y="2204146"/>
                  <a:pt x="5675546" y="2194497"/>
                  <a:pt x="5656247" y="2208971"/>
                </a:cubicBezTo>
                <a:cubicBezTo>
                  <a:pt x="5595593" y="2250326"/>
                  <a:pt x="5541832" y="2302709"/>
                  <a:pt x="5484624" y="2348888"/>
                </a:cubicBezTo>
                <a:cubicBezTo>
                  <a:pt x="5441891" y="2384040"/>
                  <a:pt x="5400536" y="2430219"/>
                  <a:pt x="5333679" y="2398514"/>
                </a:cubicBezTo>
                <a:cubicBezTo>
                  <a:pt x="5373656" y="2248947"/>
                  <a:pt x="5364006" y="2194497"/>
                  <a:pt x="5303353" y="2164859"/>
                </a:cubicBezTo>
                <a:cubicBezTo>
                  <a:pt x="5253727" y="2284099"/>
                  <a:pt x="5207547" y="2406785"/>
                  <a:pt x="5153786" y="2524646"/>
                </a:cubicBezTo>
                <a:cubicBezTo>
                  <a:pt x="5142758" y="2550148"/>
                  <a:pt x="5101403" y="2575650"/>
                  <a:pt x="5072455" y="2579096"/>
                </a:cubicBezTo>
                <a:cubicBezTo>
                  <a:pt x="4984921" y="2585300"/>
                  <a:pt x="4897386" y="2582543"/>
                  <a:pt x="4809852" y="2582543"/>
                </a:cubicBezTo>
                <a:cubicBezTo>
                  <a:pt x="4779525" y="2582543"/>
                  <a:pt x="4749198" y="2582543"/>
                  <a:pt x="4718872" y="2581164"/>
                </a:cubicBezTo>
                <a:cubicBezTo>
                  <a:pt x="4665110" y="2579786"/>
                  <a:pt x="4609282" y="2570136"/>
                  <a:pt x="4554831" y="2576339"/>
                </a:cubicBezTo>
                <a:cubicBezTo>
                  <a:pt x="4499002" y="2584610"/>
                  <a:pt x="4435591" y="2536363"/>
                  <a:pt x="4438349" y="2482602"/>
                </a:cubicBezTo>
                <a:cubicBezTo>
                  <a:pt x="4446620" y="2350267"/>
                  <a:pt x="4452823" y="2218621"/>
                  <a:pt x="4459026" y="2087664"/>
                </a:cubicBezTo>
                <a:cubicBezTo>
                  <a:pt x="4462472" y="2014604"/>
                  <a:pt x="4474878" y="1939476"/>
                  <a:pt x="4462472" y="1867794"/>
                </a:cubicBezTo>
                <a:cubicBezTo>
                  <a:pt x="4430767" y="1676873"/>
                  <a:pt x="4387344" y="1487330"/>
                  <a:pt x="4349436" y="1296409"/>
                </a:cubicBezTo>
                <a:cubicBezTo>
                  <a:pt x="4330137" y="1197847"/>
                  <a:pt x="4357707" y="1172345"/>
                  <a:pt x="4452823" y="1175791"/>
                </a:cubicBezTo>
                <a:cubicBezTo>
                  <a:pt x="4572062" y="1179237"/>
                  <a:pt x="4602389" y="1146843"/>
                  <a:pt x="4653393" y="1037252"/>
                </a:cubicBezTo>
                <a:cubicBezTo>
                  <a:pt x="4683720" y="971774"/>
                  <a:pt x="4725075" y="902160"/>
                  <a:pt x="4818813" y="900093"/>
                </a:cubicBezTo>
                <a:cubicBezTo>
                  <a:pt x="4820191" y="887686"/>
                  <a:pt x="4827083" y="873212"/>
                  <a:pt x="4823637" y="862184"/>
                </a:cubicBezTo>
                <a:cubicBezTo>
                  <a:pt x="4794689" y="758797"/>
                  <a:pt x="4806406" y="656789"/>
                  <a:pt x="4827083" y="553402"/>
                </a:cubicBezTo>
                <a:cubicBezTo>
                  <a:pt x="4836733" y="503776"/>
                  <a:pt x="4827083" y="451393"/>
                  <a:pt x="4842936" y="405214"/>
                </a:cubicBezTo>
                <a:cubicBezTo>
                  <a:pt x="4878088" y="297002"/>
                  <a:pt x="4858789" y="203265"/>
                  <a:pt x="4763673" y="143989"/>
                </a:cubicBezTo>
                <a:cubicBezTo>
                  <a:pt x="4679585" y="91607"/>
                  <a:pt x="4588604" y="45427"/>
                  <a:pt x="4494867" y="15100"/>
                </a:cubicBezTo>
                <a:cubicBezTo>
                  <a:pt x="4390101" y="-20051"/>
                  <a:pt x="4291539" y="8897"/>
                  <a:pt x="4197112" y="73686"/>
                </a:cubicBezTo>
                <a:cubicBezTo>
                  <a:pt x="4092347" y="146746"/>
                  <a:pt x="4050992" y="259783"/>
                  <a:pt x="4009637" y="367994"/>
                </a:cubicBezTo>
                <a:cubicBezTo>
                  <a:pt x="3966904" y="479652"/>
                  <a:pt x="3946226" y="598892"/>
                  <a:pt x="3992406" y="724335"/>
                </a:cubicBezTo>
                <a:cubicBezTo>
                  <a:pt x="3981378" y="733984"/>
                  <a:pt x="3963458" y="748458"/>
                  <a:pt x="3947605" y="760865"/>
                </a:cubicBezTo>
                <a:cubicBezTo>
                  <a:pt x="3778740" y="609920"/>
                  <a:pt x="3525786" y="573390"/>
                  <a:pt x="3396897" y="705036"/>
                </a:cubicBezTo>
                <a:cubicBezTo>
                  <a:pt x="3301092" y="803598"/>
                  <a:pt x="3181852" y="776717"/>
                  <a:pt x="3078465" y="800841"/>
                </a:cubicBezTo>
                <a:cubicBezTo>
                  <a:pt x="2946130" y="831168"/>
                  <a:pt x="2801389" y="802220"/>
                  <a:pt x="2664918" y="810491"/>
                </a:cubicBezTo>
                <a:cubicBezTo>
                  <a:pt x="2606332" y="813937"/>
                  <a:pt x="2531204" y="831168"/>
                  <a:pt x="2494674" y="872523"/>
                </a:cubicBezTo>
                <a:cubicBezTo>
                  <a:pt x="2353379" y="1025535"/>
                  <a:pt x="2222422" y="1187508"/>
                  <a:pt x="2092154" y="1350170"/>
                </a:cubicBezTo>
                <a:cubicBezTo>
                  <a:pt x="1972914" y="1498358"/>
                  <a:pt x="1858500" y="1647925"/>
                  <a:pt x="1743395" y="1800248"/>
                </a:cubicBezTo>
                <a:cubicBezTo>
                  <a:pt x="1732368" y="1814722"/>
                  <a:pt x="1735124" y="1847806"/>
                  <a:pt x="1744774" y="1865726"/>
                </a:cubicBezTo>
                <a:cubicBezTo>
                  <a:pt x="1755802" y="1887782"/>
                  <a:pt x="1777858" y="1907081"/>
                  <a:pt x="1800603" y="1921555"/>
                </a:cubicBezTo>
                <a:cubicBezTo>
                  <a:pt x="1841958" y="1950504"/>
                  <a:pt x="1843336" y="1976006"/>
                  <a:pt x="1805428" y="2005644"/>
                </a:cubicBezTo>
                <a:cubicBezTo>
                  <a:pt x="1749599" y="2051823"/>
                  <a:pt x="1693770" y="2098003"/>
                  <a:pt x="1636562" y="2145561"/>
                </a:cubicBezTo>
                <a:cubicBezTo>
                  <a:pt x="1563502" y="1995994"/>
                  <a:pt x="1482171" y="1856077"/>
                  <a:pt x="1423585" y="1706511"/>
                </a:cubicBezTo>
                <a:cubicBezTo>
                  <a:pt x="1385677" y="1612773"/>
                  <a:pt x="1326401" y="1550741"/>
                  <a:pt x="1243692" y="1507318"/>
                </a:cubicBezTo>
                <a:cubicBezTo>
                  <a:pt x="1208540" y="1531442"/>
                  <a:pt x="1173389" y="1554876"/>
                  <a:pt x="1138926" y="1577622"/>
                </a:cubicBezTo>
                <a:cubicBezTo>
                  <a:pt x="760530" y="1805073"/>
                  <a:pt x="387648" y="2035970"/>
                  <a:pt x="18901" y="2269625"/>
                </a:cubicBezTo>
                <a:cubicBezTo>
                  <a:pt x="4427" y="2279274"/>
                  <a:pt x="-5222" y="2317183"/>
                  <a:pt x="3049" y="2335103"/>
                </a:cubicBezTo>
                <a:cubicBezTo>
                  <a:pt x="31308" y="2410231"/>
                  <a:pt x="71284" y="2480534"/>
                  <a:pt x="104368" y="2552216"/>
                </a:cubicBezTo>
                <a:lnTo>
                  <a:pt x="104368" y="2552216"/>
                </a:lnTo>
                <a:close/>
                <a:moveTo>
                  <a:pt x="1692391" y="2187605"/>
                </a:moveTo>
                <a:cubicBezTo>
                  <a:pt x="1698594" y="2191051"/>
                  <a:pt x="1704798" y="2193808"/>
                  <a:pt x="1711690" y="2198633"/>
                </a:cubicBezTo>
                <a:cubicBezTo>
                  <a:pt x="1762694" y="2305466"/>
                  <a:pt x="1813699" y="2411610"/>
                  <a:pt x="1867460" y="2526714"/>
                </a:cubicBezTo>
                <a:cubicBezTo>
                  <a:pt x="1868838" y="2525335"/>
                  <a:pt x="1851607" y="2537742"/>
                  <a:pt x="1822659" y="2557041"/>
                </a:cubicBezTo>
                <a:cubicBezTo>
                  <a:pt x="1773033" y="2453654"/>
                  <a:pt x="1725475" y="2356470"/>
                  <a:pt x="1681363" y="2256529"/>
                </a:cubicBezTo>
                <a:cubicBezTo>
                  <a:pt x="1673782" y="2238609"/>
                  <a:pt x="1687567" y="2210350"/>
                  <a:pt x="1692391" y="2187605"/>
                </a:cubicBezTo>
                <a:lnTo>
                  <a:pt x="1692391" y="2187605"/>
                </a:lnTo>
                <a:close/>
              </a:path>
            </a:pathLst>
          </a:custGeom>
          <a:solidFill>
            <a:schemeClr val="accent3"/>
          </a:solidFill>
          <a:ln w="68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1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100D50-D4CA-CFA3-A6C7-7CECAA97BABE}"/>
              </a:ext>
            </a:extLst>
          </p:cNvPr>
          <p:cNvSpPr txBox="1"/>
          <p:nvPr/>
        </p:nvSpPr>
        <p:spPr>
          <a:xfrm>
            <a:off x="3712968" y="841698"/>
            <a:ext cx="7704259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BB2FC-D235-4664-9896-B52352C0B2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9" t="31483" r="20542" b="12278"/>
          <a:stretch/>
        </p:blipFill>
        <p:spPr>
          <a:xfrm>
            <a:off x="0" y="-185530"/>
            <a:ext cx="12192000" cy="696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4001384-7F30-11A6-E3C5-0AD66D24AD58}"/>
              </a:ext>
            </a:extLst>
          </p:cNvPr>
          <p:cNvGrpSpPr/>
          <p:nvPr/>
        </p:nvGrpSpPr>
        <p:grpSpPr>
          <a:xfrm>
            <a:off x="10133392" y="433180"/>
            <a:ext cx="1758456" cy="2165623"/>
            <a:chOff x="5914772" y="-1274614"/>
            <a:chExt cx="6579339" cy="81027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1D05E-E6BE-3954-6084-964FE6412B53}"/>
                </a:ext>
              </a:extLst>
            </p:cNvPr>
            <p:cNvSpPr/>
            <p:nvPr/>
          </p:nvSpPr>
          <p:spPr>
            <a:xfrm>
              <a:off x="5914772" y="1160649"/>
              <a:ext cx="1653912" cy="2563780"/>
            </a:xfrm>
            <a:custGeom>
              <a:avLst/>
              <a:gdLst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19711 w 1653912"/>
                <a:gd name="connsiteY23" fmla="*/ 1858883 h 2563780"/>
                <a:gd name="connsiteX24" fmla="*/ 1458976 w 1653912"/>
                <a:gd name="connsiteY24" fmla="*/ 1850696 h 2563780"/>
                <a:gd name="connsiteX25" fmla="*/ 1523754 w 1653912"/>
                <a:gd name="connsiteY25" fmla="*/ 1954414 h 2563780"/>
                <a:gd name="connsiteX26" fmla="*/ 1611740 w 1653912"/>
                <a:gd name="connsiteY26" fmla="*/ 2343236 h 2563780"/>
                <a:gd name="connsiteX27" fmla="*/ 1609440 w 1653912"/>
                <a:gd name="connsiteY27" fmla="*/ 2476653 h 2563780"/>
                <a:gd name="connsiteX28" fmla="*/ 1558067 w 1653912"/>
                <a:gd name="connsiteY28" fmla="*/ 2549496 h 2563780"/>
                <a:gd name="connsiteX29" fmla="*/ 1446885 w 1653912"/>
                <a:gd name="connsiteY29" fmla="*/ 2563297 h 2563780"/>
                <a:gd name="connsiteX30" fmla="*/ 1410848 w 1653912"/>
                <a:gd name="connsiteY30" fmla="*/ 2493522 h 2563780"/>
                <a:gd name="connsiteX31" fmla="*/ 1483691 w 1653912"/>
                <a:gd name="connsiteY31" fmla="*/ 2291863 h 2563780"/>
                <a:gd name="connsiteX32" fmla="*/ 1429239 w 1653912"/>
                <a:gd name="connsiteY32" fmla="*/ 1968707 h 2563780"/>
                <a:gd name="connsiteX33" fmla="*/ 1386086 w 1653912"/>
                <a:gd name="connsiteY33" fmla="*/ 1907911 h 2563780"/>
                <a:gd name="connsiteX34" fmla="*/ 1213584 w 1653912"/>
                <a:gd name="connsiteY34" fmla="*/ 1729845 h 2563780"/>
                <a:gd name="connsiteX35" fmla="*/ 1213566 w 1653912"/>
                <a:gd name="connsiteY35" fmla="*/ 1729864 h 2563780"/>
                <a:gd name="connsiteX36" fmla="*/ 1153179 w 1653912"/>
                <a:gd name="connsiteY36" fmla="*/ 1679852 h 2563780"/>
                <a:gd name="connsiteX37" fmla="*/ 971492 w 1653912"/>
                <a:gd name="connsiteY37" fmla="*/ 1436918 h 2563780"/>
                <a:gd name="connsiteX38" fmla="*/ 963058 w 1653912"/>
                <a:gd name="connsiteY38" fmla="*/ 1439986 h 2563780"/>
                <a:gd name="connsiteX39" fmla="*/ 781334 w 1653912"/>
                <a:gd name="connsiteY39" fmla="*/ 1581070 h 2563780"/>
                <a:gd name="connsiteX40" fmla="*/ 512966 w 1653912"/>
                <a:gd name="connsiteY40" fmla="*/ 1537364 h 2563780"/>
                <a:gd name="connsiteX41" fmla="*/ 160254 w 1653912"/>
                <a:gd name="connsiteY41" fmla="*/ 1286632 h 2563780"/>
                <a:gd name="connsiteX42" fmla="*/ 142619 w 1653912"/>
                <a:gd name="connsiteY42" fmla="*/ 1266697 h 2563780"/>
                <a:gd name="connsiteX43" fmla="*/ 223129 w 1653912"/>
                <a:gd name="connsiteY43" fmla="*/ 1272830 h 2563780"/>
                <a:gd name="connsiteX44" fmla="*/ 649450 w 1653912"/>
                <a:gd name="connsiteY44" fmla="*/ 1236026 h 2563780"/>
                <a:gd name="connsiteX45" fmla="*/ 917052 w 1653912"/>
                <a:gd name="connsiteY45" fmla="*/ 1274364 h 2563780"/>
                <a:gd name="connsiteX46" fmla="*/ 896349 w 1653912"/>
                <a:gd name="connsiteY46" fmla="*/ 966125 h 2563780"/>
                <a:gd name="connsiteX47" fmla="*/ 797436 w 1653912"/>
                <a:gd name="connsiteY47" fmla="*/ 771366 h 2563780"/>
                <a:gd name="connsiteX48" fmla="*/ 793602 w 1653912"/>
                <a:gd name="connsiteY48" fmla="*/ 789002 h 2563780"/>
                <a:gd name="connsiteX49" fmla="*/ 722293 w 1653912"/>
                <a:gd name="connsiteY49" fmla="*/ 905550 h 2563780"/>
                <a:gd name="connsiteX50" fmla="*/ 572007 w 1653912"/>
                <a:gd name="connsiteY50" fmla="*/ 951556 h 2563780"/>
                <a:gd name="connsiteX51" fmla="*/ 228497 w 1653912"/>
                <a:gd name="connsiteY51" fmla="*/ 877947 h 2563780"/>
                <a:gd name="connsiteX52" fmla="*/ 266068 w 1653912"/>
                <a:gd name="connsiteY52" fmla="*/ 864145 h 2563780"/>
                <a:gd name="connsiteX53" fmla="*/ 547471 w 1653912"/>
                <a:gd name="connsiteY53" fmla="*/ 722294 h 2563780"/>
                <a:gd name="connsiteX54" fmla="*/ 661718 w 1653912"/>
                <a:gd name="connsiteY54" fmla="*/ 664786 h 2563780"/>
                <a:gd name="connsiteX55" fmla="*/ 342744 w 1653912"/>
                <a:gd name="connsiteY55" fmla="*/ 443190 h 2563780"/>
                <a:gd name="connsiteX56" fmla="*/ 286004 w 1653912"/>
                <a:gd name="connsiteY56" fmla="*/ 512966 h 2563780"/>
                <a:gd name="connsiteX57" fmla="*/ 161021 w 1653912"/>
                <a:gd name="connsiteY57" fmla="*/ 516033 h 2563780"/>
                <a:gd name="connsiteX58" fmla="*/ 0 w 1653912"/>
                <a:gd name="connsiteY58" fmla="*/ 434756 h 2563780"/>
                <a:gd name="connsiteX59" fmla="*/ 272202 w 1653912"/>
                <a:gd name="connsiteY59" fmla="*/ 365748 h 2563780"/>
                <a:gd name="connsiteX60" fmla="*/ 144152 w 1653912"/>
                <a:gd name="connsiteY60" fmla="*/ 67476 h 2563780"/>
                <a:gd name="connsiteX61" fmla="*/ 232330 w 1653912"/>
                <a:gd name="connsiteY61" fmla="*/ 264535 h 2563780"/>
                <a:gd name="connsiteX62" fmla="*/ 302873 w 1653912"/>
                <a:gd name="connsiteY62" fmla="*/ 152586 h 2563780"/>
                <a:gd name="connsiteX63" fmla="*/ 358080 w 1653912"/>
                <a:gd name="connsiteY63" fmla="*/ 39105 h 2563780"/>
                <a:gd name="connsiteX64" fmla="*/ 372648 w 1653912"/>
                <a:gd name="connsiteY64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58976 w 1653912"/>
                <a:gd name="connsiteY23" fmla="*/ 1850696 h 2563780"/>
                <a:gd name="connsiteX24" fmla="*/ 1523754 w 1653912"/>
                <a:gd name="connsiteY24" fmla="*/ 1954414 h 2563780"/>
                <a:gd name="connsiteX25" fmla="*/ 1611740 w 1653912"/>
                <a:gd name="connsiteY25" fmla="*/ 2343236 h 2563780"/>
                <a:gd name="connsiteX26" fmla="*/ 1609440 w 1653912"/>
                <a:gd name="connsiteY26" fmla="*/ 2476653 h 2563780"/>
                <a:gd name="connsiteX27" fmla="*/ 1558067 w 1653912"/>
                <a:gd name="connsiteY27" fmla="*/ 2549496 h 2563780"/>
                <a:gd name="connsiteX28" fmla="*/ 1446885 w 1653912"/>
                <a:gd name="connsiteY28" fmla="*/ 2563297 h 2563780"/>
                <a:gd name="connsiteX29" fmla="*/ 1410848 w 1653912"/>
                <a:gd name="connsiteY29" fmla="*/ 2493522 h 2563780"/>
                <a:gd name="connsiteX30" fmla="*/ 1483691 w 1653912"/>
                <a:gd name="connsiteY30" fmla="*/ 2291863 h 2563780"/>
                <a:gd name="connsiteX31" fmla="*/ 1429239 w 1653912"/>
                <a:gd name="connsiteY31" fmla="*/ 1968707 h 2563780"/>
                <a:gd name="connsiteX32" fmla="*/ 1386086 w 1653912"/>
                <a:gd name="connsiteY32" fmla="*/ 1907911 h 2563780"/>
                <a:gd name="connsiteX33" fmla="*/ 1213584 w 1653912"/>
                <a:gd name="connsiteY33" fmla="*/ 1729845 h 2563780"/>
                <a:gd name="connsiteX34" fmla="*/ 1213566 w 1653912"/>
                <a:gd name="connsiteY34" fmla="*/ 1729864 h 2563780"/>
                <a:gd name="connsiteX35" fmla="*/ 1153179 w 1653912"/>
                <a:gd name="connsiteY35" fmla="*/ 1679852 h 2563780"/>
                <a:gd name="connsiteX36" fmla="*/ 971492 w 1653912"/>
                <a:gd name="connsiteY36" fmla="*/ 1436918 h 2563780"/>
                <a:gd name="connsiteX37" fmla="*/ 963058 w 1653912"/>
                <a:gd name="connsiteY37" fmla="*/ 1439986 h 2563780"/>
                <a:gd name="connsiteX38" fmla="*/ 781334 w 1653912"/>
                <a:gd name="connsiteY38" fmla="*/ 1581070 h 2563780"/>
                <a:gd name="connsiteX39" fmla="*/ 512966 w 1653912"/>
                <a:gd name="connsiteY39" fmla="*/ 1537364 h 2563780"/>
                <a:gd name="connsiteX40" fmla="*/ 160254 w 1653912"/>
                <a:gd name="connsiteY40" fmla="*/ 1286632 h 2563780"/>
                <a:gd name="connsiteX41" fmla="*/ 142619 w 1653912"/>
                <a:gd name="connsiteY41" fmla="*/ 1266697 h 2563780"/>
                <a:gd name="connsiteX42" fmla="*/ 223129 w 1653912"/>
                <a:gd name="connsiteY42" fmla="*/ 1272830 h 2563780"/>
                <a:gd name="connsiteX43" fmla="*/ 649450 w 1653912"/>
                <a:gd name="connsiteY43" fmla="*/ 1236026 h 2563780"/>
                <a:gd name="connsiteX44" fmla="*/ 917052 w 1653912"/>
                <a:gd name="connsiteY44" fmla="*/ 1274364 h 2563780"/>
                <a:gd name="connsiteX45" fmla="*/ 896349 w 1653912"/>
                <a:gd name="connsiteY45" fmla="*/ 966125 h 2563780"/>
                <a:gd name="connsiteX46" fmla="*/ 797436 w 1653912"/>
                <a:gd name="connsiteY46" fmla="*/ 771366 h 2563780"/>
                <a:gd name="connsiteX47" fmla="*/ 793602 w 1653912"/>
                <a:gd name="connsiteY47" fmla="*/ 789002 h 2563780"/>
                <a:gd name="connsiteX48" fmla="*/ 722293 w 1653912"/>
                <a:gd name="connsiteY48" fmla="*/ 905550 h 2563780"/>
                <a:gd name="connsiteX49" fmla="*/ 572007 w 1653912"/>
                <a:gd name="connsiteY49" fmla="*/ 951556 h 2563780"/>
                <a:gd name="connsiteX50" fmla="*/ 228497 w 1653912"/>
                <a:gd name="connsiteY50" fmla="*/ 877947 h 2563780"/>
                <a:gd name="connsiteX51" fmla="*/ 266068 w 1653912"/>
                <a:gd name="connsiteY51" fmla="*/ 864145 h 2563780"/>
                <a:gd name="connsiteX52" fmla="*/ 547471 w 1653912"/>
                <a:gd name="connsiteY52" fmla="*/ 722294 h 2563780"/>
                <a:gd name="connsiteX53" fmla="*/ 661718 w 1653912"/>
                <a:gd name="connsiteY53" fmla="*/ 664786 h 2563780"/>
                <a:gd name="connsiteX54" fmla="*/ 342744 w 1653912"/>
                <a:gd name="connsiteY54" fmla="*/ 443190 h 2563780"/>
                <a:gd name="connsiteX55" fmla="*/ 286004 w 1653912"/>
                <a:gd name="connsiteY55" fmla="*/ 512966 h 2563780"/>
                <a:gd name="connsiteX56" fmla="*/ 161021 w 1653912"/>
                <a:gd name="connsiteY56" fmla="*/ 516033 h 2563780"/>
                <a:gd name="connsiteX57" fmla="*/ 0 w 1653912"/>
                <a:gd name="connsiteY57" fmla="*/ 434756 h 2563780"/>
                <a:gd name="connsiteX58" fmla="*/ 272202 w 1653912"/>
                <a:gd name="connsiteY58" fmla="*/ 365748 h 2563780"/>
                <a:gd name="connsiteX59" fmla="*/ 144152 w 1653912"/>
                <a:gd name="connsiteY59" fmla="*/ 67476 h 2563780"/>
                <a:gd name="connsiteX60" fmla="*/ 232330 w 1653912"/>
                <a:gd name="connsiteY60" fmla="*/ 264535 h 2563780"/>
                <a:gd name="connsiteX61" fmla="*/ 302873 w 1653912"/>
                <a:gd name="connsiteY61" fmla="*/ 152586 h 2563780"/>
                <a:gd name="connsiteX62" fmla="*/ 358080 w 1653912"/>
                <a:gd name="connsiteY62" fmla="*/ 39105 h 2563780"/>
                <a:gd name="connsiteX63" fmla="*/ 372648 w 1653912"/>
                <a:gd name="connsiteY63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458976 w 1653912"/>
                <a:gd name="connsiteY22" fmla="*/ 1850696 h 2563780"/>
                <a:gd name="connsiteX23" fmla="*/ 1523754 w 1653912"/>
                <a:gd name="connsiteY23" fmla="*/ 1954414 h 2563780"/>
                <a:gd name="connsiteX24" fmla="*/ 1611740 w 1653912"/>
                <a:gd name="connsiteY24" fmla="*/ 2343236 h 2563780"/>
                <a:gd name="connsiteX25" fmla="*/ 1609440 w 1653912"/>
                <a:gd name="connsiteY25" fmla="*/ 2476653 h 2563780"/>
                <a:gd name="connsiteX26" fmla="*/ 1558067 w 1653912"/>
                <a:gd name="connsiteY26" fmla="*/ 2549496 h 2563780"/>
                <a:gd name="connsiteX27" fmla="*/ 1446885 w 1653912"/>
                <a:gd name="connsiteY27" fmla="*/ 2563297 h 2563780"/>
                <a:gd name="connsiteX28" fmla="*/ 1410848 w 1653912"/>
                <a:gd name="connsiteY28" fmla="*/ 2493522 h 2563780"/>
                <a:gd name="connsiteX29" fmla="*/ 1483691 w 1653912"/>
                <a:gd name="connsiteY29" fmla="*/ 2291863 h 2563780"/>
                <a:gd name="connsiteX30" fmla="*/ 1429239 w 1653912"/>
                <a:gd name="connsiteY30" fmla="*/ 1968707 h 2563780"/>
                <a:gd name="connsiteX31" fmla="*/ 1386086 w 1653912"/>
                <a:gd name="connsiteY31" fmla="*/ 1907911 h 2563780"/>
                <a:gd name="connsiteX32" fmla="*/ 1213584 w 1653912"/>
                <a:gd name="connsiteY32" fmla="*/ 1729845 h 2563780"/>
                <a:gd name="connsiteX33" fmla="*/ 1213566 w 1653912"/>
                <a:gd name="connsiteY33" fmla="*/ 1729864 h 2563780"/>
                <a:gd name="connsiteX34" fmla="*/ 1153179 w 1653912"/>
                <a:gd name="connsiteY34" fmla="*/ 1679852 h 2563780"/>
                <a:gd name="connsiteX35" fmla="*/ 971492 w 1653912"/>
                <a:gd name="connsiteY35" fmla="*/ 1436918 h 2563780"/>
                <a:gd name="connsiteX36" fmla="*/ 963058 w 1653912"/>
                <a:gd name="connsiteY36" fmla="*/ 1439986 h 2563780"/>
                <a:gd name="connsiteX37" fmla="*/ 781334 w 1653912"/>
                <a:gd name="connsiteY37" fmla="*/ 1581070 h 2563780"/>
                <a:gd name="connsiteX38" fmla="*/ 512966 w 1653912"/>
                <a:gd name="connsiteY38" fmla="*/ 1537364 h 2563780"/>
                <a:gd name="connsiteX39" fmla="*/ 160254 w 1653912"/>
                <a:gd name="connsiteY39" fmla="*/ 1286632 h 2563780"/>
                <a:gd name="connsiteX40" fmla="*/ 142619 w 1653912"/>
                <a:gd name="connsiteY40" fmla="*/ 1266697 h 2563780"/>
                <a:gd name="connsiteX41" fmla="*/ 223129 w 1653912"/>
                <a:gd name="connsiteY41" fmla="*/ 1272830 h 2563780"/>
                <a:gd name="connsiteX42" fmla="*/ 649450 w 1653912"/>
                <a:gd name="connsiteY42" fmla="*/ 1236026 h 2563780"/>
                <a:gd name="connsiteX43" fmla="*/ 917052 w 1653912"/>
                <a:gd name="connsiteY43" fmla="*/ 1274364 h 2563780"/>
                <a:gd name="connsiteX44" fmla="*/ 896349 w 1653912"/>
                <a:gd name="connsiteY44" fmla="*/ 966125 h 2563780"/>
                <a:gd name="connsiteX45" fmla="*/ 797436 w 1653912"/>
                <a:gd name="connsiteY45" fmla="*/ 771366 h 2563780"/>
                <a:gd name="connsiteX46" fmla="*/ 793602 w 1653912"/>
                <a:gd name="connsiteY46" fmla="*/ 789002 h 2563780"/>
                <a:gd name="connsiteX47" fmla="*/ 722293 w 1653912"/>
                <a:gd name="connsiteY47" fmla="*/ 905550 h 2563780"/>
                <a:gd name="connsiteX48" fmla="*/ 572007 w 1653912"/>
                <a:gd name="connsiteY48" fmla="*/ 951556 h 2563780"/>
                <a:gd name="connsiteX49" fmla="*/ 228497 w 1653912"/>
                <a:gd name="connsiteY49" fmla="*/ 877947 h 2563780"/>
                <a:gd name="connsiteX50" fmla="*/ 266068 w 1653912"/>
                <a:gd name="connsiteY50" fmla="*/ 864145 h 2563780"/>
                <a:gd name="connsiteX51" fmla="*/ 547471 w 1653912"/>
                <a:gd name="connsiteY51" fmla="*/ 722294 h 2563780"/>
                <a:gd name="connsiteX52" fmla="*/ 661718 w 1653912"/>
                <a:gd name="connsiteY52" fmla="*/ 664786 h 2563780"/>
                <a:gd name="connsiteX53" fmla="*/ 342744 w 1653912"/>
                <a:gd name="connsiteY53" fmla="*/ 443190 h 2563780"/>
                <a:gd name="connsiteX54" fmla="*/ 286004 w 1653912"/>
                <a:gd name="connsiteY54" fmla="*/ 512966 h 2563780"/>
                <a:gd name="connsiteX55" fmla="*/ 161021 w 1653912"/>
                <a:gd name="connsiteY55" fmla="*/ 516033 h 2563780"/>
                <a:gd name="connsiteX56" fmla="*/ 0 w 1653912"/>
                <a:gd name="connsiteY56" fmla="*/ 434756 h 2563780"/>
                <a:gd name="connsiteX57" fmla="*/ 272202 w 1653912"/>
                <a:gd name="connsiteY57" fmla="*/ 365748 h 2563780"/>
                <a:gd name="connsiteX58" fmla="*/ 144152 w 1653912"/>
                <a:gd name="connsiteY58" fmla="*/ 67476 h 2563780"/>
                <a:gd name="connsiteX59" fmla="*/ 232330 w 1653912"/>
                <a:gd name="connsiteY59" fmla="*/ 264535 h 2563780"/>
                <a:gd name="connsiteX60" fmla="*/ 302873 w 1653912"/>
                <a:gd name="connsiteY60" fmla="*/ 152586 h 2563780"/>
                <a:gd name="connsiteX61" fmla="*/ 358080 w 1653912"/>
                <a:gd name="connsiteY61" fmla="*/ 39105 h 2563780"/>
                <a:gd name="connsiteX62" fmla="*/ 372648 w 1653912"/>
                <a:gd name="connsiteY62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213566 w 1653912"/>
                <a:gd name="connsiteY32" fmla="*/ 1729864 h 2563780"/>
                <a:gd name="connsiteX33" fmla="*/ 1153179 w 1653912"/>
                <a:gd name="connsiteY33" fmla="*/ 1679852 h 2563780"/>
                <a:gd name="connsiteX34" fmla="*/ 971492 w 1653912"/>
                <a:gd name="connsiteY34" fmla="*/ 1436918 h 2563780"/>
                <a:gd name="connsiteX35" fmla="*/ 963058 w 1653912"/>
                <a:gd name="connsiteY35" fmla="*/ 1439986 h 2563780"/>
                <a:gd name="connsiteX36" fmla="*/ 781334 w 1653912"/>
                <a:gd name="connsiteY36" fmla="*/ 1581070 h 2563780"/>
                <a:gd name="connsiteX37" fmla="*/ 512966 w 1653912"/>
                <a:gd name="connsiteY37" fmla="*/ 1537364 h 2563780"/>
                <a:gd name="connsiteX38" fmla="*/ 160254 w 1653912"/>
                <a:gd name="connsiteY38" fmla="*/ 1286632 h 2563780"/>
                <a:gd name="connsiteX39" fmla="*/ 142619 w 1653912"/>
                <a:gd name="connsiteY39" fmla="*/ 1266697 h 2563780"/>
                <a:gd name="connsiteX40" fmla="*/ 223129 w 1653912"/>
                <a:gd name="connsiteY40" fmla="*/ 1272830 h 2563780"/>
                <a:gd name="connsiteX41" fmla="*/ 649450 w 1653912"/>
                <a:gd name="connsiteY41" fmla="*/ 1236026 h 2563780"/>
                <a:gd name="connsiteX42" fmla="*/ 917052 w 1653912"/>
                <a:gd name="connsiteY42" fmla="*/ 1274364 h 2563780"/>
                <a:gd name="connsiteX43" fmla="*/ 896349 w 1653912"/>
                <a:gd name="connsiteY43" fmla="*/ 966125 h 2563780"/>
                <a:gd name="connsiteX44" fmla="*/ 797436 w 1653912"/>
                <a:gd name="connsiteY44" fmla="*/ 771366 h 2563780"/>
                <a:gd name="connsiteX45" fmla="*/ 793602 w 1653912"/>
                <a:gd name="connsiteY45" fmla="*/ 789002 h 2563780"/>
                <a:gd name="connsiteX46" fmla="*/ 722293 w 1653912"/>
                <a:gd name="connsiteY46" fmla="*/ 905550 h 2563780"/>
                <a:gd name="connsiteX47" fmla="*/ 572007 w 1653912"/>
                <a:gd name="connsiteY47" fmla="*/ 951556 h 2563780"/>
                <a:gd name="connsiteX48" fmla="*/ 228497 w 1653912"/>
                <a:gd name="connsiteY48" fmla="*/ 877947 h 2563780"/>
                <a:gd name="connsiteX49" fmla="*/ 266068 w 1653912"/>
                <a:gd name="connsiteY49" fmla="*/ 864145 h 2563780"/>
                <a:gd name="connsiteX50" fmla="*/ 547471 w 1653912"/>
                <a:gd name="connsiteY50" fmla="*/ 722294 h 2563780"/>
                <a:gd name="connsiteX51" fmla="*/ 661718 w 1653912"/>
                <a:gd name="connsiteY51" fmla="*/ 664786 h 2563780"/>
                <a:gd name="connsiteX52" fmla="*/ 342744 w 1653912"/>
                <a:gd name="connsiteY52" fmla="*/ 443190 h 2563780"/>
                <a:gd name="connsiteX53" fmla="*/ 286004 w 1653912"/>
                <a:gd name="connsiteY53" fmla="*/ 512966 h 2563780"/>
                <a:gd name="connsiteX54" fmla="*/ 161021 w 1653912"/>
                <a:gd name="connsiteY54" fmla="*/ 516033 h 2563780"/>
                <a:gd name="connsiteX55" fmla="*/ 0 w 1653912"/>
                <a:gd name="connsiteY55" fmla="*/ 434756 h 2563780"/>
                <a:gd name="connsiteX56" fmla="*/ 272202 w 1653912"/>
                <a:gd name="connsiteY56" fmla="*/ 365748 h 2563780"/>
                <a:gd name="connsiteX57" fmla="*/ 144152 w 1653912"/>
                <a:gd name="connsiteY57" fmla="*/ 67476 h 2563780"/>
                <a:gd name="connsiteX58" fmla="*/ 232330 w 1653912"/>
                <a:gd name="connsiteY58" fmla="*/ 264535 h 2563780"/>
                <a:gd name="connsiteX59" fmla="*/ 302873 w 1653912"/>
                <a:gd name="connsiteY59" fmla="*/ 152586 h 2563780"/>
                <a:gd name="connsiteX60" fmla="*/ 358080 w 1653912"/>
                <a:gd name="connsiteY60" fmla="*/ 39105 h 2563780"/>
                <a:gd name="connsiteX61" fmla="*/ 372648 w 1653912"/>
                <a:gd name="connsiteY61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153179 w 1653912"/>
                <a:gd name="connsiteY32" fmla="*/ 1679852 h 2563780"/>
                <a:gd name="connsiteX33" fmla="*/ 971492 w 1653912"/>
                <a:gd name="connsiteY33" fmla="*/ 1436918 h 2563780"/>
                <a:gd name="connsiteX34" fmla="*/ 963058 w 1653912"/>
                <a:gd name="connsiteY34" fmla="*/ 1439986 h 2563780"/>
                <a:gd name="connsiteX35" fmla="*/ 781334 w 1653912"/>
                <a:gd name="connsiteY35" fmla="*/ 1581070 h 2563780"/>
                <a:gd name="connsiteX36" fmla="*/ 512966 w 1653912"/>
                <a:gd name="connsiteY36" fmla="*/ 1537364 h 2563780"/>
                <a:gd name="connsiteX37" fmla="*/ 160254 w 1653912"/>
                <a:gd name="connsiteY37" fmla="*/ 1286632 h 2563780"/>
                <a:gd name="connsiteX38" fmla="*/ 142619 w 1653912"/>
                <a:gd name="connsiteY38" fmla="*/ 1266697 h 2563780"/>
                <a:gd name="connsiteX39" fmla="*/ 223129 w 1653912"/>
                <a:gd name="connsiteY39" fmla="*/ 1272830 h 2563780"/>
                <a:gd name="connsiteX40" fmla="*/ 649450 w 1653912"/>
                <a:gd name="connsiteY40" fmla="*/ 1236026 h 2563780"/>
                <a:gd name="connsiteX41" fmla="*/ 917052 w 1653912"/>
                <a:gd name="connsiteY41" fmla="*/ 1274364 h 2563780"/>
                <a:gd name="connsiteX42" fmla="*/ 896349 w 1653912"/>
                <a:gd name="connsiteY42" fmla="*/ 966125 h 2563780"/>
                <a:gd name="connsiteX43" fmla="*/ 797436 w 1653912"/>
                <a:gd name="connsiteY43" fmla="*/ 771366 h 2563780"/>
                <a:gd name="connsiteX44" fmla="*/ 793602 w 1653912"/>
                <a:gd name="connsiteY44" fmla="*/ 789002 h 2563780"/>
                <a:gd name="connsiteX45" fmla="*/ 722293 w 1653912"/>
                <a:gd name="connsiteY45" fmla="*/ 905550 h 2563780"/>
                <a:gd name="connsiteX46" fmla="*/ 572007 w 1653912"/>
                <a:gd name="connsiteY46" fmla="*/ 951556 h 2563780"/>
                <a:gd name="connsiteX47" fmla="*/ 228497 w 1653912"/>
                <a:gd name="connsiteY47" fmla="*/ 877947 h 2563780"/>
                <a:gd name="connsiteX48" fmla="*/ 266068 w 1653912"/>
                <a:gd name="connsiteY48" fmla="*/ 864145 h 2563780"/>
                <a:gd name="connsiteX49" fmla="*/ 547471 w 1653912"/>
                <a:gd name="connsiteY49" fmla="*/ 722294 h 2563780"/>
                <a:gd name="connsiteX50" fmla="*/ 661718 w 1653912"/>
                <a:gd name="connsiteY50" fmla="*/ 664786 h 2563780"/>
                <a:gd name="connsiteX51" fmla="*/ 342744 w 1653912"/>
                <a:gd name="connsiteY51" fmla="*/ 443190 h 2563780"/>
                <a:gd name="connsiteX52" fmla="*/ 286004 w 1653912"/>
                <a:gd name="connsiteY52" fmla="*/ 512966 h 2563780"/>
                <a:gd name="connsiteX53" fmla="*/ 161021 w 1653912"/>
                <a:gd name="connsiteY53" fmla="*/ 516033 h 2563780"/>
                <a:gd name="connsiteX54" fmla="*/ 0 w 1653912"/>
                <a:gd name="connsiteY54" fmla="*/ 434756 h 2563780"/>
                <a:gd name="connsiteX55" fmla="*/ 272202 w 1653912"/>
                <a:gd name="connsiteY55" fmla="*/ 365748 h 2563780"/>
                <a:gd name="connsiteX56" fmla="*/ 144152 w 1653912"/>
                <a:gd name="connsiteY56" fmla="*/ 67476 h 2563780"/>
                <a:gd name="connsiteX57" fmla="*/ 232330 w 1653912"/>
                <a:gd name="connsiteY57" fmla="*/ 264535 h 2563780"/>
                <a:gd name="connsiteX58" fmla="*/ 302873 w 1653912"/>
                <a:gd name="connsiteY58" fmla="*/ 152586 h 2563780"/>
                <a:gd name="connsiteX59" fmla="*/ 358080 w 1653912"/>
                <a:gd name="connsiteY59" fmla="*/ 39105 h 2563780"/>
                <a:gd name="connsiteX60" fmla="*/ 372648 w 1653912"/>
                <a:gd name="connsiteY60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53912" h="2563780">
                  <a:moveTo>
                    <a:pt x="372648" y="0"/>
                  </a:moveTo>
                  <a:cubicBezTo>
                    <a:pt x="398718" y="56740"/>
                    <a:pt x="412520" y="108881"/>
                    <a:pt x="413287" y="164087"/>
                  </a:cubicBezTo>
                  <a:cubicBezTo>
                    <a:pt x="414053" y="200893"/>
                    <a:pt x="420955" y="239231"/>
                    <a:pt x="400252" y="275269"/>
                  </a:cubicBezTo>
                  <a:cubicBezTo>
                    <a:pt x="378782" y="312073"/>
                    <a:pt x="358080" y="346578"/>
                    <a:pt x="300572" y="344278"/>
                  </a:cubicBezTo>
                  <a:cubicBezTo>
                    <a:pt x="384150" y="429388"/>
                    <a:pt x="476162" y="489196"/>
                    <a:pt x="568174" y="545171"/>
                  </a:cubicBezTo>
                  <a:cubicBezTo>
                    <a:pt x="568174" y="517566"/>
                    <a:pt x="564340" y="491497"/>
                    <a:pt x="568939" y="466194"/>
                  </a:cubicBezTo>
                  <a:cubicBezTo>
                    <a:pt x="576608" y="424788"/>
                    <a:pt x="597311" y="387983"/>
                    <a:pt x="634882" y="365748"/>
                  </a:cubicBezTo>
                  <a:cubicBezTo>
                    <a:pt x="741462" y="302106"/>
                    <a:pt x="826573" y="216995"/>
                    <a:pt x="894048" y="113482"/>
                  </a:cubicBezTo>
                  <a:cubicBezTo>
                    <a:pt x="895582" y="110414"/>
                    <a:pt x="898649" y="108881"/>
                    <a:pt x="904017" y="104280"/>
                  </a:cubicBezTo>
                  <a:cubicBezTo>
                    <a:pt x="905549" y="115014"/>
                    <a:pt x="907850" y="121916"/>
                    <a:pt x="908617" y="129584"/>
                  </a:cubicBezTo>
                  <a:cubicBezTo>
                    <a:pt x="915518" y="234630"/>
                    <a:pt x="904017" y="337376"/>
                    <a:pt x="868745" y="436290"/>
                  </a:cubicBezTo>
                  <a:cubicBezTo>
                    <a:pt x="838841" y="522167"/>
                    <a:pt x="782868" y="585809"/>
                    <a:pt x="687021" y="617247"/>
                  </a:cubicBezTo>
                  <a:cubicBezTo>
                    <a:pt x="832707" y="709258"/>
                    <a:pt x="942355" y="823506"/>
                    <a:pt x="958457" y="1003697"/>
                  </a:cubicBezTo>
                  <a:cubicBezTo>
                    <a:pt x="1035133" y="912451"/>
                    <a:pt x="1135580" y="886381"/>
                    <a:pt x="1245227" y="879480"/>
                  </a:cubicBezTo>
                  <a:cubicBezTo>
                    <a:pt x="1344907" y="873347"/>
                    <a:pt x="1433085" y="831940"/>
                    <a:pt x="1519729" y="786701"/>
                  </a:cubicBezTo>
                  <a:lnTo>
                    <a:pt x="1653912" y="715392"/>
                  </a:lnTo>
                  <a:cubicBezTo>
                    <a:pt x="1650846" y="726894"/>
                    <a:pt x="1650079" y="734562"/>
                    <a:pt x="1647012" y="741462"/>
                  </a:cubicBezTo>
                  <a:cubicBezTo>
                    <a:pt x="1590271" y="885615"/>
                    <a:pt x="1510527" y="1015965"/>
                    <a:pt x="1405480" y="1130212"/>
                  </a:cubicBezTo>
                  <a:cubicBezTo>
                    <a:pt x="1345674" y="1194621"/>
                    <a:pt x="1272063" y="1237560"/>
                    <a:pt x="1187719" y="1259796"/>
                  </a:cubicBezTo>
                  <a:cubicBezTo>
                    <a:pt x="1104142" y="1282032"/>
                    <a:pt x="1028232" y="1275131"/>
                    <a:pt x="969958" y="1198454"/>
                  </a:cubicBezTo>
                  <a:cubicBezTo>
                    <a:pt x="967946" y="1317879"/>
                    <a:pt x="1057514" y="1504226"/>
                    <a:pt x="1223252" y="1633703"/>
                  </a:cubicBezTo>
                  <a:cubicBezTo>
                    <a:pt x="1357800" y="1732536"/>
                    <a:pt x="1465043" y="1821070"/>
                    <a:pt x="1523754" y="1954414"/>
                  </a:cubicBezTo>
                  <a:cubicBezTo>
                    <a:pt x="1585000" y="2073670"/>
                    <a:pt x="1613466" y="2203493"/>
                    <a:pt x="1611740" y="2343236"/>
                  </a:cubicBezTo>
                  <a:cubicBezTo>
                    <a:pt x="1610973" y="2387708"/>
                    <a:pt x="1610207" y="2432180"/>
                    <a:pt x="1609440" y="2476653"/>
                  </a:cubicBezTo>
                  <a:cubicBezTo>
                    <a:pt x="1608674" y="2512691"/>
                    <a:pt x="1591038" y="2540295"/>
                    <a:pt x="1558067" y="2549496"/>
                  </a:cubicBezTo>
                  <a:cubicBezTo>
                    <a:pt x="1522029" y="2559463"/>
                    <a:pt x="1483691" y="2565598"/>
                    <a:pt x="1446885" y="2563297"/>
                  </a:cubicBezTo>
                  <a:cubicBezTo>
                    <a:pt x="1404715" y="2560230"/>
                    <a:pt x="1394746" y="2534160"/>
                    <a:pt x="1410848" y="2493522"/>
                  </a:cubicBezTo>
                  <a:cubicBezTo>
                    <a:pt x="1436918" y="2426814"/>
                    <a:pt x="1469122" y="2360871"/>
                    <a:pt x="1483691" y="2291863"/>
                  </a:cubicBezTo>
                  <a:cubicBezTo>
                    <a:pt x="1508995" y="2172822"/>
                    <a:pt x="1485560" y="2065858"/>
                    <a:pt x="1429239" y="1968707"/>
                  </a:cubicBezTo>
                  <a:cubicBezTo>
                    <a:pt x="1349291" y="1854315"/>
                    <a:pt x="1260288" y="1776137"/>
                    <a:pt x="1153179" y="1679852"/>
                  </a:cubicBezTo>
                  <a:cubicBezTo>
                    <a:pt x="1076874" y="1611166"/>
                    <a:pt x="1012322" y="1533531"/>
                    <a:pt x="971492" y="1436918"/>
                  </a:cubicBezTo>
                  <a:cubicBezTo>
                    <a:pt x="966124" y="1438452"/>
                    <a:pt x="963058" y="1439219"/>
                    <a:pt x="963058" y="1439986"/>
                  </a:cubicBezTo>
                  <a:cubicBezTo>
                    <a:pt x="940054" y="1535065"/>
                    <a:pt x="869512" y="1569570"/>
                    <a:pt x="781334" y="1581070"/>
                  </a:cubicBezTo>
                  <a:cubicBezTo>
                    <a:pt x="687788" y="1593339"/>
                    <a:pt x="598843" y="1578771"/>
                    <a:pt x="512966" y="1537364"/>
                  </a:cubicBezTo>
                  <a:cubicBezTo>
                    <a:pt x="380315" y="1473724"/>
                    <a:pt x="263767" y="1390147"/>
                    <a:pt x="160254" y="1286632"/>
                  </a:cubicBezTo>
                  <a:cubicBezTo>
                    <a:pt x="155654" y="1282032"/>
                    <a:pt x="151820" y="1277431"/>
                    <a:pt x="142619" y="1266697"/>
                  </a:cubicBezTo>
                  <a:lnTo>
                    <a:pt x="223129" y="1272830"/>
                  </a:lnTo>
                  <a:cubicBezTo>
                    <a:pt x="367281" y="1287400"/>
                    <a:pt x="509900" y="1285866"/>
                    <a:pt x="649450" y="1236026"/>
                  </a:cubicBezTo>
                  <a:cubicBezTo>
                    <a:pt x="739929" y="1203055"/>
                    <a:pt x="830407" y="1210722"/>
                    <a:pt x="917052" y="1274364"/>
                  </a:cubicBezTo>
                  <a:cubicBezTo>
                    <a:pt x="910150" y="1167017"/>
                    <a:pt x="908617" y="1065804"/>
                    <a:pt x="896349" y="966125"/>
                  </a:cubicBezTo>
                  <a:cubicBezTo>
                    <a:pt x="887915" y="893282"/>
                    <a:pt x="847275" y="831940"/>
                    <a:pt x="797436" y="771366"/>
                  </a:cubicBezTo>
                  <a:cubicBezTo>
                    <a:pt x="795136" y="780568"/>
                    <a:pt x="793602" y="784401"/>
                    <a:pt x="793602" y="789002"/>
                  </a:cubicBezTo>
                  <a:cubicBezTo>
                    <a:pt x="792068" y="841142"/>
                    <a:pt x="764465" y="877947"/>
                    <a:pt x="722293" y="905550"/>
                  </a:cubicBezTo>
                  <a:cubicBezTo>
                    <a:pt x="676287" y="935454"/>
                    <a:pt x="625681" y="950022"/>
                    <a:pt x="572007" y="951556"/>
                  </a:cubicBezTo>
                  <a:cubicBezTo>
                    <a:pt x="454692" y="955390"/>
                    <a:pt x="343511" y="927020"/>
                    <a:pt x="228497" y="877947"/>
                  </a:cubicBezTo>
                  <a:cubicBezTo>
                    <a:pt x="245366" y="871813"/>
                    <a:pt x="255333" y="867212"/>
                    <a:pt x="266068" y="864145"/>
                  </a:cubicBezTo>
                  <a:cubicBezTo>
                    <a:pt x="368814" y="835008"/>
                    <a:pt x="463894" y="792069"/>
                    <a:pt x="547471" y="722294"/>
                  </a:cubicBezTo>
                  <a:cubicBezTo>
                    <a:pt x="579675" y="695456"/>
                    <a:pt x="623381" y="683188"/>
                    <a:pt x="661718" y="664786"/>
                  </a:cubicBezTo>
                  <a:lnTo>
                    <a:pt x="342744" y="443190"/>
                  </a:lnTo>
                  <a:cubicBezTo>
                    <a:pt x="339677" y="476928"/>
                    <a:pt x="318974" y="500697"/>
                    <a:pt x="286004" y="512966"/>
                  </a:cubicBezTo>
                  <a:cubicBezTo>
                    <a:pt x="244599" y="528302"/>
                    <a:pt x="203193" y="527535"/>
                    <a:pt x="161021" y="516033"/>
                  </a:cubicBezTo>
                  <a:cubicBezTo>
                    <a:pt x="100446" y="499932"/>
                    <a:pt x="46773" y="470028"/>
                    <a:pt x="0" y="434756"/>
                  </a:cubicBezTo>
                  <a:lnTo>
                    <a:pt x="272202" y="365748"/>
                  </a:lnTo>
                  <a:cubicBezTo>
                    <a:pt x="207027" y="272969"/>
                    <a:pt x="145685" y="182490"/>
                    <a:pt x="144152" y="67476"/>
                  </a:cubicBezTo>
                  <a:cubicBezTo>
                    <a:pt x="167155" y="138018"/>
                    <a:pt x="187857" y="210094"/>
                    <a:pt x="232330" y="264535"/>
                  </a:cubicBezTo>
                  <a:cubicBezTo>
                    <a:pt x="256100" y="227729"/>
                    <a:pt x="281403" y="190924"/>
                    <a:pt x="302873" y="152586"/>
                  </a:cubicBezTo>
                  <a:cubicBezTo>
                    <a:pt x="323575" y="115781"/>
                    <a:pt x="340444" y="77443"/>
                    <a:pt x="358080" y="39105"/>
                  </a:cubicBezTo>
                  <a:cubicBezTo>
                    <a:pt x="362681" y="28370"/>
                    <a:pt x="366514" y="17635"/>
                    <a:pt x="37264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7D9E4D-B822-A8CB-594A-F275E06C6A3F}"/>
                </a:ext>
              </a:extLst>
            </p:cNvPr>
            <p:cNvSpPr/>
            <p:nvPr/>
          </p:nvSpPr>
          <p:spPr>
            <a:xfrm>
              <a:off x="6902069" y="-1274614"/>
              <a:ext cx="5592042" cy="8102772"/>
            </a:xfrm>
            <a:custGeom>
              <a:avLst/>
              <a:gdLst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141545 h 8102772"/>
                <a:gd name="connsiteX49" fmla="*/ 232062 w 5592042"/>
                <a:gd name="connsiteY49" fmla="*/ 4072874 h 8102772"/>
                <a:gd name="connsiteX50" fmla="*/ 233098 w 5592042"/>
                <a:gd name="connsiteY50" fmla="*/ 4073581 h 8102772"/>
                <a:gd name="connsiteX51" fmla="*/ 443957 w 5592042"/>
                <a:gd name="connsiteY51" fmla="*/ 3830517 h 8102772"/>
                <a:gd name="connsiteX52" fmla="*/ 883314 w 5592042"/>
                <a:gd name="connsiteY52" fmla="*/ 3467838 h 8102772"/>
                <a:gd name="connsiteX53" fmla="*/ 1439985 w 5592042"/>
                <a:gd name="connsiteY53" fmla="*/ 3658762 h 8102772"/>
                <a:gd name="connsiteX54" fmla="*/ 1653147 w 5592042"/>
                <a:gd name="connsiteY54" fmla="*/ 4003807 h 8102772"/>
                <a:gd name="connsiteX55" fmla="*/ 1677683 w 5592042"/>
                <a:gd name="connsiteY55" fmla="*/ 4045979 h 8102772"/>
                <a:gd name="connsiteX56" fmla="*/ 1705286 w 5592042"/>
                <a:gd name="connsiteY56" fmla="*/ 3964701 h 8102772"/>
                <a:gd name="connsiteX57" fmla="*/ 1913080 w 5592042"/>
                <a:gd name="connsiteY57" fmla="*/ 3348989 h 8102772"/>
                <a:gd name="connsiteX58" fmla="*/ 2360870 w 5592042"/>
                <a:gd name="connsiteY58" fmla="*/ 2648931 h 8102772"/>
                <a:gd name="connsiteX59" fmla="*/ 2772623 w 5592042"/>
                <a:gd name="connsiteY59" fmla="*/ 2195007 h 8102772"/>
                <a:gd name="connsiteX60" fmla="*/ 3380668 w 5592042"/>
                <a:gd name="connsiteY60" fmla="*/ 1312459 h 8102772"/>
                <a:gd name="connsiteX61" fmla="*/ 3760984 w 5592042"/>
                <a:gd name="connsiteY61" fmla="*/ 471317 h 8102772"/>
                <a:gd name="connsiteX62" fmla="*/ 3803922 w 5592042"/>
                <a:gd name="connsiteY62" fmla="*/ 379305 h 8102772"/>
                <a:gd name="connsiteX63" fmla="*/ 3879831 w 5592042"/>
                <a:gd name="connsiteY63" fmla="*/ 377004 h 8102772"/>
                <a:gd name="connsiteX64" fmla="*/ 3931205 w 5592042"/>
                <a:gd name="connsiteY64" fmla="*/ 511955 h 8102772"/>
                <a:gd name="connsiteX65" fmla="*/ 3987947 w 5592042"/>
                <a:gd name="connsiteY65" fmla="*/ 913741 h 8102772"/>
                <a:gd name="connsiteX66" fmla="*/ 3892867 w 5592042"/>
                <a:gd name="connsiteY66" fmla="*/ 1388369 h 8102772"/>
                <a:gd name="connsiteX67" fmla="*/ 3877532 w 5592042"/>
                <a:gd name="connsiteY67" fmla="*/ 1429774 h 8102772"/>
                <a:gd name="connsiteX68" fmla="*/ 3881365 w 5592042"/>
                <a:gd name="connsiteY68" fmla="*/ 1439742 h 8102772"/>
                <a:gd name="connsiteX69" fmla="*/ 3939639 w 5592042"/>
                <a:gd name="connsiteY69" fmla="*/ 1363833 h 8102772"/>
                <a:gd name="connsiteX70" fmla="*/ 4130563 w 5592042"/>
                <a:gd name="connsiteY70" fmla="*/ 1016487 h 8102772"/>
                <a:gd name="connsiteX71" fmla="*/ 4171970 w 5592042"/>
                <a:gd name="connsiteY71" fmla="*/ 961280 h 8102772"/>
                <a:gd name="connsiteX72" fmla="*/ 4221809 w 5592042"/>
                <a:gd name="connsiteY72" fmla="*/ 966648 h 8102772"/>
                <a:gd name="connsiteX73" fmla="*/ 4265515 w 5592042"/>
                <a:gd name="connsiteY73" fmla="*/ 1041790 h 8102772"/>
                <a:gd name="connsiteX74" fmla="*/ 4280851 w 5592042"/>
                <a:gd name="connsiteY74" fmla="*/ 1011120 h 8102772"/>
                <a:gd name="connsiteX75" fmla="*/ 4716373 w 5592042"/>
                <a:gd name="connsiteY75" fmla="*/ 432979 h 8102772"/>
                <a:gd name="connsiteX76" fmla="*/ 4943335 w 5592042"/>
                <a:gd name="connsiteY76" fmla="*/ 165378 h 8102772"/>
                <a:gd name="connsiteX77" fmla="*/ 5229339 w 5592042"/>
                <a:gd name="connsiteY77" fmla="*/ 10491 h 8102772"/>
                <a:gd name="connsiteX78" fmla="*/ 5328731 w 5592042"/>
                <a:gd name="connsiteY7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072874 h 8102772"/>
                <a:gd name="connsiteX49" fmla="*/ 233098 w 5592042"/>
                <a:gd name="connsiteY49" fmla="*/ 4073581 h 8102772"/>
                <a:gd name="connsiteX50" fmla="*/ 443957 w 5592042"/>
                <a:gd name="connsiteY50" fmla="*/ 3830517 h 8102772"/>
                <a:gd name="connsiteX51" fmla="*/ 883314 w 5592042"/>
                <a:gd name="connsiteY51" fmla="*/ 3467838 h 8102772"/>
                <a:gd name="connsiteX52" fmla="*/ 1439985 w 5592042"/>
                <a:gd name="connsiteY52" fmla="*/ 3658762 h 8102772"/>
                <a:gd name="connsiteX53" fmla="*/ 1653147 w 5592042"/>
                <a:gd name="connsiteY53" fmla="*/ 4003807 h 8102772"/>
                <a:gd name="connsiteX54" fmla="*/ 1677683 w 5592042"/>
                <a:gd name="connsiteY54" fmla="*/ 4045979 h 8102772"/>
                <a:gd name="connsiteX55" fmla="*/ 1705286 w 5592042"/>
                <a:gd name="connsiteY55" fmla="*/ 3964701 h 8102772"/>
                <a:gd name="connsiteX56" fmla="*/ 1913080 w 5592042"/>
                <a:gd name="connsiteY56" fmla="*/ 3348989 h 8102772"/>
                <a:gd name="connsiteX57" fmla="*/ 2360870 w 5592042"/>
                <a:gd name="connsiteY57" fmla="*/ 2648931 h 8102772"/>
                <a:gd name="connsiteX58" fmla="*/ 2772623 w 5592042"/>
                <a:gd name="connsiteY58" fmla="*/ 2195007 h 8102772"/>
                <a:gd name="connsiteX59" fmla="*/ 3380668 w 5592042"/>
                <a:gd name="connsiteY59" fmla="*/ 1312459 h 8102772"/>
                <a:gd name="connsiteX60" fmla="*/ 3760984 w 5592042"/>
                <a:gd name="connsiteY60" fmla="*/ 471317 h 8102772"/>
                <a:gd name="connsiteX61" fmla="*/ 3803922 w 5592042"/>
                <a:gd name="connsiteY61" fmla="*/ 379305 h 8102772"/>
                <a:gd name="connsiteX62" fmla="*/ 3879831 w 5592042"/>
                <a:gd name="connsiteY62" fmla="*/ 377004 h 8102772"/>
                <a:gd name="connsiteX63" fmla="*/ 3931205 w 5592042"/>
                <a:gd name="connsiteY63" fmla="*/ 511955 h 8102772"/>
                <a:gd name="connsiteX64" fmla="*/ 3987947 w 5592042"/>
                <a:gd name="connsiteY64" fmla="*/ 913741 h 8102772"/>
                <a:gd name="connsiteX65" fmla="*/ 3892867 w 5592042"/>
                <a:gd name="connsiteY65" fmla="*/ 1388369 h 8102772"/>
                <a:gd name="connsiteX66" fmla="*/ 3877532 w 5592042"/>
                <a:gd name="connsiteY66" fmla="*/ 1429774 h 8102772"/>
                <a:gd name="connsiteX67" fmla="*/ 3881365 w 5592042"/>
                <a:gd name="connsiteY67" fmla="*/ 1439742 h 8102772"/>
                <a:gd name="connsiteX68" fmla="*/ 3939639 w 5592042"/>
                <a:gd name="connsiteY68" fmla="*/ 1363833 h 8102772"/>
                <a:gd name="connsiteX69" fmla="*/ 4130563 w 5592042"/>
                <a:gd name="connsiteY69" fmla="*/ 1016487 h 8102772"/>
                <a:gd name="connsiteX70" fmla="*/ 4171970 w 5592042"/>
                <a:gd name="connsiteY70" fmla="*/ 961280 h 8102772"/>
                <a:gd name="connsiteX71" fmla="*/ 4221809 w 5592042"/>
                <a:gd name="connsiteY71" fmla="*/ 966648 h 8102772"/>
                <a:gd name="connsiteX72" fmla="*/ 4265515 w 5592042"/>
                <a:gd name="connsiteY72" fmla="*/ 1041790 h 8102772"/>
                <a:gd name="connsiteX73" fmla="*/ 4280851 w 5592042"/>
                <a:gd name="connsiteY73" fmla="*/ 1011120 h 8102772"/>
                <a:gd name="connsiteX74" fmla="*/ 4716373 w 5592042"/>
                <a:gd name="connsiteY74" fmla="*/ 432979 h 8102772"/>
                <a:gd name="connsiteX75" fmla="*/ 4943335 w 5592042"/>
                <a:gd name="connsiteY75" fmla="*/ 165378 h 8102772"/>
                <a:gd name="connsiteX76" fmla="*/ 5229339 w 5592042"/>
                <a:gd name="connsiteY76" fmla="*/ 10491 h 8102772"/>
                <a:gd name="connsiteX77" fmla="*/ 5328731 w 5592042"/>
                <a:gd name="connsiteY77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232062 w 5592042"/>
                <a:gd name="connsiteY47" fmla="*/ 4072874 h 8102772"/>
                <a:gd name="connsiteX48" fmla="*/ 233098 w 5592042"/>
                <a:gd name="connsiteY48" fmla="*/ 4073581 h 8102772"/>
                <a:gd name="connsiteX49" fmla="*/ 443957 w 5592042"/>
                <a:gd name="connsiteY49" fmla="*/ 3830517 h 8102772"/>
                <a:gd name="connsiteX50" fmla="*/ 883314 w 5592042"/>
                <a:gd name="connsiteY50" fmla="*/ 3467838 h 8102772"/>
                <a:gd name="connsiteX51" fmla="*/ 1439985 w 5592042"/>
                <a:gd name="connsiteY51" fmla="*/ 3658762 h 8102772"/>
                <a:gd name="connsiteX52" fmla="*/ 1653147 w 5592042"/>
                <a:gd name="connsiteY52" fmla="*/ 4003807 h 8102772"/>
                <a:gd name="connsiteX53" fmla="*/ 1677683 w 5592042"/>
                <a:gd name="connsiteY53" fmla="*/ 4045979 h 8102772"/>
                <a:gd name="connsiteX54" fmla="*/ 1705286 w 5592042"/>
                <a:gd name="connsiteY54" fmla="*/ 3964701 h 8102772"/>
                <a:gd name="connsiteX55" fmla="*/ 1913080 w 5592042"/>
                <a:gd name="connsiteY55" fmla="*/ 3348989 h 8102772"/>
                <a:gd name="connsiteX56" fmla="*/ 2360870 w 5592042"/>
                <a:gd name="connsiteY56" fmla="*/ 2648931 h 8102772"/>
                <a:gd name="connsiteX57" fmla="*/ 2772623 w 5592042"/>
                <a:gd name="connsiteY57" fmla="*/ 2195007 h 8102772"/>
                <a:gd name="connsiteX58" fmla="*/ 3380668 w 5592042"/>
                <a:gd name="connsiteY58" fmla="*/ 1312459 h 8102772"/>
                <a:gd name="connsiteX59" fmla="*/ 3760984 w 5592042"/>
                <a:gd name="connsiteY59" fmla="*/ 471317 h 8102772"/>
                <a:gd name="connsiteX60" fmla="*/ 3803922 w 5592042"/>
                <a:gd name="connsiteY60" fmla="*/ 379305 h 8102772"/>
                <a:gd name="connsiteX61" fmla="*/ 3879831 w 5592042"/>
                <a:gd name="connsiteY61" fmla="*/ 377004 h 8102772"/>
                <a:gd name="connsiteX62" fmla="*/ 3931205 w 5592042"/>
                <a:gd name="connsiteY62" fmla="*/ 511955 h 8102772"/>
                <a:gd name="connsiteX63" fmla="*/ 3987947 w 5592042"/>
                <a:gd name="connsiteY63" fmla="*/ 913741 h 8102772"/>
                <a:gd name="connsiteX64" fmla="*/ 3892867 w 5592042"/>
                <a:gd name="connsiteY64" fmla="*/ 1388369 h 8102772"/>
                <a:gd name="connsiteX65" fmla="*/ 3877532 w 5592042"/>
                <a:gd name="connsiteY65" fmla="*/ 1429774 h 8102772"/>
                <a:gd name="connsiteX66" fmla="*/ 3881365 w 5592042"/>
                <a:gd name="connsiteY66" fmla="*/ 1439742 h 8102772"/>
                <a:gd name="connsiteX67" fmla="*/ 3939639 w 5592042"/>
                <a:gd name="connsiteY67" fmla="*/ 1363833 h 8102772"/>
                <a:gd name="connsiteX68" fmla="*/ 4130563 w 5592042"/>
                <a:gd name="connsiteY68" fmla="*/ 1016487 h 8102772"/>
                <a:gd name="connsiteX69" fmla="*/ 4171970 w 5592042"/>
                <a:gd name="connsiteY69" fmla="*/ 961280 h 8102772"/>
                <a:gd name="connsiteX70" fmla="*/ 4221809 w 5592042"/>
                <a:gd name="connsiteY70" fmla="*/ 966648 h 8102772"/>
                <a:gd name="connsiteX71" fmla="*/ 4265515 w 5592042"/>
                <a:gd name="connsiteY71" fmla="*/ 1041790 h 8102772"/>
                <a:gd name="connsiteX72" fmla="*/ 4280851 w 5592042"/>
                <a:gd name="connsiteY72" fmla="*/ 1011120 h 8102772"/>
                <a:gd name="connsiteX73" fmla="*/ 4716373 w 5592042"/>
                <a:gd name="connsiteY73" fmla="*/ 432979 h 8102772"/>
                <a:gd name="connsiteX74" fmla="*/ 4943335 w 5592042"/>
                <a:gd name="connsiteY74" fmla="*/ 165378 h 8102772"/>
                <a:gd name="connsiteX75" fmla="*/ 5229339 w 5592042"/>
                <a:gd name="connsiteY75" fmla="*/ 10491 h 8102772"/>
                <a:gd name="connsiteX76" fmla="*/ 5328731 w 5592042"/>
                <a:gd name="connsiteY76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2062 w 5592042"/>
                <a:gd name="connsiteY46" fmla="*/ 4072874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07919 w 5592042"/>
                <a:gd name="connsiteY46" fmla="*/ 4103052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49200 w 5592042"/>
                <a:gd name="connsiteY42" fmla="*/ 4250705 h 8102772"/>
                <a:gd name="connsiteX43" fmla="*/ 68243 w 5592042"/>
                <a:gd name="connsiteY43" fmla="*/ 4298244 h 8102772"/>
                <a:gd name="connsiteX44" fmla="*/ 0 w 5592042"/>
                <a:gd name="connsiteY44" fmla="*/ 4298244 h 8102772"/>
                <a:gd name="connsiteX45" fmla="*/ 233098 w 5592042"/>
                <a:gd name="connsiteY45" fmla="*/ 4073581 h 8102772"/>
                <a:gd name="connsiteX46" fmla="*/ 443957 w 5592042"/>
                <a:gd name="connsiteY46" fmla="*/ 3830517 h 8102772"/>
                <a:gd name="connsiteX47" fmla="*/ 883314 w 5592042"/>
                <a:gd name="connsiteY47" fmla="*/ 3467838 h 8102772"/>
                <a:gd name="connsiteX48" fmla="*/ 1439985 w 5592042"/>
                <a:gd name="connsiteY48" fmla="*/ 3658762 h 8102772"/>
                <a:gd name="connsiteX49" fmla="*/ 1653147 w 5592042"/>
                <a:gd name="connsiteY49" fmla="*/ 4003807 h 8102772"/>
                <a:gd name="connsiteX50" fmla="*/ 1677683 w 5592042"/>
                <a:gd name="connsiteY50" fmla="*/ 4045979 h 8102772"/>
                <a:gd name="connsiteX51" fmla="*/ 1705286 w 5592042"/>
                <a:gd name="connsiteY51" fmla="*/ 3964701 h 8102772"/>
                <a:gd name="connsiteX52" fmla="*/ 1913080 w 5592042"/>
                <a:gd name="connsiteY52" fmla="*/ 3348989 h 8102772"/>
                <a:gd name="connsiteX53" fmla="*/ 2360870 w 5592042"/>
                <a:gd name="connsiteY53" fmla="*/ 2648931 h 8102772"/>
                <a:gd name="connsiteX54" fmla="*/ 2772623 w 5592042"/>
                <a:gd name="connsiteY54" fmla="*/ 2195007 h 8102772"/>
                <a:gd name="connsiteX55" fmla="*/ 3380668 w 5592042"/>
                <a:gd name="connsiteY55" fmla="*/ 1312459 h 8102772"/>
                <a:gd name="connsiteX56" fmla="*/ 3760984 w 5592042"/>
                <a:gd name="connsiteY56" fmla="*/ 471317 h 8102772"/>
                <a:gd name="connsiteX57" fmla="*/ 3803922 w 5592042"/>
                <a:gd name="connsiteY57" fmla="*/ 379305 h 8102772"/>
                <a:gd name="connsiteX58" fmla="*/ 3879831 w 5592042"/>
                <a:gd name="connsiteY58" fmla="*/ 377004 h 8102772"/>
                <a:gd name="connsiteX59" fmla="*/ 3931205 w 5592042"/>
                <a:gd name="connsiteY59" fmla="*/ 511955 h 8102772"/>
                <a:gd name="connsiteX60" fmla="*/ 3987947 w 5592042"/>
                <a:gd name="connsiteY60" fmla="*/ 913741 h 8102772"/>
                <a:gd name="connsiteX61" fmla="*/ 3892867 w 5592042"/>
                <a:gd name="connsiteY61" fmla="*/ 1388369 h 8102772"/>
                <a:gd name="connsiteX62" fmla="*/ 3877532 w 5592042"/>
                <a:gd name="connsiteY62" fmla="*/ 1429774 h 8102772"/>
                <a:gd name="connsiteX63" fmla="*/ 3881365 w 5592042"/>
                <a:gd name="connsiteY63" fmla="*/ 1439742 h 8102772"/>
                <a:gd name="connsiteX64" fmla="*/ 3939639 w 5592042"/>
                <a:gd name="connsiteY64" fmla="*/ 1363833 h 8102772"/>
                <a:gd name="connsiteX65" fmla="*/ 4130563 w 5592042"/>
                <a:gd name="connsiteY65" fmla="*/ 1016487 h 8102772"/>
                <a:gd name="connsiteX66" fmla="*/ 4171970 w 5592042"/>
                <a:gd name="connsiteY66" fmla="*/ 961280 h 8102772"/>
                <a:gd name="connsiteX67" fmla="*/ 4221809 w 5592042"/>
                <a:gd name="connsiteY67" fmla="*/ 966648 h 8102772"/>
                <a:gd name="connsiteX68" fmla="*/ 4265515 w 5592042"/>
                <a:gd name="connsiteY68" fmla="*/ 1041790 h 8102772"/>
                <a:gd name="connsiteX69" fmla="*/ 4280851 w 5592042"/>
                <a:gd name="connsiteY69" fmla="*/ 1011120 h 8102772"/>
                <a:gd name="connsiteX70" fmla="*/ 4716373 w 5592042"/>
                <a:gd name="connsiteY70" fmla="*/ 432979 h 8102772"/>
                <a:gd name="connsiteX71" fmla="*/ 4943335 w 5592042"/>
                <a:gd name="connsiteY71" fmla="*/ 165378 h 8102772"/>
                <a:gd name="connsiteX72" fmla="*/ 5229339 w 5592042"/>
                <a:gd name="connsiteY72" fmla="*/ 10491 h 8102772"/>
                <a:gd name="connsiteX73" fmla="*/ 5328731 w 5592042"/>
                <a:gd name="connsiteY73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49200 w 5592042"/>
                <a:gd name="connsiteY41" fmla="*/ 4250705 h 8102772"/>
                <a:gd name="connsiteX42" fmla="*/ 68243 w 5592042"/>
                <a:gd name="connsiteY42" fmla="*/ 4298244 h 8102772"/>
                <a:gd name="connsiteX43" fmla="*/ 0 w 5592042"/>
                <a:gd name="connsiteY43" fmla="*/ 4298244 h 8102772"/>
                <a:gd name="connsiteX44" fmla="*/ 233098 w 5592042"/>
                <a:gd name="connsiteY44" fmla="*/ 4073581 h 8102772"/>
                <a:gd name="connsiteX45" fmla="*/ 443957 w 5592042"/>
                <a:gd name="connsiteY45" fmla="*/ 3830517 h 8102772"/>
                <a:gd name="connsiteX46" fmla="*/ 883314 w 5592042"/>
                <a:gd name="connsiteY46" fmla="*/ 3467838 h 8102772"/>
                <a:gd name="connsiteX47" fmla="*/ 1439985 w 5592042"/>
                <a:gd name="connsiteY47" fmla="*/ 3658762 h 8102772"/>
                <a:gd name="connsiteX48" fmla="*/ 1653147 w 5592042"/>
                <a:gd name="connsiteY48" fmla="*/ 4003807 h 8102772"/>
                <a:gd name="connsiteX49" fmla="*/ 1677683 w 5592042"/>
                <a:gd name="connsiteY49" fmla="*/ 4045979 h 8102772"/>
                <a:gd name="connsiteX50" fmla="*/ 1705286 w 5592042"/>
                <a:gd name="connsiteY50" fmla="*/ 3964701 h 8102772"/>
                <a:gd name="connsiteX51" fmla="*/ 1913080 w 5592042"/>
                <a:gd name="connsiteY51" fmla="*/ 3348989 h 8102772"/>
                <a:gd name="connsiteX52" fmla="*/ 2360870 w 5592042"/>
                <a:gd name="connsiteY52" fmla="*/ 2648931 h 8102772"/>
                <a:gd name="connsiteX53" fmla="*/ 2772623 w 5592042"/>
                <a:gd name="connsiteY53" fmla="*/ 2195007 h 8102772"/>
                <a:gd name="connsiteX54" fmla="*/ 3380668 w 5592042"/>
                <a:gd name="connsiteY54" fmla="*/ 1312459 h 8102772"/>
                <a:gd name="connsiteX55" fmla="*/ 3760984 w 5592042"/>
                <a:gd name="connsiteY55" fmla="*/ 471317 h 8102772"/>
                <a:gd name="connsiteX56" fmla="*/ 3803922 w 5592042"/>
                <a:gd name="connsiteY56" fmla="*/ 379305 h 8102772"/>
                <a:gd name="connsiteX57" fmla="*/ 3879831 w 5592042"/>
                <a:gd name="connsiteY57" fmla="*/ 377004 h 8102772"/>
                <a:gd name="connsiteX58" fmla="*/ 3931205 w 5592042"/>
                <a:gd name="connsiteY58" fmla="*/ 511955 h 8102772"/>
                <a:gd name="connsiteX59" fmla="*/ 3987947 w 5592042"/>
                <a:gd name="connsiteY59" fmla="*/ 913741 h 8102772"/>
                <a:gd name="connsiteX60" fmla="*/ 3892867 w 5592042"/>
                <a:gd name="connsiteY60" fmla="*/ 1388369 h 8102772"/>
                <a:gd name="connsiteX61" fmla="*/ 3877532 w 5592042"/>
                <a:gd name="connsiteY61" fmla="*/ 1429774 h 8102772"/>
                <a:gd name="connsiteX62" fmla="*/ 3881365 w 5592042"/>
                <a:gd name="connsiteY62" fmla="*/ 1439742 h 8102772"/>
                <a:gd name="connsiteX63" fmla="*/ 3939639 w 5592042"/>
                <a:gd name="connsiteY63" fmla="*/ 1363833 h 8102772"/>
                <a:gd name="connsiteX64" fmla="*/ 4130563 w 5592042"/>
                <a:gd name="connsiteY64" fmla="*/ 1016487 h 8102772"/>
                <a:gd name="connsiteX65" fmla="*/ 4171970 w 5592042"/>
                <a:gd name="connsiteY65" fmla="*/ 961280 h 8102772"/>
                <a:gd name="connsiteX66" fmla="*/ 4221809 w 5592042"/>
                <a:gd name="connsiteY66" fmla="*/ 966648 h 8102772"/>
                <a:gd name="connsiteX67" fmla="*/ 4265515 w 5592042"/>
                <a:gd name="connsiteY67" fmla="*/ 1041790 h 8102772"/>
                <a:gd name="connsiteX68" fmla="*/ 4280851 w 5592042"/>
                <a:gd name="connsiteY68" fmla="*/ 1011120 h 8102772"/>
                <a:gd name="connsiteX69" fmla="*/ 4716373 w 5592042"/>
                <a:gd name="connsiteY69" fmla="*/ 432979 h 8102772"/>
                <a:gd name="connsiteX70" fmla="*/ 4943335 w 5592042"/>
                <a:gd name="connsiteY70" fmla="*/ 165378 h 8102772"/>
                <a:gd name="connsiteX71" fmla="*/ 5229339 w 5592042"/>
                <a:gd name="connsiteY71" fmla="*/ 10491 h 8102772"/>
                <a:gd name="connsiteX72" fmla="*/ 5328731 w 5592042"/>
                <a:gd name="connsiteY72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249200 w 5592042"/>
                <a:gd name="connsiteY40" fmla="*/ 4250705 h 8102772"/>
                <a:gd name="connsiteX41" fmla="*/ 68243 w 5592042"/>
                <a:gd name="connsiteY41" fmla="*/ 4298244 h 8102772"/>
                <a:gd name="connsiteX42" fmla="*/ 0 w 5592042"/>
                <a:gd name="connsiteY42" fmla="*/ 4298244 h 8102772"/>
                <a:gd name="connsiteX43" fmla="*/ 233098 w 5592042"/>
                <a:gd name="connsiteY43" fmla="*/ 4073581 h 8102772"/>
                <a:gd name="connsiteX44" fmla="*/ 443957 w 5592042"/>
                <a:gd name="connsiteY44" fmla="*/ 3830517 h 8102772"/>
                <a:gd name="connsiteX45" fmla="*/ 883314 w 5592042"/>
                <a:gd name="connsiteY45" fmla="*/ 3467838 h 8102772"/>
                <a:gd name="connsiteX46" fmla="*/ 1439985 w 5592042"/>
                <a:gd name="connsiteY46" fmla="*/ 3658762 h 8102772"/>
                <a:gd name="connsiteX47" fmla="*/ 1653147 w 5592042"/>
                <a:gd name="connsiteY47" fmla="*/ 4003807 h 8102772"/>
                <a:gd name="connsiteX48" fmla="*/ 1677683 w 5592042"/>
                <a:gd name="connsiteY48" fmla="*/ 4045979 h 8102772"/>
                <a:gd name="connsiteX49" fmla="*/ 1705286 w 5592042"/>
                <a:gd name="connsiteY49" fmla="*/ 3964701 h 8102772"/>
                <a:gd name="connsiteX50" fmla="*/ 1913080 w 5592042"/>
                <a:gd name="connsiteY50" fmla="*/ 3348989 h 8102772"/>
                <a:gd name="connsiteX51" fmla="*/ 2360870 w 5592042"/>
                <a:gd name="connsiteY51" fmla="*/ 2648931 h 8102772"/>
                <a:gd name="connsiteX52" fmla="*/ 2772623 w 5592042"/>
                <a:gd name="connsiteY52" fmla="*/ 2195007 h 8102772"/>
                <a:gd name="connsiteX53" fmla="*/ 3380668 w 5592042"/>
                <a:gd name="connsiteY53" fmla="*/ 1312459 h 8102772"/>
                <a:gd name="connsiteX54" fmla="*/ 3760984 w 5592042"/>
                <a:gd name="connsiteY54" fmla="*/ 471317 h 8102772"/>
                <a:gd name="connsiteX55" fmla="*/ 3803922 w 5592042"/>
                <a:gd name="connsiteY55" fmla="*/ 379305 h 8102772"/>
                <a:gd name="connsiteX56" fmla="*/ 3879831 w 5592042"/>
                <a:gd name="connsiteY56" fmla="*/ 377004 h 8102772"/>
                <a:gd name="connsiteX57" fmla="*/ 3931205 w 5592042"/>
                <a:gd name="connsiteY57" fmla="*/ 511955 h 8102772"/>
                <a:gd name="connsiteX58" fmla="*/ 3987947 w 5592042"/>
                <a:gd name="connsiteY58" fmla="*/ 913741 h 8102772"/>
                <a:gd name="connsiteX59" fmla="*/ 3892867 w 5592042"/>
                <a:gd name="connsiteY59" fmla="*/ 1388369 h 8102772"/>
                <a:gd name="connsiteX60" fmla="*/ 3877532 w 5592042"/>
                <a:gd name="connsiteY60" fmla="*/ 1429774 h 8102772"/>
                <a:gd name="connsiteX61" fmla="*/ 3881365 w 5592042"/>
                <a:gd name="connsiteY61" fmla="*/ 1439742 h 8102772"/>
                <a:gd name="connsiteX62" fmla="*/ 3939639 w 5592042"/>
                <a:gd name="connsiteY62" fmla="*/ 1363833 h 8102772"/>
                <a:gd name="connsiteX63" fmla="*/ 4130563 w 5592042"/>
                <a:gd name="connsiteY63" fmla="*/ 1016487 h 8102772"/>
                <a:gd name="connsiteX64" fmla="*/ 4171970 w 5592042"/>
                <a:gd name="connsiteY64" fmla="*/ 961280 h 8102772"/>
                <a:gd name="connsiteX65" fmla="*/ 4221809 w 5592042"/>
                <a:gd name="connsiteY65" fmla="*/ 966648 h 8102772"/>
                <a:gd name="connsiteX66" fmla="*/ 4265515 w 5592042"/>
                <a:gd name="connsiteY66" fmla="*/ 1041790 h 8102772"/>
                <a:gd name="connsiteX67" fmla="*/ 4280851 w 5592042"/>
                <a:gd name="connsiteY67" fmla="*/ 1011120 h 8102772"/>
                <a:gd name="connsiteX68" fmla="*/ 4716373 w 5592042"/>
                <a:gd name="connsiteY68" fmla="*/ 432979 h 8102772"/>
                <a:gd name="connsiteX69" fmla="*/ 4943335 w 5592042"/>
                <a:gd name="connsiteY69" fmla="*/ 165378 h 8102772"/>
                <a:gd name="connsiteX70" fmla="*/ 5229339 w 5592042"/>
                <a:gd name="connsiteY70" fmla="*/ 10491 h 8102772"/>
                <a:gd name="connsiteX71" fmla="*/ 5328731 w 5592042"/>
                <a:gd name="connsiteY71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80801 w 5592042"/>
                <a:gd name="connsiteY38" fmla="*/ 4218057 h 8102772"/>
                <a:gd name="connsiteX39" fmla="*/ 249200 w 5592042"/>
                <a:gd name="connsiteY39" fmla="*/ 4250705 h 8102772"/>
                <a:gd name="connsiteX40" fmla="*/ 68243 w 5592042"/>
                <a:gd name="connsiteY40" fmla="*/ 4298244 h 8102772"/>
                <a:gd name="connsiteX41" fmla="*/ 0 w 5592042"/>
                <a:gd name="connsiteY41" fmla="*/ 4298244 h 8102772"/>
                <a:gd name="connsiteX42" fmla="*/ 233098 w 5592042"/>
                <a:gd name="connsiteY42" fmla="*/ 4073581 h 8102772"/>
                <a:gd name="connsiteX43" fmla="*/ 443957 w 5592042"/>
                <a:gd name="connsiteY43" fmla="*/ 3830517 h 8102772"/>
                <a:gd name="connsiteX44" fmla="*/ 883314 w 5592042"/>
                <a:gd name="connsiteY44" fmla="*/ 3467838 h 8102772"/>
                <a:gd name="connsiteX45" fmla="*/ 1439985 w 5592042"/>
                <a:gd name="connsiteY45" fmla="*/ 3658762 h 8102772"/>
                <a:gd name="connsiteX46" fmla="*/ 1653147 w 5592042"/>
                <a:gd name="connsiteY46" fmla="*/ 4003807 h 8102772"/>
                <a:gd name="connsiteX47" fmla="*/ 1677683 w 5592042"/>
                <a:gd name="connsiteY47" fmla="*/ 4045979 h 8102772"/>
                <a:gd name="connsiteX48" fmla="*/ 1705286 w 5592042"/>
                <a:gd name="connsiteY48" fmla="*/ 3964701 h 8102772"/>
                <a:gd name="connsiteX49" fmla="*/ 1913080 w 5592042"/>
                <a:gd name="connsiteY49" fmla="*/ 3348989 h 8102772"/>
                <a:gd name="connsiteX50" fmla="*/ 2360870 w 5592042"/>
                <a:gd name="connsiteY50" fmla="*/ 2648931 h 8102772"/>
                <a:gd name="connsiteX51" fmla="*/ 2772623 w 5592042"/>
                <a:gd name="connsiteY51" fmla="*/ 2195007 h 8102772"/>
                <a:gd name="connsiteX52" fmla="*/ 3380668 w 5592042"/>
                <a:gd name="connsiteY52" fmla="*/ 1312459 h 8102772"/>
                <a:gd name="connsiteX53" fmla="*/ 3760984 w 5592042"/>
                <a:gd name="connsiteY53" fmla="*/ 471317 h 8102772"/>
                <a:gd name="connsiteX54" fmla="*/ 3803922 w 5592042"/>
                <a:gd name="connsiteY54" fmla="*/ 379305 h 8102772"/>
                <a:gd name="connsiteX55" fmla="*/ 3879831 w 5592042"/>
                <a:gd name="connsiteY55" fmla="*/ 377004 h 8102772"/>
                <a:gd name="connsiteX56" fmla="*/ 3931205 w 5592042"/>
                <a:gd name="connsiteY56" fmla="*/ 511955 h 8102772"/>
                <a:gd name="connsiteX57" fmla="*/ 3987947 w 5592042"/>
                <a:gd name="connsiteY57" fmla="*/ 913741 h 8102772"/>
                <a:gd name="connsiteX58" fmla="*/ 3892867 w 5592042"/>
                <a:gd name="connsiteY58" fmla="*/ 1388369 h 8102772"/>
                <a:gd name="connsiteX59" fmla="*/ 3877532 w 5592042"/>
                <a:gd name="connsiteY59" fmla="*/ 1429774 h 8102772"/>
                <a:gd name="connsiteX60" fmla="*/ 3881365 w 5592042"/>
                <a:gd name="connsiteY60" fmla="*/ 1439742 h 8102772"/>
                <a:gd name="connsiteX61" fmla="*/ 3939639 w 5592042"/>
                <a:gd name="connsiteY61" fmla="*/ 1363833 h 8102772"/>
                <a:gd name="connsiteX62" fmla="*/ 4130563 w 5592042"/>
                <a:gd name="connsiteY62" fmla="*/ 1016487 h 8102772"/>
                <a:gd name="connsiteX63" fmla="*/ 4171970 w 5592042"/>
                <a:gd name="connsiteY63" fmla="*/ 961280 h 8102772"/>
                <a:gd name="connsiteX64" fmla="*/ 4221809 w 5592042"/>
                <a:gd name="connsiteY64" fmla="*/ 966648 h 8102772"/>
                <a:gd name="connsiteX65" fmla="*/ 4265515 w 5592042"/>
                <a:gd name="connsiteY65" fmla="*/ 1041790 h 8102772"/>
                <a:gd name="connsiteX66" fmla="*/ 4280851 w 5592042"/>
                <a:gd name="connsiteY66" fmla="*/ 1011120 h 8102772"/>
                <a:gd name="connsiteX67" fmla="*/ 4716373 w 5592042"/>
                <a:gd name="connsiteY67" fmla="*/ 432979 h 8102772"/>
                <a:gd name="connsiteX68" fmla="*/ 4943335 w 5592042"/>
                <a:gd name="connsiteY68" fmla="*/ 165378 h 8102772"/>
                <a:gd name="connsiteX69" fmla="*/ 5229339 w 5592042"/>
                <a:gd name="connsiteY69" fmla="*/ 10491 h 8102772"/>
                <a:gd name="connsiteX70" fmla="*/ 5328731 w 5592042"/>
                <a:gd name="connsiteY70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249200 w 5592042"/>
                <a:gd name="connsiteY38" fmla="*/ 4250705 h 8102772"/>
                <a:gd name="connsiteX39" fmla="*/ 68243 w 5592042"/>
                <a:gd name="connsiteY39" fmla="*/ 4298244 h 8102772"/>
                <a:gd name="connsiteX40" fmla="*/ 0 w 5592042"/>
                <a:gd name="connsiteY40" fmla="*/ 4298244 h 8102772"/>
                <a:gd name="connsiteX41" fmla="*/ 233098 w 5592042"/>
                <a:gd name="connsiteY41" fmla="*/ 4073581 h 8102772"/>
                <a:gd name="connsiteX42" fmla="*/ 443957 w 5592042"/>
                <a:gd name="connsiteY42" fmla="*/ 3830517 h 8102772"/>
                <a:gd name="connsiteX43" fmla="*/ 883314 w 5592042"/>
                <a:gd name="connsiteY43" fmla="*/ 3467838 h 8102772"/>
                <a:gd name="connsiteX44" fmla="*/ 1439985 w 5592042"/>
                <a:gd name="connsiteY44" fmla="*/ 3658762 h 8102772"/>
                <a:gd name="connsiteX45" fmla="*/ 1653147 w 5592042"/>
                <a:gd name="connsiteY45" fmla="*/ 4003807 h 8102772"/>
                <a:gd name="connsiteX46" fmla="*/ 1677683 w 5592042"/>
                <a:gd name="connsiteY46" fmla="*/ 4045979 h 8102772"/>
                <a:gd name="connsiteX47" fmla="*/ 1705286 w 5592042"/>
                <a:gd name="connsiteY47" fmla="*/ 3964701 h 8102772"/>
                <a:gd name="connsiteX48" fmla="*/ 1913080 w 5592042"/>
                <a:gd name="connsiteY48" fmla="*/ 3348989 h 8102772"/>
                <a:gd name="connsiteX49" fmla="*/ 2360870 w 5592042"/>
                <a:gd name="connsiteY49" fmla="*/ 2648931 h 8102772"/>
                <a:gd name="connsiteX50" fmla="*/ 2772623 w 5592042"/>
                <a:gd name="connsiteY50" fmla="*/ 2195007 h 8102772"/>
                <a:gd name="connsiteX51" fmla="*/ 3380668 w 5592042"/>
                <a:gd name="connsiteY51" fmla="*/ 1312459 h 8102772"/>
                <a:gd name="connsiteX52" fmla="*/ 3760984 w 5592042"/>
                <a:gd name="connsiteY52" fmla="*/ 471317 h 8102772"/>
                <a:gd name="connsiteX53" fmla="*/ 3803922 w 5592042"/>
                <a:gd name="connsiteY53" fmla="*/ 379305 h 8102772"/>
                <a:gd name="connsiteX54" fmla="*/ 3879831 w 5592042"/>
                <a:gd name="connsiteY54" fmla="*/ 377004 h 8102772"/>
                <a:gd name="connsiteX55" fmla="*/ 3931205 w 5592042"/>
                <a:gd name="connsiteY55" fmla="*/ 511955 h 8102772"/>
                <a:gd name="connsiteX56" fmla="*/ 3987947 w 5592042"/>
                <a:gd name="connsiteY56" fmla="*/ 913741 h 8102772"/>
                <a:gd name="connsiteX57" fmla="*/ 3892867 w 5592042"/>
                <a:gd name="connsiteY57" fmla="*/ 1388369 h 8102772"/>
                <a:gd name="connsiteX58" fmla="*/ 3877532 w 5592042"/>
                <a:gd name="connsiteY58" fmla="*/ 1429774 h 8102772"/>
                <a:gd name="connsiteX59" fmla="*/ 3881365 w 5592042"/>
                <a:gd name="connsiteY59" fmla="*/ 1439742 h 8102772"/>
                <a:gd name="connsiteX60" fmla="*/ 3939639 w 5592042"/>
                <a:gd name="connsiteY60" fmla="*/ 1363833 h 8102772"/>
                <a:gd name="connsiteX61" fmla="*/ 4130563 w 5592042"/>
                <a:gd name="connsiteY61" fmla="*/ 1016487 h 8102772"/>
                <a:gd name="connsiteX62" fmla="*/ 4171970 w 5592042"/>
                <a:gd name="connsiteY62" fmla="*/ 961280 h 8102772"/>
                <a:gd name="connsiteX63" fmla="*/ 4221809 w 5592042"/>
                <a:gd name="connsiteY63" fmla="*/ 966648 h 8102772"/>
                <a:gd name="connsiteX64" fmla="*/ 4265515 w 5592042"/>
                <a:gd name="connsiteY64" fmla="*/ 1041790 h 8102772"/>
                <a:gd name="connsiteX65" fmla="*/ 4280851 w 5592042"/>
                <a:gd name="connsiteY65" fmla="*/ 1011120 h 8102772"/>
                <a:gd name="connsiteX66" fmla="*/ 4716373 w 5592042"/>
                <a:gd name="connsiteY66" fmla="*/ 432979 h 8102772"/>
                <a:gd name="connsiteX67" fmla="*/ 4943335 w 5592042"/>
                <a:gd name="connsiteY67" fmla="*/ 165378 h 8102772"/>
                <a:gd name="connsiteX68" fmla="*/ 5229339 w 5592042"/>
                <a:gd name="connsiteY68" fmla="*/ 10491 h 8102772"/>
                <a:gd name="connsiteX69" fmla="*/ 5328731 w 5592042"/>
                <a:gd name="connsiteY69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92042" h="8102772">
                  <a:moveTo>
                    <a:pt x="5328731" y="427"/>
                  </a:moveTo>
                  <a:cubicBezTo>
                    <a:pt x="5356622" y="1865"/>
                    <a:pt x="5378091" y="6657"/>
                    <a:pt x="5389593" y="10491"/>
                  </a:cubicBezTo>
                  <a:cubicBezTo>
                    <a:pt x="5491572" y="46529"/>
                    <a:pt x="5566716" y="98669"/>
                    <a:pt x="5583583" y="206016"/>
                  </a:cubicBezTo>
                  <a:cubicBezTo>
                    <a:pt x="5602753" y="334066"/>
                    <a:pt x="5589718" y="484352"/>
                    <a:pt x="5540645" y="600900"/>
                  </a:cubicBezTo>
                  <a:cubicBezTo>
                    <a:pt x="5478538" y="748886"/>
                    <a:pt x="5263077" y="1081663"/>
                    <a:pt x="5263077" y="1105432"/>
                  </a:cubicBezTo>
                  <a:cubicBezTo>
                    <a:pt x="5266910" y="1231949"/>
                    <a:pt x="5456301" y="1173675"/>
                    <a:pt x="5488505" y="1529453"/>
                  </a:cubicBezTo>
                  <a:cubicBezTo>
                    <a:pt x="5462435" y="1805489"/>
                    <a:pt x="5226272" y="1925105"/>
                    <a:pt x="5196368" y="2096860"/>
                  </a:cubicBezTo>
                  <a:cubicBezTo>
                    <a:pt x="5150362" y="2349893"/>
                    <a:pt x="5361221" y="2412768"/>
                    <a:pt x="5266910" y="2737876"/>
                  </a:cubicBezTo>
                  <a:cubicBezTo>
                    <a:pt x="5227805" y="2842923"/>
                    <a:pt x="4961738" y="3133527"/>
                    <a:pt x="4954837" y="3187967"/>
                  </a:cubicBezTo>
                  <a:cubicBezTo>
                    <a:pt x="4943335" y="3283813"/>
                    <a:pt x="5056817" y="3356656"/>
                    <a:pt x="4960971" y="3588220"/>
                  </a:cubicBezTo>
                  <a:cubicBezTo>
                    <a:pt x="4895797" y="3743873"/>
                    <a:pt x="4704105" y="3759208"/>
                    <a:pt x="4613625" y="3874223"/>
                  </a:cubicBezTo>
                  <a:cubicBezTo>
                    <a:pt x="4695670" y="4110387"/>
                    <a:pt x="4655032" y="4377988"/>
                    <a:pt x="4248645" y="4466166"/>
                  </a:cubicBezTo>
                  <a:cubicBezTo>
                    <a:pt x="4208007" y="4882520"/>
                    <a:pt x="3274854" y="5208395"/>
                    <a:pt x="3164439" y="5190760"/>
                  </a:cubicBezTo>
                  <a:cubicBezTo>
                    <a:pt x="3167507" y="5196127"/>
                    <a:pt x="3169041" y="5199960"/>
                    <a:pt x="3171341" y="5203027"/>
                  </a:cubicBezTo>
                  <a:lnTo>
                    <a:pt x="3619899" y="5783469"/>
                  </a:lnTo>
                  <a:cubicBezTo>
                    <a:pt x="3747182" y="5949858"/>
                    <a:pt x="3910503" y="6077140"/>
                    <a:pt x="4069223" y="6211324"/>
                  </a:cubicBezTo>
                  <a:cubicBezTo>
                    <a:pt x="4325323" y="6426786"/>
                    <a:pt x="4622827" y="6541800"/>
                    <a:pt x="4944869" y="6605443"/>
                  </a:cubicBezTo>
                  <a:cubicBezTo>
                    <a:pt x="4975539" y="6610809"/>
                    <a:pt x="5005443" y="6618477"/>
                    <a:pt x="5034580" y="6626911"/>
                  </a:cubicBezTo>
                  <a:cubicBezTo>
                    <a:pt x="5078286" y="6639946"/>
                    <a:pt x="5201735" y="6664483"/>
                    <a:pt x="5198668" y="6709723"/>
                  </a:cubicBezTo>
                  <a:cubicBezTo>
                    <a:pt x="5194834" y="6759562"/>
                    <a:pt x="5104357" y="6797134"/>
                    <a:pt x="5084419" y="6841606"/>
                  </a:cubicBezTo>
                  <a:cubicBezTo>
                    <a:pt x="5048382" y="6923650"/>
                    <a:pt x="5105123" y="6998026"/>
                    <a:pt x="5056817" y="7073936"/>
                  </a:cubicBezTo>
                  <a:cubicBezTo>
                    <a:pt x="5027679" y="7119942"/>
                    <a:pt x="4855925" y="7193551"/>
                    <a:pt x="4826787" y="7234957"/>
                  </a:cubicBezTo>
                  <a:cubicBezTo>
                    <a:pt x="4722507" y="7386010"/>
                    <a:pt x="4765447" y="7499491"/>
                    <a:pt x="4654265" y="7599171"/>
                  </a:cubicBezTo>
                  <a:cubicBezTo>
                    <a:pt x="4571453" y="7673546"/>
                    <a:pt x="4345258" y="7708818"/>
                    <a:pt x="4258614" y="7768625"/>
                  </a:cubicBezTo>
                  <a:cubicBezTo>
                    <a:pt x="4194973" y="7810031"/>
                    <a:pt x="4195739" y="7934247"/>
                    <a:pt x="4083025" y="8009390"/>
                  </a:cubicBezTo>
                  <a:cubicBezTo>
                    <a:pt x="3984111" y="8075331"/>
                    <a:pt x="3859129" y="8094501"/>
                    <a:pt x="3859129" y="8094501"/>
                  </a:cubicBezTo>
                  <a:cubicBezTo>
                    <a:pt x="3800088" y="8119037"/>
                    <a:pt x="3751015" y="8087599"/>
                    <a:pt x="3734147" y="8018591"/>
                  </a:cubicBezTo>
                  <a:cubicBezTo>
                    <a:pt x="3698875" y="7872905"/>
                    <a:pt x="3665905" y="7726453"/>
                    <a:pt x="3632167" y="7580001"/>
                  </a:cubicBezTo>
                  <a:cubicBezTo>
                    <a:pt x="3555490" y="7245691"/>
                    <a:pt x="3426673" y="6933617"/>
                    <a:pt x="3243417" y="6643781"/>
                  </a:cubicBezTo>
                  <a:cubicBezTo>
                    <a:pt x="3093899" y="6406850"/>
                    <a:pt x="2892238" y="6237394"/>
                    <a:pt x="2617737" y="6166852"/>
                  </a:cubicBezTo>
                  <a:cubicBezTo>
                    <a:pt x="2520357" y="6141549"/>
                    <a:pt x="2419911" y="6130815"/>
                    <a:pt x="2320999" y="6113945"/>
                  </a:cubicBezTo>
                  <a:cubicBezTo>
                    <a:pt x="2042663" y="6067173"/>
                    <a:pt x="1785797" y="5965193"/>
                    <a:pt x="1550399" y="5809539"/>
                  </a:cubicBezTo>
                  <a:cubicBezTo>
                    <a:pt x="1432318" y="5732095"/>
                    <a:pt x="1318070" y="5650819"/>
                    <a:pt x="1215324" y="5553440"/>
                  </a:cubicBezTo>
                  <a:cubicBezTo>
                    <a:pt x="1007530" y="5356381"/>
                    <a:pt x="884081" y="5117150"/>
                    <a:pt x="854944" y="4831146"/>
                  </a:cubicBezTo>
                  <a:cubicBezTo>
                    <a:pt x="848810" y="4769039"/>
                    <a:pt x="838075" y="4707697"/>
                    <a:pt x="831941" y="4645589"/>
                  </a:cubicBezTo>
                  <a:cubicBezTo>
                    <a:pt x="819673" y="4519072"/>
                    <a:pt x="762931" y="4414793"/>
                    <a:pt x="673221" y="4328914"/>
                  </a:cubicBezTo>
                  <a:cubicBezTo>
                    <a:pt x="621847" y="4279842"/>
                    <a:pt x="565107" y="4236902"/>
                    <a:pt x="511433" y="4190896"/>
                  </a:cubicBezTo>
                  <a:cubicBezTo>
                    <a:pt x="495331" y="4176329"/>
                    <a:pt x="479229" y="4175562"/>
                    <a:pt x="459293" y="4183229"/>
                  </a:cubicBezTo>
                  <a:cubicBezTo>
                    <a:pt x="334125" y="4237334"/>
                    <a:pt x="223256" y="4288128"/>
                    <a:pt x="68243" y="4298244"/>
                  </a:cubicBezTo>
                  <a:cubicBezTo>
                    <a:pt x="47540" y="4302845"/>
                    <a:pt x="25304" y="4302078"/>
                    <a:pt x="0" y="4298244"/>
                  </a:cubicBezTo>
                  <a:cubicBezTo>
                    <a:pt x="81797" y="4188372"/>
                    <a:pt x="153069" y="4151535"/>
                    <a:pt x="233098" y="4073581"/>
                  </a:cubicBezTo>
                  <a:cubicBezTo>
                    <a:pt x="307474" y="3996906"/>
                    <a:pt x="393352" y="3934031"/>
                    <a:pt x="443957" y="3830517"/>
                  </a:cubicBezTo>
                  <a:cubicBezTo>
                    <a:pt x="533669" y="3645727"/>
                    <a:pt x="684722" y="3523044"/>
                    <a:pt x="883314" y="3467838"/>
                  </a:cubicBezTo>
                  <a:cubicBezTo>
                    <a:pt x="1112577" y="3403429"/>
                    <a:pt x="1300434" y="3466304"/>
                    <a:pt x="1439985" y="3658762"/>
                  </a:cubicBezTo>
                  <a:cubicBezTo>
                    <a:pt x="1518963" y="3767643"/>
                    <a:pt x="1582603" y="3888024"/>
                    <a:pt x="1653147" y="4003807"/>
                  </a:cubicBezTo>
                  <a:cubicBezTo>
                    <a:pt x="1660047" y="4015308"/>
                    <a:pt x="1666948" y="4026809"/>
                    <a:pt x="1677683" y="4045979"/>
                  </a:cubicBezTo>
                  <a:cubicBezTo>
                    <a:pt x="1688417" y="4013775"/>
                    <a:pt x="1698385" y="3989237"/>
                    <a:pt x="1705286" y="3964701"/>
                  </a:cubicBezTo>
                  <a:cubicBezTo>
                    <a:pt x="1765861" y="3756908"/>
                    <a:pt x="1829503" y="3549114"/>
                    <a:pt x="1913080" y="3348989"/>
                  </a:cubicBezTo>
                  <a:cubicBezTo>
                    <a:pt x="2021193" y="3089822"/>
                    <a:pt x="2176847" y="2859792"/>
                    <a:pt x="2360870" y="2648931"/>
                  </a:cubicBezTo>
                  <a:cubicBezTo>
                    <a:pt x="2495054" y="2494811"/>
                    <a:pt x="2631539" y="2342225"/>
                    <a:pt x="2772623" y="2195007"/>
                  </a:cubicBezTo>
                  <a:cubicBezTo>
                    <a:pt x="3023355" y="1933539"/>
                    <a:pt x="3223481" y="1636800"/>
                    <a:pt x="3380668" y="1312459"/>
                  </a:cubicBezTo>
                  <a:cubicBezTo>
                    <a:pt x="3514085" y="1035657"/>
                    <a:pt x="3634467" y="751953"/>
                    <a:pt x="3760984" y="471317"/>
                  </a:cubicBezTo>
                  <a:cubicBezTo>
                    <a:pt x="3774785" y="440646"/>
                    <a:pt x="3787820" y="409209"/>
                    <a:pt x="3803922" y="379305"/>
                  </a:cubicBezTo>
                  <a:cubicBezTo>
                    <a:pt x="3826159" y="338667"/>
                    <a:pt x="3858362" y="336366"/>
                    <a:pt x="3879831" y="377004"/>
                  </a:cubicBezTo>
                  <a:cubicBezTo>
                    <a:pt x="3902069" y="419176"/>
                    <a:pt x="3922771" y="465182"/>
                    <a:pt x="3931205" y="511955"/>
                  </a:cubicBezTo>
                  <a:cubicBezTo>
                    <a:pt x="3954207" y="645373"/>
                    <a:pt x="3975679" y="779557"/>
                    <a:pt x="3987947" y="913741"/>
                  </a:cubicBezTo>
                  <a:cubicBezTo>
                    <a:pt x="4003281" y="1079362"/>
                    <a:pt x="3954207" y="1235782"/>
                    <a:pt x="3892867" y="1388369"/>
                  </a:cubicBezTo>
                  <a:cubicBezTo>
                    <a:pt x="3887501" y="1402170"/>
                    <a:pt x="3882899" y="1415972"/>
                    <a:pt x="3877532" y="1429774"/>
                  </a:cubicBezTo>
                  <a:cubicBezTo>
                    <a:pt x="3877532" y="1430541"/>
                    <a:pt x="3878299" y="1432074"/>
                    <a:pt x="3881365" y="1439742"/>
                  </a:cubicBezTo>
                  <a:cubicBezTo>
                    <a:pt x="3902835" y="1412905"/>
                    <a:pt x="3925071" y="1389902"/>
                    <a:pt x="3939639" y="1363833"/>
                  </a:cubicBezTo>
                  <a:cubicBezTo>
                    <a:pt x="4004049" y="1248818"/>
                    <a:pt x="4066156" y="1132269"/>
                    <a:pt x="4130563" y="1016487"/>
                  </a:cubicBezTo>
                  <a:cubicBezTo>
                    <a:pt x="4141299" y="996552"/>
                    <a:pt x="4156634" y="978149"/>
                    <a:pt x="4171970" y="961280"/>
                  </a:cubicBezTo>
                  <a:cubicBezTo>
                    <a:pt x="4189605" y="942111"/>
                    <a:pt x="4208775" y="945945"/>
                    <a:pt x="4221809" y="966648"/>
                  </a:cubicBezTo>
                  <a:cubicBezTo>
                    <a:pt x="4234845" y="986583"/>
                    <a:pt x="4244046" y="1009587"/>
                    <a:pt x="4265515" y="1041790"/>
                  </a:cubicBezTo>
                  <a:cubicBezTo>
                    <a:pt x="4270115" y="1031056"/>
                    <a:pt x="4273949" y="1019554"/>
                    <a:pt x="4280851" y="1011120"/>
                  </a:cubicBezTo>
                  <a:cubicBezTo>
                    <a:pt x="4439571" y="828630"/>
                    <a:pt x="4579122" y="631571"/>
                    <a:pt x="4716373" y="432979"/>
                  </a:cubicBezTo>
                  <a:cubicBezTo>
                    <a:pt x="4784615" y="334066"/>
                    <a:pt x="4864359" y="260456"/>
                    <a:pt x="4943335" y="165378"/>
                  </a:cubicBezTo>
                  <a:cubicBezTo>
                    <a:pt x="5010043" y="67998"/>
                    <a:pt x="5165697" y="18159"/>
                    <a:pt x="5229339" y="10491"/>
                  </a:cubicBezTo>
                  <a:cubicBezTo>
                    <a:pt x="5266527" y="906"/>
                    <a:pt x="5300840" y="-1011"/>
                    <a:pt x="5328731" y="4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00000" scaled="0"/>
              <a:tileRect/>
            </a:gradFill>
            <a:ln w="4030" cap="flat">
              <a:solidFill>
                <a:schemeClr val="bg1">
                  <a:lumMod val="8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540DD21-C1BE-4D82-A443-50CEE3B9F702}"/>
              </a:ext>
            </a:extLst>
          </p:cNvPr>
          <p:cNvPicPr/>
          <p:nvPr/>
        </p:nvPicPr>
        <p:blipFill rotWithShape="1">
          <a:blip r:embed="rId2"/>
          <a:srcRect l="20123" t="27908" r="20569" b="11162"/>
          <a:stretch/>
        </p:blipFill>
        <p:spPr>
          <a:xfrm>
            <a:off x="530087" y="768731"/>
            <a:ext cx="10389704" cy="587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58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DF05D-5283-27B7-1191-D53471BFB99D}"/>
              </a:ext>
            </a:extLst>
          </p:cNvPr>
          <p:cNvSpPr txBox="1"/>
          <p:nvPr/>
        </p:nvSpPr>
        <p:spPr>
          <a:xfrm>
            <a:off x="226402" y="170608"/>
            <a:ext cx="10561759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001384-7F30-11A6-E3C5-0AD66D24AD58}"/>
              </a:ext>
            </a:extLst>
          </p:cNvPr>
          <p:cNvGrpSpPr/>
          <p:nvPr/>
        </p:nvGrpSpPr>
        <p:grpSpPr>
          <a:xfrm>
            <a:off x="10133392" y="433180"/>
            <a:ext cx="1758456" cy="2165623"/>
            <a:chOff x="5914772" y="-1274614"/>
            <a:chExt cx="6579339" cy="81027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1D05E-E6BE-3954-6084-964FE6412B53}"/>
                </a:ext>
              </a:extLst>
            </p:cNvPr>
            <p:cNvSpPr/>
            <p:nvPr/>
          </p:nvSpPr>
          <p:spPr>
            <a:xfrm>
              <a:off x="5914772" y="1160649"/>
              <a:ext cx="1653912" cy="2563780"/>
            </a:xfrm>
            <a:custGeom>
              <a:avLst/>
              <a:gdLst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19711 w 1653912"/>
                <a:gd name="connsiteY23" fmla="*/ 1858883 h 2563780"/>
                <a:gd name="connsiteX24" fmla="*/ 1458976 w 1653912"/>
                <a:gd name="connsiteY24" fmla="*/ 1850696 h 2563780"/>
                <a:gd name="connsiteX25" fmla="*/ 1523754 w 1653912"/>
                <a:gd name="connsiteY25" fmla="*/ 1954414 h 2563780"/>
                <a:gd name="connsiteX26" fmla="*/ 1611740 w 1653912"/>
                <a:gd name="connsiteY26" fmla="*/ 2343236 h 2563780"/>
                <a:gd name="connsiteX27" fmla="*/ 1609440 w 1653912"/>
                <a:gd name="connsiteY27" fmla="*/ 2476653 h 2563780"/>
                <a:gd name="connsiteX28" fmla="*/ 1558067 w 1653912"/>
                <a:gd name="connsiteY28" fmla="*/ 2549496 h 2563780"/>
                <a:gd name="connsiteX29" fmla="*/ 1446885 w 1653912"/>
                <a:gd name="connsiteY29" fmla="*/ 2563297 h 2563780"/>
                <a:gd name="connsiteX30" fmla="*/ 1410848 w 1653912"/>
                <a:gd name="connsiteY30" fmla="*/ 2493522 h 2563780"/>
                <a:gd name="connsiteX31" fmla="*/ 1483691 w 1653912"/>
                <a:gd name="connsiteY31" fmla="*/ 2291863 h 2563780"/>
                <a:gd name="connsiteX32" fmla="*/ 1429239 w 1653912"/>
                <a:gd name="connsiteY32" fmla="*/ 1968707 h 2563780"/>
                <a:gd name="connsiteX33" fmla="*/ 1386086 w 1653912"/>
                <a:gd name="connsiteY33" fmla="*/ 1907911 h 2563780"/>
                <a:gd name="connsiteX34" fmla="*/ 1213584 w 1653912"/>
                <a:gd name="connsiteY34" fmla="*/ 1729845 h 2563780"/>
                <a:gd name="connsiteX35" fmla="*/ 1213566 w 1653912"/>
                <a:gd name="connsiteY35" fmla="*/ 1729864 h 2563780"/>
                <a:gd name="connsiteX36" fmla="*/ 1153179 w 1653912"/>
                <a:gd name="connsiteY36" fmla="*/ 1679852 h 2563780"/>
                <a:gd name="connsiteX37" fmla="*/ 971492 w 1653912"/>
                <a:gd name="connsiteY37" fmla="*/ 1436918 h 2563780"/>
                <a:gd name="connsiteX38" fmla="*/ 963058 w 1653912"/>
                <a:gd name="connsiteY38" fmla="*/ 1439986 h 2563780"/>
                <a:gd name="connsiteX39" fmla="*/ 781334 w 1653912"/>
                <a:gd name="connsiteY39" fmla="*/ 1581070 h 2563780"/>
                <a:gd name="connsiteX40" fmla="*/ 512966 w 1653912"/>
                <a:gd name="connsiteY40" fmla="*/ 1537364 h 2563780"/>
                <a:gd name="connsiteX41" fmla="*/ 160254 w 1653912"/>
                <a:gd name="connsiteY41" fmla="*/ 1286632 h 2563780"/>
                <a:gd name="connsiteX42" fmla="*/ 142619 w 1653912"/>
                <a:gd name="connsiteY42" fmla="*/ 1266697 h 2563780"/>
                <a:gd name="connsiteX43" fmla="*/ 223129 w 1653912"/>
                <a:gd name="connsiteY43" fmla="*/ 1272830 h 2563780"/>
                <a:gd name="connsiteX44" fmla="*/ 649450 w 1653912"/>
                <a:gd name="connsiteY44" fmla="*/ 1236026 h 2563780"/>
                <a:gd name="connsiteX45" fmla="*/ 917052 w 1653912"/>
                <a:gd name="connsiteY45" fmla="*/ 1274364 h 2563780"/>
                <a:gd name="connsiteX46" fmla="*/ 896349 w 1653912"/>
                <a:gd name="connsiteY46" fmla="*/ 966125 h 2563780"/>
                <a:gd name="connsiteX47" fmla="*/ 797436 w 1653912"/>
                <a:gd name="connsiteY47" fmla="*/ 771366 h 2563780"/>
                <a:gd name="connsiteX48" fmla="*/ 793602 w 1653912"/>
                <a:gd name="connsiteY48" fmla="*/ 789002 h 2563780"/>
                <a:gd name="connsiteX49" fmla="*/ 722293 w 1653912"/>
                <a:gd name="connsiteY49" fmla="*/ 905550 h 2563780"/>
                <a:gd name="connsiteX50" fmla="*/ 572007 w 1653912"/>
                <a:gd name="connsiteY50" fmla="*/ 951556 h 2563780"/>
                <a:gd name="connsiteX51" fmla="*/ 228497 w 1653912"/>
                <a:gd name="connsiteY51" fmla="*/ 877947 h 2563780"/>
                <a:gd name="connsiteX52" fmla="*/ 266068 w 1653912"/>
                <a:gd name="connsiteY52" fmla="*/ 864145 h 2563780"/>
                <a:gd name="connsiteX53" fmla="*/ 547471 w 1653912"/>
                <a:gd name="connsiteY53" fmla="*/ 722294 h 2563780"/>
                <a:gd name="connsiteX54" fmla="*/ 661718 w 1653912"/>
                <a:gd name="connsiteY54" fmla="*/ 664786 h 2563780"/>
                <a:gd name="connsiteX55" fmla="*/ 342744 w 1653912"/>
                <a:gd name="connsiteY55" fmla="*/ 443190 h 2563780"/>
                <a:gd name="connsiteX56" fmla="*/ 286004 w 1653912"/>
                <a:gd name="connsiteY56" fmla="*/ 512966 h 2563780"/>
                <a:gd name="connsiteX57" fmla="*/ 161021 w 1653912"/>
                <a:gd name="connsiteY57" fmla="*/ 516033 h 2563780"/>
                <a:gd name="connsiteX58" fmla="*/ 0 w 1653912"/>
                <a:gd name="connsiteY58" fmla="*/ 434756 h 2563780"/>
                <a:gd name="connsiteX59" fmla="*/ 272202 w 1653912"/>
                <a:gd name="connsiteY59" fmla="*/ 365748 h 2563780"/>
                <a:gd name="connsiteX60" fmla="*/ 144152 w 1653912"/>
                <a:gd name="connsiteY60" fmla="*/ 67476 h 2563780"/>
                <a:gd name="connsiteX61" fmla="*/ 232330 w 1653912"/>
                <a:gd name="connsiteY61" fmla="*/ 264535 h 2563780"/>
                <a:gd name="connsiteX62" fmla="*/ 302873 w 1653912"/>
                <a:gd name="connsiteY62" fmla="*/ 152586 h 2563780"/>
                <a:gd name="connsiteX63" fmla="*/ 358080 w 1653912"/>
                <a:gd name="connsiteY63" fmla="*/ 39105 h 2563780"/>
                <a:gd name="connsiteX64" fmla="*/ 372648 w 1653912"/>
                <a:gd name="connsiteY64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58976 w 1653912"/>
                <a:gd name="connsiteY23" fmla="*/ 1850696 h 2563780"/>
                <a:gd name="connsiteX24" fmla="*/ 1523754 w 1653912"/>
                <a:gd name="connsiteY24" fmla="*/ 1954414 h 2563780"/>
                <a:gd name="connsiteX25" fmla="*/ 1611740 w 1653912"/>
                <a:gd name="connsiteY25" fmla="*/ 2343236 h 2563780"/>
                <a:gd name="connsiteX26" fmla="*/ 1609440 w 1653912"/>
                <a:gd name="connsiteY26" fmla="*/ 2476653 h 2563780"/>
                <a:gd name="connsiteX27" fmla="*/ 1558067 w 1653912"/>
                <a:gd name="connsiteY27" fmla="*/ 2549496 h 2563780"/>
                <a:gd name="connsiteX28" fmla="*/ 1446885 w 1653912"/>
                <a:gd name="connsiteY28" fmla="*/ 2563297 h 2563780"/>
                <a:gd name="connsiteX29" fmla="*/ 1410848 w 1653912"/>
                <a:gd name="connsiteY29" fmla="*/ 2493522 h 2563780"/>
                <a:gd name="connsiteX30" fmla="*/ 1483691 w 1653912"/>
                <a:gd name="connsiteY30" fmla="*/ 2291863 h 2563780"/>
                <a:gd name="connsiteX31" fmla="*/ 1429239 w 1653912"/>
                <a:gd name="connsiteY31" fmla="*/ 1968707 h 2563780"/>
                <a:gd name="connsiteX32" fmla="*/ 1386086 w 1653912"/>
                <a:gd name="connsiteY32" fmla="*/ 1907911 h 2563780"/>
                <a:gd name="connsiteX33" fmla="*/ 1213584 w 1653912"/>
                <a:gd name="connsiteY33" fmla="*/ 1729845 h 2563780"/>
                <a:gd name="connsiteX34" fmla="*/ 1213566 w 1653912"/>
                <a:gd name="connsiteY34" fmla="*/ 1729864 h 2563780"/>
                <a:gd name="connsiteX35" fmla="*/ 1153179 w 1653912"/>
                <a:gd name="connsiteY35" fmla="*/ 1679852 h 2563780"/>
                <a:gd name="connsiteX36" fmla="*/ 971492 w 1653912"/>
                <a:gd name="connsiteY36" fmla="*/ 1436918 h 2563780"/>
                <a:gd name="connsiteX37" fmla="*/ 963058 w 1653912"/>
                <a:gd name="connsiteY37" fmla="*/ 1439986 h 2563780"/>
                <a:gd name="connsiteX38" fmla="*/ 781334 w 1653912"/>
                <a:gd name="connsiteY38" fmla="*/ 1581070 h 2563780"/>
                <a:gd name="connsiteX39" fmla="*/ 512966 w 1653912"/>
                <a:gd name="connsiteY39" fmla="*/ 1537364 h 2563780"/>
                <a:gd name="connsiteX40" fmla="*/ 160254 w 1653912"/>
                <a:gd name="connsiteY40" fmla="*/ 1286632 h 2563780"/>
                <a:gd name="connsiteX41" fmla="*/ 142619 w 1653912"/>
                <a:gd name="connsiteY41" fmla="*/ 1266697 h 2563780"/>
                <a:gd name="connsiteX42" fmla="*/ 223129 w 1653912"/>
                <a:gd name="connsiteY42" fmla="*/ 1272830 h 2563780"/>
                <a:gd name="connsiteX43" fmla="*/ 649450 w 1653912"/>
                <a:gd name="connsiteY43" fmla="*/ 1236026 h 2563780"/>
                <a:gd name="connsiteX44" fmla="*/ 917052 w 1653912"/>
                <a:gd name="connsiteY44" fmla="*/ 1274364 h 2563780"/>
                <a:gd name="connsiteX45" fmla="*/ 896349 w 1653912"/>
                <a:gd name="connsiteY45" fmla="*/ 966125 h 2563780"/>
                <a:gd name="connsiteX46" fmla="*/ 797436 w 1653912"/>
                <a:gd name="connsiteY46" fmla="*/ 771366 h 2563780"/>
                <a:gd name="connsiteX47" fmla="*/ 793602 w 1653912"/>
                <a:gd name="connsiteY47" fmla="*/ 789002 h 2563780"/>
                <a:gd name="connsiteX48" fmla="*/ 722293 w 1653912"/>
                <a:gd name="connsiteY48" fmla="*/ 905550 h 2563780"/>
                <a:gd name="connsiteX49" fmla="*/ 572007 w 1653912"/>
                <a:gd name="connsiteY49" fmla="*/ 951556 h 2563780"/>
                <a:gd name="connsiteX50" fmla="*/ 228497 w 1653912"/>
                <a:gd name="connsiteY50" fmla="*/ 877947 h 2563780"/>
                <a:gd name="connsiteX51" fmla="*/ 266068 w 1653912"/>
                <a:gd name="connsiteY51" fmla="*/ 864145 h 2563780"/>
                <a:gd name="connsiteX52" fmla="*/ 547471 w 1653912"/>
                <a:gd name="connsiteY52" fmla="*/ 722294 h 2563780"/>
                <a:gd name="connsiteX53" fmla="*/ 661718 w 1653912"/>
                <a:gd name="connsiteY53" fmla="*/ 664786 h 2563780"/>
                <a:gd name="connsiteX54" fmla="*/ 342744 w 1653912"/>
                <a:gd name="connsiteY54" fmla="*/ 443190 h 2563780"/>
                <a:gd name="connsiteX55" fmla="*/ 286004 w 1653912"/>
                <a:gd name="connsiteY55" fmla="*/ 512966 h 2563780"/>
                <a:gd name="connsiteX56" fmla="*/ 161021 w 1653912"/>
                <a:gd name="connsiteY56" fmla="*/ 516033 h 2563780"/>
                <a:gd name="connsiteX57" fmla="*/ 0 w 1653912"/>
                <a:gd name="connsiteY57" fmla="*/ 434756 h 2563780"/>
                <a:gd name="connsiteX58" fmla="*/ 272202 w 1653912"/>
                <a:gd name="connsiteY58" fmla="*/ 365748 h 2563780"/>
                <a:gd name="connsiteX59" fmla="*/ 144152 w 1653912"/>
                <a:gd name="connsiteY59" fmla="*/ 67476 h 2563780"/>
                <a:gd name="connsiteX60" fmla="*/ 232330 w 1653912"/>
                <a:gd name="connsiteY60" fmla="*/ 264535 h 2563780"/>
                <a:gd name="connsiteX61" fmla="*/ 302873 w 1653912"/>
                <a:gd name="connsiteY61" fmla="*/ 152586 h 2563780"/>
                <a:gd name="connsiteX62" fmla="*/ 358080 w 1653912"/>
                <a:gd name="connsiteY62" fmla="*/ 39105 h 2563780"/>
                <a:gd name="connsiteX63" fmla="*/ 372648 w 1653912"/>
                <a:gd name="connsiteY63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458976 w 1653912"/>
                <a:gd name="connsiteY22" fmla="*/ 1850696 h 2563780"/>
                <a:gd name="connsiteX23" fmla="*/ 1523754 w 1653912"/>
                <a:gd name="connsiteY23" fmla="*/ 1954414 h 2563780"/>
                <a:gd name="connsiteX24" fmla="*/ 1611740 w 1653912"/>
                <a:gd name="connsiteY24" fmla="*/ 2343236 h 2563780"/>
                <a:gd name="connsiteX25" fmla="*/ 1609440 w 1653912"/>
                <a:gd name="connsiteY25" fmla="*/ 2476653 h 2563780"/>
                <a:gd name="connsiteX26" fmla="*/ 1558067 w 1653912"/>
                <a:gd name="connsiteY26" fmla="*/ 2549496 h 2563780"/>
                <a:gd name="connsiteX27" fmla="*/ 1446885 w 1653912"/>
                <a:gd name="connsiteY27" fmla="*/ 2563297 h 2563780"/>
                <a:gd name="connsiteX28" fmla="*/ 1410848 w 1653912"/>
                <a:gd name="connsiteY28" fmla="*/ 2493522 h 2563780"/>
                <a:gd name="connsiteX29" fmla="*/ 1483691 w 1653912"/>
                <a:gd name="connsiteY29" fmla="*/ 2291863 h 2563780"/>
                <a:gd name="connsiteX30" fmla="*/ 1429239 w 1653912"/>
                <a:gd name="connsiteY30" fmla="*/ 1968707 h 2563780"/>
                <a:gd name="connsiteX31" fmla="*/ 1386086 w 1653912"/>
                <a:gd name="connsiteY31" fmla="*/ 1907911 h 2563780"/>
                <a:gd name="connsiteX32" fmla="*/ 1213584 w 1653912"/>
                <a:gd name="connsiteY32" fmla="*/ 1729845 h 2563780"/>
                <a:gd name="connsiteX33" fmla="*/ 1213566 w 1653912"/>
                <a:gd name="connsiteY33" fmla="*/ 1729864 h 2563780"/>
                <a:gd name="connsiteX34" fmla="*/ 1153179 w 1653912"/>
                <a:gd name="connsiteY34" fmla="*/ 1679852 h 2563780"/>
                <a:gd name="connsiteX35" fmla="*/ 971492 w 1653912"/>
                <a:gd name="connsiteY35" fmla="*/ 1436918 h 2563780"/>
                <a:gd name="connsiteX36" fmla="*/ 963058 w 1653912"/>
                <a:gd name="connsiteY36" fmla="*/ 1439986 h 2563780"/>
                <a:gd name="connsiteX37" fmla="*/ 781334 w 1653912"/>
                <a:gd name="connsiteY37" fmla="*/ 1581070 h 2563780"/>
                <a:gd name="connsiteX38" fmla="*/ 512966 w 1653912"/>
                <a:gd name="connsiteY38" fmla="*/ 1537364 h 2563780"/>
                <a:gd name="connsiteX39" fmla="*/ 160254 w 1653912"/>
                <a:gd name="connsiteY39" fmla="*/ 1286632 h 2563780"/>
                <a:gd name="connsiteX40" fmla="*/ 142619 w 1653912"/>
                <a:gd name="connsiteY40" fmla="*/ 1266697 h 2563780"/>
                <a:gd name="connsiteX41" fmla="*/ 223129 w 1653912"/>
                <a:gd name="connsiteY41" fmla="*/ 1272830 h 2563780"/>
                <a:gd name="connsiteX42" fmla="*/ 649450 w 1653912"/>
                <a:gd name="connsiteY42" fmla="*/ 1236026 h 2563780"/>
                <a:gd name="connsiteX43" fmla="*/ 917052 w 1653912"/>
                <a:gd name="connsiteY43" fmla="*/ 1274364 h 2563780"/>
                <a:gd name="connsiteX44" fmla="*/ 896349 w 1653912"/>
                <a:gd name="connsiteY44" fmla="*/ 966125 h 2563780"/>
                <a:gd name="connsiteX45" fmla="*/ 797436 w 1653912"/>
                <a:gd name="connsiteY45" fmla="*/ 771366 h 2563780"/>
                <a:gd name="connsiteX46" fmla="*/ 793602 w 1653912"/>
                <a:gd name="connsiteY46" fmla="*/ 789002 h 2563780"/>
                <a:gd name="connsiteX47" fmla="*/ 722293 w 1653912"/>
                <a:gd name="connsiteY47" fmla="*/ 905550 h 2563780"/>
                <a:gd name="connsiteX48" fmla="*/ 572007 w 1653912"/>
                <a:gd name="connsiteY48" fmla="*/ 951556 h 2563780"/>
                <a:gd name="connsiteX49" fmla="*/ 228497 w 1653912"/>
                <a:gd name="connsiteY49" fmla="*/ 877947 h 2563780"/>
                <a:gd name="connsiteX50" fmla="*/ 266068 w 1653912"/>
                <a:gd name="connsiteY50" fmla="*/ 864145 h 2563780"/>
                <a:gd name="connsiteX51" fmla="*/ 547471 w 1653912"/>
                <a:gd name="connsiteY51" fmla="*/ 722294 h 2563780"/>
                <a:gd name="connsiteX52" fmla="*/ 661718 w 1653912"/>
                <a:gd name="connsiteY52" fmla="*/ 664786 h 2563780"/>
                <a:gd name="connsiteX53" fmla="*/ 342744 w 1653912"/>
                <a:gd name="connsiteY53" fmla="*/ 443190 h 2563780"/>
                <a:gd name="connsiteX54" fmla="*/ 286004 w 1653912"/>
                <a:gd name="connsiteY54" fmla="*/ 512966 h 2563780"/>
                <a:gd name="connsiteX55" fmla="*/ 161021 w 1653912"/>
                <a:gd name="connsiteY55" fmla="*/ 516033 h 2563780"/>
                <a:gd name="connsiteX56" fmla="*/ 0 w 1653912"/>
                <a:gd name="connsiteY56" fmla="*/ 434756 h 2563780"/>
                <a:gd name="connsiteX57" fmla="*/ 272202 w 1653912"/>
                <a:gd name="connsiteY57" fmla="*/ 365748 h 2563780"/>
                <a:gd name="connsiteX58" fmla="*/ 144152 w 1653912"/>
                <a:gd name="connsiteY58" fmla="*/ 67476 h 2563780"/>
                <a:gd name="connsiteX59" fmla="*/ 232330 w 1653912"/>
                <a:gd name="connsiteY59" fmla="*/ 264535 h 2563780"/>
                <a:gd name="connsiteX60" fmla="*/ 302873 w 1653912"/>
                <a:gd name="connsiteY60" fmla="*/ 152586 h 2563780"/>
                <a:gd name="connsiteX61" fmla="*/ 358080 w 1653912"/>
                <a:gd name="connsiteY61" fmla="*/ 39105 h 2563780"/>
                <a:gd name="connsiteX62" fmla="*/ 372648 w 1653912"/>
                <a:gd name="connsiteY62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213566 w 1653912"/>
                <a:gd name="connsiteY32" fmla="*/ 1729864 h 2563780"/>
                <a:gd name="connsiteX33" fmla="*/ 1153179 w 1653912"/>
                <a:gd name="connsiteY33" fmla="*/ 1679852 h 2563780"/>
                <a:gd name="connsiteX34" fmla="*/ 971492 w 1653912"/>
                <a:gd name="connsiteY34" fmla="*/ 1436918 h 2563780"/>
                <a:gd name="connsiteX35" fmla="*/ 963058 w 1653912"/>
                <a:gd name="connsiteY35" fmla="*/ 1439986 h 2563780"/>
                <a:gd name="connsiteX36" fmla="*/ 781334 w 1653912"/>
                <a:gd name="connsiteY36" fmla="*/ 1581070 h 2563780"/>
                <a:gd name="connsiteX37" fmla="*/ 512966 w 1653912"/>
                <a:gd name="connsiteY37" fmla="*/ 1537364 h 2563780"/>
                <a:gd name="connsiteX38" fmla="*/ 160254 w 1653912"/>
                <a:gd name="connsiteY38" fmla="*/ 1286632 h 2563780"/>
                <a:gd name="connsiteX39" fmla="*/ 142619 w 1653912"/>
                <a:gd name="connsiteY39" fmla="*/ 1266697 h 2563780"/>
                <a:gd name="connsiteX40" fmla="*/ 223129 w 1653912"/>
                <a:gd name="connsiteY40" fmla="*/ 1272830 h 2563780"/>
                <a:gd name="connsiteX41" fmla="*/ 649450 w 1653912"/>
                <a:gd name="connsiteY41" fmla="*/ 1236026 h 2563780"/>
                <a:gd name="connsiteX42" fmla="*/ 917052 w 1653912"/>
                <a:gd name="connsiteY42" fmla="*/ 1274364 h 2563780"/>
                <a:gd name="connsiteX43" fmla="*/ 896349 w 1653912"/>
                <a:gd name="connsiteY43" fmla="*/ 966125 h 2563780"/>
                <a:gd name="connsiteX44" fmla="*/ 797436 w 1653912"/>
                <a:gd name="connsiteY44" fmla="*/ 771366 h 2563780"/>
                <a:gd name="connsiteX45" fmla="*/ 793602 w 1653912"/>
                <a:gd name="connsiteY45" fmla="*/ 789002 h 2563780"/>
                <a:gd name="connsiteX46" fmla="*/ 722293 w 1653912"/>
                <a:gd name="connsiteY46" fmla="*/ 905550 h 2563780"/>
                <a:gd name="connsiteX47" fmla="*/ 572007 w 1653912"/>
                <a:gd name="connsiteY47" fmla="*/ 951556 h 2563780"/>
                <a:gd name="connsiteX48" fmla="*/ 228497 w 1653912"/>
                <a:gd name="connsiteY48" fmla="*/ 877947 h 2563780"/>
                <a:gd name="connsiteX49" fmla="*/ 266068 w 1653912"/>
                <a:gd name="connsiteY49" fmla="*/ 864145 h 2563780"/>
                <a:gd name="connsiteX50" fmla="*/ 547471 w 1653912"/>
                <a:gd name="connsiteY50" fmla="*/ 722294 h 2563780"/>
                <a:gd name="connsiteX51" fmla="*/ 661718 w 1653912"/>
                <a:gd name="connsiteY51" fmla="*/ 664786 h 2563780"/>
                <a:gd name="connsiteX52" fmla="*/ 342744 w 1653912"/>
                <a:gd name="connsiteY52" fmla="*/ 443190 h 2563780"/>
                <a:gd name="connsiteX53" fmla="*/ 286004 w 1653912"/>
                <a:gd name="connsiteY53" fmla="*/ 512966 h 2563780"/>
                <a:gd name="connsiteX54" fmla="*/ 161021 w 1653912"/>
                <a:gd name="connsiteY54" fmla="*/ 516033 h 2563780"/>
                <a:gd name="connsiteX55" fmla="*/ 0 w 1653912"/>
                <a:gd name="connsiteY55" fmla="*/ 434756 h 2563780"/>
                <a:gd name="connsiteX56" fmla="*/ 272202 w 1653912"/>
                <a:gd name="connsiteY56" fmla="*/ 365748 h 2563780"/>
                <a:gd name="connsiteX57" fmla="*/ 144152 w 1653912"/>
                <a:gd name="connsiteY57" fmla="*/ 67476 h 2563780"/>
                <a:gd name="connsiteX58" fmla="*/ 232330 w 1653912"/>
                <a:gd name="connsiteY58" fmla="*/ 264535 h 2563780"/>
                <a:gd name="connsiteX59" fmla="*/ 302873 w 1653912"/>
                <a:gd name="connsiteY59" fmla="*/ 152586 h 2563780"/>
                <a:gd name="connsiteX60" fmla="*/ 358080 w 1653912"/>
                <a:gd name="connsiteY60" fmla="*/ 39105 h 2563780"/>
                <a:gd name="connsiteX61" fmla="*/ 372648 w 1653912"/>
                <a:gd name="connsiteY61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153179 w 1653912"/>
                <a:gd name="connsiteY32" fmla="*/ 1679852 h 2563780"/>
                <a:gd name="connsiteX33" fmla="*/ 971492 w 1653912"/>
                <a:gd name="connsiteY33" fmla="*/ 1436918 h 2563780"/>
                <a:gd name="connsiteX34" fmla="*/ 963058 w 1653912"/>
                <a:gd name="connsiteY34" fmla="*/ 1439986 h 2563780"/>
                <a:gd name="connsiteX35" fmla="*/ 781334 w 1653912"/>
                <a:gd name="connsiteY35" fmla="*/ 1581070 h 2563780"/>
                <a:gd name="connsiteX36" fmla="*/ 512966 w 1653912"/>
                <a:gd name="connsiteY36" fmla="*/ 1537364 h 2563780"/>
                <a:gd name="connsiteX37" fmla="*/ 160254 w 1653912"/>
                <a:gd name="connsiteY37" fmla="*/ 1286632 h 2563780"/>
                <a:gd name="connsiteX38" fmla="*/ 142619 w 1653912"/>
                <a:gd name="connsiteY38" fmla="*/ 1266697 h 2563780"/>
                <a:gd name="connsiteX39" fmla="*/ 223129 w 1653912"/>
                <a:gd name="connsiteY39" fmla="*/ 1272830 h 2563780"/>
                <a:gd name="connsiteX40" fmla="*/ 649450 w 1653912"/>
                <a:gd name="connsiteY40" fmla="*/ 1236026 h 2563780"/>
                <a:gd name="connsiteX41" fmla="*/ 917052 w 1653912"/>
                <a:gd name="connsiteY41" fmla="*/ 1274364 h 2563780"/>
                <a:gd name="connsiteX42" fmla="*/ 896349 w 1653912"/>
                <a:gd name="connsiteY42" fmla="*/ 966125 h 2563780"/>
                <a:gd name="connsiteX43" fmla="*/ 797436 w 1653912"/>
                <a:gd name="connsiteY43" fmla="*/ 771366 h 2563780"/>
                <a:gd name="connsiteX44" fmla="*/ 793602 w 1653912"/>
                <a:gd name="connsiteY44" fmla="*/ 789002 h 2563780"/>
                <a:gd name="connsiteX45" fmla="*/ 722293 w 1653912"/>
                <a:gd name="connsiteY45" fmla="*/ 905550 h 2563780"/>
                <a:gd name="connsiteX46" fmla="*/ 572007 w 1653912"/>
                <a:gd name="connsiteY46" fmla="*/ 951556 h 2563780"/>
                <a:gd name="connsiteX47" fmla="*/ 228497 w 1653912"/>
                <a:gd name="connsiteY47" fmla="*/ 877947 h 2563780"/>
                <a:gd name="connsiteX48" fmla="*/ 266068 w 1653912"/>
                <a:gd name="connsiteY48" fmla="*/ 864145 h 2563780"/>
                <a:gd name="connsiteX49" fmla="*/ 547471 w 1653912"/>
                <a:gd name="connsiteY49" fmla="*/ 722294 h 2563780"/>
                <a:gd name="connsiteX50" fmla="*/ 661718 w 1653912"/>
                <a:gd name="connsiteY50" fmla="*/ 664786 h 2563780"/>
                <a:gd name="connsiteX51" fmla="*/ 342744 w 1653912"/>
                <a:gd name="connsiteY51" fmla="*/ 443190 h 2563780"/>
                <a:gd name="connsiteX52" fmla="*/ 286004 w 1653912"/>
                <a:gd name="connsiteY52" fmla="*/ 512966 h 2563780"/>
                <a:gd name="connsiteX53" fmla="*/ 161021 w 1653912"/>
                <a:gd name="connsiteY53" fmla="*/ 516033 h 2563780"/>
                <a:gd name="connsiteX54" fmla="*/ 0 w 1653912"/>
                <a:gd name="connsiteY54" fmla="*/ 434756 h 2563780"/>
                <a:gd name="connsiteX55" fmla="*/ 272202 w 1653912"/>
                <a:gd name="connsiteY55" fmla="*/ 365748 h 2563780"/>
                <a:gd name="connsiteX56" fmla="*/ 144152 w 1653912"/>
                <a:gd name="connsiteY56" fmla="*/ 67476 h 2563780"/>
                <a:gd name="connsiteX57" fmla="*/ 232330 w 1653912"/>
                <a:gd name="connsiteY57" fmla="*/ 264535 h 2563780"/>
                <a:gd name="connsiteX58" fmla="*/ 302873 w 1653912"/>
                <a:gd name="connsiteY58" fmla="*/ 152586 h 2563780"/>
                <a:gd name="connsiteX59" fmla="*/ 358080 w 1653912"/>
                <a:gd name="connsiteY59" fmla="*/ 39105 h 2563780"/>
                <a:gd name="connsiteX60" fmla="*/ 372648 w 1653912"/>
                <a:gd name="connsiteY60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53912" h="2563780">
                  <a:moveTo>
                    <a:pt x="372648" y="0"/>
                  </a:moveTo>
                  <a:cubicBezTo>
                    <a:pt x="398718" y="56740"/>
                    <a:pt x="412520" y="108881"/>
                    <a:pt x="413287" y="164087"/>
                  </a:cubicBezTo>
                  <a:cubicBezTo>
                    <a:pt x="414053" y="200893"/>
                    <a:pt x="420955" y="239231"/>
                    <a:pt x="400252" y="275269"/>
                  </a:cubicBezTo>
                  <a:cubicBezTo>
                    <a:pt x="378782" y="312073"/>
                    <a:pt x="358080" y="346578"/>
                    <a:pt x="300572" y="344278"/>
                  </a:cubicBezTo>
                  <a:cubicBezTo>
                    <a:pt x="384150" y="429388"/>
                    <a:pt x="476162" y="489196"/>
                    <a:pt x="568174" y="545171"/>
                  </a:cubicBezTo>
                  <a:cubicBezTo>
                    <a:pt x="568174" y="517566"/>
                    <a:pt x="564340" y="491497"/>
                    <a:pt x="568939" y="466194"/>
                  </a:cubicBezTo>
                  <a:cubicBezTo>
                    <a:pt x="576608" y="424788"/>
                    <a:pt x="597311" y="387983"/>
                    <a:pt x="634882" y="365748"/>
                  </a:cubicBezTo>
                  <a:cubicBezTo>
                    <a:pt x="741462" y="302106"/>
                    <a:pt x="826573" y="216995"/>
                    <a:pt x="894048" y="113482"/>
                  </a:cubicBezTo>
                  <a:cubicBezTo>
                    <a:pt x="895582" y="110414"/>
                    <a:pt x="898649" y="108881"/>
                    <a:pt x="904017" y="104280"/>
                  </a:cubicBezTo>
                  <a:cubicBezTo>
                    <a:pt x="905549" y="115014"/>
                    <a:pt x="907850" y="121916"/>
                    <a:pt x="908617" y="129584"/>
                  </a:cubicBezTo>
                  <a:cubicBezTo>
                    <a:pt x="915518" y="234630"/>
                    <a:pt x="904017" y="337376"/>
                    <a:pt x="868745" y="436290"/>
                  </a:cubicBezTo>
                  <a:cubicBezTo>
                    <a:pt x="838841" y="522167"/>
                    <a:pt x="782868" y="585809"/>
                    <a:pt x="687021" y="617247"/>
                  </a:cubicBezTo>
                  <a:cubicBezTo>
                    <a:pt x="832707" y="709258"/>
                    <a:pt x="942355" y="823506"/>
                    <a:pt x="958457" y="1003697"/>
                  </a:cubicBezTo>
                  <a:cubicBezTo>
                    <a:pt x="1035133" y="912451"/>
                    <a:pt x="1135580" y="886381"/>
                    <a:pt x="1245227" y="879480"/>
                  </a:cubicBezTo>
                  <a:cubicBezTo>
                    <a:pt x="1344907" y="873347"/>
                    <a:pt x="1433085" y="831940"/>
                    <a:pt x="1519729" y="786701"/>
                  </a:cubicBezTo>
                  <a:lnTo>
                    <a:pt x="1653912" y="715392"/>
                  </a:lnTo>
                  <a:cubicBezTo>
                    <a:pt x="1650846" y="726894"/>
                    <a:pt x="1650079" y="734562"/>
                    <a:pt x="1647012" y="741462"/>
                  </a:cubicBezTo>
                  <a:cubicBezTo>
                    <a:pt x="1590271" y="885615"/>
                    <a:pt x="1510527" y="1015965"/>
                    <a:pt x="1405480" y="1130212"/>
                  </a:cubicBezTo>
                  <a:cubicBezTo>
                    <a:pt x="1345674" y="1194621"/>
                    <a:pt x="1272063" y="1237560"/>
                    <a:pt x="1187719" y="1259796"/>
                  </a:cubicBezTo>
                  <a:cubicBezTo>
                    <a:pt x="1104142" y="1282032"/>
                    <a:pt x="1028232" y="1275131"/>
                    <a:pt x="969958" y="1198454"/>
                  </a:cubicBezTo>
                  <a:cubicBezTo>
                    <a:pt x="967946" y="1317879"/>
                    <a:pt x="1057514" y="1504226"/>
                    <a:pt x="1223252" y="1633703"/>
                  </a:cubicBezTo>
                  <a:cubicBezTo>
                    <a:pt x="1357800" y="1732536"/>
                    <a:pt x="1465043" y="1821070"/>
                    <a:pt x="1523754" y="1954414"/>
                  </a:cubicBezTo>
                  <a:cubicBezTo>
                    <a:pt x="1585000" y="2073670"/>
                    <a:pt x="1613466" y="2203493"/>
                    <a:pt x="1611740" y="2343236"/>
                  </a:cubicBezTo>
                  <a:cubicBezTo>
                    <a:pt x="1610973" y="2387708"/>
                    <a:pt x="1610207" y="2432180"/>
                    <a:pt x="1609440" y="2476653"/>
                  </a:cubicBezTo>
                  <a:cubicBezTo>
                    <a:pt x="1608674" y="2512691"/>
                    <a:pt x="1591038" y="2540295"/>
                    <a:pt x="1558067" y="2549496"/>
                  </a:cubicBezTo>
                  <a:cubicBezTo>
                    <a:pt x="1522029" y="2559463"/>
                    <a:pt x="1483691" y="2565598"/>
                    <a:pt x="1446885" y="2563297"/>
                  </a:cubicBezTo>
                  <a:cubicBezTo>
                    <a:pt x="1404715" y="2560230"/>
                    <a:pt x="1394746" y="2534160"/>
                    <a:pt x="1410848" y="2493522"/>
                  </a:cubicBezTo>
                  <a:cubicBezTo>
                    <a:pt x="1436918" y="2426814"/>
                    <a:pt x="1469122" y="2360871"/>
                    <a:pt x="1483691" y="2291863"/>
                  </a:cubicBezTo>
                  <a:cubicBezTo>
                    <a:pt x="1508995" y="2172822"/>
                    <a:pt x="1485560" y="2065858"/>
                    <a:pt x="1429239" y="1968707"/>
                  </a:cubicBezTo>
                  <a:cubicBezTo>
                    <a:pt x="1349291" y="1854315"/>
                    <a:pt x="1260288" y="1776137"/>
                    <a:pt x="1153179" y="1679852"/>
                  </a:cubicBezTo>
                  <a:cubicBezTo>
                    <a:pt x="1076874" y="1611166"/>
                    <a:pt x="1012322" y="1533531"/>
                    <a:pt x="971492" y="1436918"/>
                  </a:cubicBezTo>
                  <a:cubicBezTo>
                    <a:pt x="966124" y="1438452"/>
                    <a:pt x="963058" y="1439219"/>
                    <a:pt x="963058" y="1439986"/>
                  </a:cubicBezTo>
                  <a:cubicBezTo>
                    <a:pt x="940054" y="1535065"/>
                    <a:pt x="869512" y="1569570"/>
                    <a:pt x="781334" y="1581070"/>
                  </a:cubicBezTo>
                  <a:cubicBezTo>
                    <a:pt x="687788" y="1593339"/>
                    <a:pt x="598843" y="1578771"/>
                    <a:pt x="512966" y="1537364"/>
                  </a:cubicBezTo>
                  <a:cubicBezTo>
                    <a:pt x="380315" y="1473724"/>
                    <a:pt x="263767" y="1390147"/>
                    <a:pt x="160254" y="1286632"/>
                  </a:cubicBezTo>
                  <a:cubicBezTo>
                    <a:pt x="155654" y="1282032"/>
                    <a:pt x="151820" y="1277431"/>
                    <a:pt x="142619" y="1266697"/>
                  </a:cubicBezTo>
                  <a:lnTo>
                    <a:pt x="223129" y="1272830"/>
                  </a:lnTo>
                  <a:cubicBezTo>
                    <a:pt x="367281" y="1287400"/>
                    <a:pt x="509900" y="1285866"/>
                    <a:pt x="649450" y="1236026"/>
                  </a:cubicBezTo>
                  <a:cubicBezTo>
                    <a:pt x="739929" y="1203055"/>
                    <a:pt x="830407" y="1210722"/>
                    <a:pt x="917052" y="1274364"/>
                  </a:cubicBezTo>
                  <a:cubicBezTo>
                    <a:pt x="910150" y="1167017"/>
                    <a:pt x="908617" y="1065804"/>
                    <a:pt x="896349" y="966125"/>
                  </a:cubicBezTo>
                  <a:cubicBezTo>
                    <a:pt x="887915" y="893282"/>
                    <a:pt x="847275" y="831940"/>
                    <a:pt x="797436" y="771366"/>
                  </a:cubicBezTo>
                  <a:cubicBezTo>
                    <a:pt x="795136" y="780568"/>
                    <a:pt x="793602" y="784401"/>
                    <a:pt x="793602" y="789002"/>
                  </a:cubicBezTo>
                  <a:cubicBezTo>
                    <a:pt x="792068" y="841142"/>
                    <a:pt x="764465" y="877947"/>
                    <a:pt x="722293" y="905550"/>
                  </a:cubicBezTo>
                  <a:cubicBezTo>
                    <a:pt x="676287" y="935454"/>
                    <a:pt x="625681" y="950022"/>
                    <a:pt x="572007" y="951556"/>
                  </a:cubicBezTo>
                  <a:cubicBezTo>
                    <a:pt x="454692" y="955390"/>
                    <a:pt x="343511" y="927020"/>
                    <a:pt x="228497" y="877947"/>
                  </a:cubicBezTo>
                  <a:cubicBezTo>
                    <a:pt x="245366" y="871813"/>
                    <a:pt x="255333" y="867212"/>
                    <a:pt x="266068" y="864145"/>
                  </a:cubicBezTo>
                  <a:cubicBezTo>
                    <a:pt x="368814" y="835008"/>
                    <a:pt x="463894" y="792069"/>
                    <a:pt x="547471" y="722294"/>
                  </a:cubicBezTo>
                  <a:cubicBezTo>
                    <a:pt x="579675" y="695456"/>
                    <a:pt x="623381" y="683188"/>
                    <a:pt x="661718" y="664786"/>
                  </a:cubicBezTo>
                  <a:lnTo>
                    <a:pt x="342744" y="443190"/>
                  </a:lnTo>
                  <a:cubicBezTo>
                    <a:pt x="339677" y="476928"/>
                    <a:pt x="318974" y="500697"/>
                    <a:pt x="286004" y="512966"/>
                  </a:cubicBezTo>
                  <a:cubicBezTo>
                    <a:pt x="244599" y="528302"/>
                    <a:pt x="203193" y="527535"/>
                    <a:pt x="161021" y="516033"/>
                  </a:cubicBezTo>
                  <a:cubicBezTo>
                    <a:pt x="100446" y="499932"/>
                    <a:pt x="46773" y="470028"/>
                    <a:pt x="0" y="434756"/>
                  </a:cubicBezTo>
                  <a:lnTo>
                    <a:pt x="272202" y="365748"/>
                  </a:lnTo>
                  <a:cubicBezTo>
                    <a:pt x="207027" y="272969"/>
                    <a:pt x="145685" y="182490"/>
                    <a:pt x="144152" y="67476"/>
                  </a:cubicBezTo>
                  <a:cubicBezTo>
                    <a:pt x="167155" y="138018"/>
                    <a:pt x="187857" y="210094"/>
                    <a:pt x="232330" y="264535"/>
                  </a:cubicBezTo>
                  <a:cubicBezTo>
                    <a:pt x="256100" y="227729"/>
                    <a:pt x="281403" y="190924"/>
                    <a:pt x="302873" y="152586"/>
                  </a:cubicBezTo>
                  <a:cubicBezTo>
                    <a:pt x="323575" y="115781"/>
                    <a:pt x="340444" y="77443"/>
                    <a:pt x="358080" y="39105"/>
                  </a:cubicBezTo>
                  <a:cubicBezTo>
                    <a:pt x="362681" y="28370"/>
                    <a:pt x="366514" y="17635"/>
                    <a:pt x="37264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7D9E4D-B822-A8CB-594A-F275E06C6A3F}"/>
                </a:ext>
              </a:extLst>
            </p:cNvPr>
            <p:cNvSpPr/>
            <p:nvPr/>
          </p:nvSpPr>
          <p:spPr>
            <a:xfrm>
              <a:off x="6902069" y="-1274614"/>
              <a:ext cx="5592042" cy="8102772"/>
            </a:xfrm>
            <a:custGeom>
              <a:avLst/>
              <a:gdLst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141545 h 8102772"/>
                <a:gd name="connsiteX49" fmla="*/ 232062 w 5592042"/>
                <a:gd name="connsiteY49" fmla="*/ 4072874 h 8102772"/>
                <a:gd name="connsiteX50" fmla="*/ 233098 w 5592042"/>
                <a:gd name="connsiteY50" fmla="*/ 4073581 h 8102772"/>
                <a:gd name="connsiteX51" fmla="*/ 443957 w 5592042"/>
                <a:gd name="connsiteY51" fmla="*/ 3830517 h 8102772"/>
                <a:gd name="connsiteX52" fmla="*/ 883314 w 5592042"/>
                <a:gd name="connsiteY52" fmla="*/ 3467838 h 8102772"/>
                <a:gd name="connsiteX53" fmla="*/ 1439985 w 5592042"/>
                <a:gd name="connsiteY53" fmla="*/ 3658762 h 8102772"/>
                <a:gd name="connsiteX54" fmla="*/ 1653147 w 5592042"/>
                <a:gd name="connsiteY54" fmla="*/ 4003807 h 8102772"/>
                <a:gd name="connsiteX55" fmla="*/ 1677683 w 5592042"/>
                <a:gd name="connsiteY55" fmla="*/ 4045979 h 8102772"/>
                <a:gd name="connsiteX56" fmla="*/ 1705286 w 5592042"/>
                <a:gd name="connsiteY56" fmla="*/ 3964701 h 8102772"/>
                <a:gd name="connsiteX57" fmla="*/ 1913080 w 5592042"/>
                <a:gd name="connsiteY57" fmla="*/ 3348989 h 8102772"/>
                <a:gd name="connsiteX58" fmla="*/ 2360870 w 5592042"/>
                <a:gd name="connsiteY58" fmla="*/ 2648931 h 8102772"/>
                <a:gd name="connsiteX59" fmla="*/ 2772623 w 5592042"/>
                <a:gd name="connsiteY59" fmla="*/ 2195007 h 8102772"/>
                <a:gd name="connsiteX60" fmla="*/ 3380668 w 5592042"/>
                <a:gd name="connsiteY60" fmla="*/ 1312459 h 8102772"/>
                <a:gd name="connsiteX61" fmla="*/ 3760984 w 5592042"/>
                <a:gd name="connsiteY61" fmla="*/ 471317 h 8102772"/>
                <a:gd name="connsiteX62" fmla="*/ 3803922 w 5592042"/>
                <a:gd name="connsiteY62" fmla="*/ 379305 h 8102772"/>
                <a:gd name="connsiteX63" fmla="*/ 3879831 w 5592042"/>
                <a:gd name="connsiteY63" fmla="*/ 377004 h 8102772"/>
                <a:gd name="connsiteX64" fmla="*/ 3931205 w 5592042"/>
                <a:gd name="connsiteY64" fmla="*/ 511955 h 8102772"/>
                <a:gd name="connsiteX65" fmla="*/ 3987947 w 5592042"/>
                <a:gd name="connsiteY65" fmla="*/ 913741 h 8102772"/>
                <a:gd name="connsiteX66" fmla="*/ 3892867 w 5592042"/>
                <a:gd name="connsiteY66" fmla="*/ 1388369 h 8102772"/>
                <a:gd name="connsiteX67" fmla="*/ 3877532 w 5592042"/>
                <a:gd name="connsiteY67" fmla="*/ 1429774 h 8102772"/>
                <a:gd name="connsiteX68" fmla="*/ 3881365 w 5592042"/>
                <a:gd name="connsiteY68" fmla="*/ 1439742 h 8102772"/>
                <a:gd name="connsiteX69" fmla="*/ 3939639 w 5592042"/>
                <a:gd name="connsiteY69" fmla="*/ 1363833 h 8102772"/>
                <a:gd name="connsiteX70" fmla="*/ 4130563 w 5592042"/>
                <a:gd name="connsiteY70" fmla="*/ 1016487 h 8102772"/>
                <a:gd name="connsiteX71" fmla="*/ 4171970 w 5592042"/>
                <a:gd name="connsiteY71" fmla="*/ 961280 h 8102772"/>
                <a:gd name="connsiteX72" fmla="*/ 4221809 w 5592042"/>
                <a:gd name="connsiteY72" fmla="*/ 966648 h 8102772"/>
                <a:gd name="connsiteX73" fmla="*/ 4265515 w 5592042"/>
                <a:gd name="connsiteY73" fmla="*/ 1041790 h 8102772"/>
                <a:gd name="connsiteX74" fmla="*/ 4280851 w 5592042"/>
                <a:gd name="connsiteY74" fmla="*/ 1011120 h 8102772"/>
                <a:gd name="connsiteX75" fmla="*/ 4716373 w 5592042"/>
                <a:gd name="connsiteY75" fmla="*/ 432979 h 8102772"/>
                <a:gd name="connsiteX76" fmla="*/ 4943335 w 5592042"/>
                <a:gd name="connsiteY76" fmla="*/ 165378 h 8102772"/>
                <a:gd name="connsiteX77" fmla="*/ 5229339 w 5592042"/>
                <a:gd name="connsiteY77" fmla="*/ 10491 h 8102772"/>
                <a:gd name="connsiteX78" fmla="*/ 5328731 w 5592042"/>
                <a:gd name="connsiteY7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072874 h 8102772"/>
                <a:gd name="connsiteX49" fmla="*/ 233098 w 5592042"/>
                <a:gd name="connsiteY49" fmla="*/ 4073581 h 8102772"/>
                <a:gd name="connsiteX50" fmla="*/ 443957 w 5592042"/>
                <a:gd name="connsiteY50" fmla="*/ 3830517 h 8102772"/>
                <a:gd name="connsiteX51" fmla="*/ 883314 w 5592042"/>
                <a:gd name="connsiteY51" fmla="*/ 3467838 h 8102772"/>
                <a:gd name="connsiteX52" fmla="*/ 1439985 w 5592042"/>
                <a:gd name="connsiteY52" fmla="*/ 3658762 h 8102772"/>
                <a:gd name="connsiteX53" fmla="*/ 1653147 w 5592042"/>
                <a:gd name="connsiteY53" fmla="*/ 4003807 h 8102772"/>
                <a:gd name="connsiteX54" fmla="*/ 1677683 w 5592042"/>
                <a:gd name="connsiteY54" fmla="*/ 4045979 h 8102772"/>
                <a:gd name="connsiteX55" fmla="*/ 1705286 w 5592042"/>
                <a:gd name="connsiteY55" fmla="*/ 3964701 h 8102772"/>
                <a:gd name="connsiteX56" fmla="*/ 1913080 w 5592042"/>
                <a:gd name="connsiteY56" fmla="*/ 3348989 h 8102772"/>
                <a:gd name="connsiteX57" fmla="*/ 2360870 w 5592042"/>
                <a:gd name="connsiteY57" fmla="*/ 2648931 h 8102772"/>
                <a:gd name="connsiteX58" fmla="*/ 2772623 w 5592042"/>
                <a:gd name="connsiteY58" fmla="*/ 2195007 h 8102772"/>
                <a:gd name="connsiteX59" fmla="*/ 3380668 w 5592042"/>
                <a:gd name="connsiteY59" fmla="*/ 1312459 h 8102772"/>
                <a:gd name="connsiteX60" fmla="*/ 3760984 w 5592042"/>
                <a:gd name="connsiteY60" fmla="*/ 471317 h 8102772"/>
                <a:gd name="connsiteX61" fmla="*/ 3803922 w 5592042"/>
                <a:gd name="connsiteY61" fmla="*/ 379305 h 8102772"/>
                <a:gd name="connsiteX62" fmla="*/ 3879831 w 5592042"/>
                <a:gd name="connsiteY62" fmla="*/ 377004 h 8102772"/>
                <a:gd name="connsiteX63" fmla="*/ 3931205 w 5592042"/>
                <a:gd name="connsiteY63" fmla="*/ 511955 h 8102772"/>
                <a:gd name="connsiteX64" fmla="*/ 3987947 w 5592042"/>
                <a:gd name="connsiteY64" fmla="*/ 913741 h 8102772"/>
                <a:gd name="connsiteX65" fmla="*/ 3892867 w 5592042"/>
                <a:gd name="connsiteY65" fmla="*/ 1388369 h 8102772"/>
                <a:gd name="connsiteX66" fmla="*/ 3877532 w 5592042"/>
                <a:gd name="connsiteY66" fmla="*/ 1429774 h 8102772"/>
                <a:gd name="connsiteX67" fmla="*/ 3881365 w 5592042"/>
                <a:gd name="connsiteY67" fmla="*/ 1439742 h 8102772"/>
                <a:gd name="connsiteX68" fmla="*/ 3939639 w 5592042"/>
                <a:gd name="connsiteY68" fmla="*/ 1363833 h 8102772"/>
                <a:gd name="connsiteX69" fmla="*/ 4130563 w 5592042"/>
                <a:gd name="connsiteY69" fmla="*/ 1016487 h 8102772"/>
                <a:gd name="connsiteX70" fmla="*/ 4171970 w 5592042"/>
                <a:gd name="connsiteY70" fmla="*/ 961280 h 8102772"/>
                <a:gd name="connsiteX71" fmla="*/ 4221809 w 5592042"/>
                <a:gd name="connsiteY71" fmla="*/ 966648 h 8102772"/>
                <a:gd name="connsiteX72" fmla="*/ 4265515 w 5592042"/>
                <a:gd name="connsiteY72" fmla="*/ 1041790 h 8102772"/>
                <a:gd name="connsiteX73" fmla="*/ 4280851 w 5592042"/>
                <a:gd name="connsiteY73" fmla="*/ 1011120 h 8102772"/>
                <a:gd name="connsiteX74" fmla="*/ 4716373 w 5592042"/>
                <a:gd name="connsiteY74" fmla="*/ 432979 h 8102772"/>
                <a:gd name="connsiteX75" fmla="*/ 4943335 w 5592042"/>
                <a:gd name="connsiteY75" fmla="*/ 165378 h 8102772"/>
                <a:gd name="connsiteX76" fmla="*/ 5229339 w 5592042"/>
                <a:gd name="connsiteY76" fmla="*/ 10491 h 8102772"/>
                <a:gd name="connsiteX77" fmla="*/ 5328731 w 5592042"/>
                <a:gd name="connsiteY77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232062 w 5592042"/>
                <a:gd name="connsiteY47" fmla="*/ 4072874 h 8102772"/>
                <a:gd name="connsiteX48" fmla="*/ 233098 w 5592042"/>
                <a:gd name="connsiteY48" fmla="*/ 4073581 h 8102772"/>
                <a:gd name="connsiteX49" fmla="*/ 443957 w 5592042"/>
                <a:gd name="connsiteY49" fmla="*/ 3830517 h 8102772"/>
                <a:gd name="connsiteX50" fmla="*/ 883314 w 5592042"/>
                <a:gd name="connsiteY50" fmla="*/ 3467838 h 8102772"/>
                <a:gd name="connsiteX51" fmla="*/ 1439985 w 5592042"/>
                <a:gd name="connsiteY51" fmla="*/ 3658762 h 8102772"/>
                <a:gd name="connsiteX52" fmla="*/ 1653147 w 5592042"/>
                <a:gd name="connsiteY52" fmla="*/ 4003807 h 8102772"/>
                <a:gd name="connsiteX53" fmla="*/ 1677683 w 5592042"/>
                <a:gd name="connsiteY53" fmla="*/ 4045979 h 8102772"/>
                <a:gd name="connsiteX54" fmla="*/ 1705286 w 5592042"/>
                <a:gd name="connsiteY54" fmla="*/ 3964701 h 8102772"/>
                <a:gd name="connsiteX55" fmla="*/ 1913080 w 5592042"/>
                <a:gd name="connsiteY55" fmla="*/ 3348989 h 8102772"/>
                <a:gd name="connsiteX56" fmla="*/ 2360870 w 5592042"/>
                <a:gd name="connsiteY56" fmla="*/ 2648931 h 8102772"/>
                <a:gd name="connsiteX57" fmla="*/ 2772623 w 5592042"/>
                <a:gd name="connsiteY57" fmla="*/ 2195007 h 8102772"/>
                <a:gd name="connsiteX58" fmla="*/ 3380668 w 5592042"/>
                <a:gd name="connsiteY58" fmla="*/ 1312459 h 8102772"/>
                <a:gd name="connsiteX59" fmla="*/ 3760984 w 5592042"/>
                <a:gd name="connsiteY59" fmla="*/ 471317 h 8102772"/>
                <a:gd name="connsiteX60" fmla="*/ 3803922 w 5592042"/>
                <a:gd name="connsiteY60" fmla="*/ 379305 h 8102772"/>
                <a:gd name="connsiteX61" fmla="*/ 3879831 w 5592042"/>
                <a:gd name="connsiteY61" fmla="*/ 377004 h 8102772"/>
                <a:gd name="connsiteX62" fmla="*/ 3931205 w 5592042"/>
                <a:gd name="connsiteY62" fmla="*/ 511955 h 8102772"/>
                <a:gd name="connsiteX63" fmla="*/ 3987947 w 5592042"/>
                <a:gd name="connsiteY63" fmla="*/ 913741 h 8102772"/>
                <a:gd name="connsiteX64" fmla="*/ 3892867 w 5592042"/>
                <a:gd name="connsiteY64" fmla="*/ 1388369 h 8102772"/>
                <a:gd name="connsiteX65" fmla="*/ 3877532 w 5592042"/>
                <a:gd name="connsiteY65" fmla="*/ 1429774 h 8102772"/>
                <a:gd name="connsiteX66" fmla="*/ 3881365 w 5592042"/>
                <a:gd name="connsiteY66" fmla="*/ 1439742 h 8102772"/>
                <a:gd name="connsiteX67" fmla="*/ 3939639 w 5592042"/>
                <a:gd name="connsiteY67" fmla="*/ 1363833 h 8102772"/>
                <a:gd name="connsiteX68" fmla="*/ 4130563 w 5592042"/>
                <a:gd name="connsiteY68" fmla="*/ 1016487 h 8102772"/>
                <a:gd name="connsiteX69" fmla="*/ 4171970 w 5592042"/>
                <a:gd name="connsiteY69" fmla="*/ 961280 h 8102772"/>
                <a:gd name="connsiteX70" fmla="*/ 4221809 w 5592042"/>
                <a:gd name="connsiteY70" fmla="*/ 966648 h 8102772"/>
                <a:gd name="connsiteX71" fmla="*/ 4265515 w 5592042"/>
                <a:gd name="connsiteY71" fmla="*/ 1041790 h 8102772"/>
                <a:gd name="connsiteX72" fmla="*/ 4280851 w 5592042"/>
                <a:gd name="connsiteY72" fmla="*/ 1011120 h 8102772"/>
                <a:gd name="connsiteX73" fmla="*/ 4716373 w 5592042"/>
                <a:gd name="connsiteY73" fmla="*/ 432979 h 8102772"/>
                <a:gd name="connsiteX74" fmla="*/ 4943335 w 5592042"/>
                <a:gd name="connsiteY74" fmla="*/ 165378 h 8102772"/>
                <a:gd name="connsiteX75" fmla="*/ 5229339 w 5592042"/>
                <a:gd name="connsiteY75" fmla="*/ 10491 h 8102772"/>
                <a:gd name="connsiteX76" fmla="*/ 5328731 w 5592042"/>
                <a:gd name="connsiteY76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2062 w 5592042"/>
                <a:gd name="connsiteY46" fmla="*/ 4072874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07919 w 5592042"/>
                <a:gd name="connsiteY46" fmla="*/ 4103052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49200 w 5592042"/>
                <a:gd name="connsiteY42" fmla="*/ 4250705 h 8102772"/>
                <a:gd name="connsiteX43" fmla="*/ 68243 w 5592042"/>
                <a:gd name="connsiteY43" fmla="*/ 4298244 h 8102772"/>
                <a:gd name="connsiteX44" fmla="*/ 0 w 5592042"/>
                <a:gd name="connsiteY44" fmla="*/ 4298244 h 8102772"/>
                <a:gd name="connsiteX45" fmla="*/ 233098 w 5592042"/>
                <a:gd name="connsiteY45" fmla="*/ 4073581 h 8102772"/>
                <a:gd name="connsiteX46" fmla="*/ 443957 w 5592042"/>
                <a:gd name="connsiteY46" fmla="*/ 3830517 h 8102772"/>
                <a:gd name="connsiteX47" fmla="*/ 883314 w 5592042"/>
                <a:gd name="connsiteY47" fmla="*/ 3467838 h 8102772"/>
                <a:gd name="connsiteX48" fmla="*/ 1439985 w 5592042"/>
                <a:gd name="connsiteY48" fmla="*/ 3658762 h 8102772"/>
                <a:gd name="connsiteX49" fmla="*/ 1653147 w 5592042"/>
                <a:gd name="connsiteY49" fmla="*/ 4003807 h 8102772"/>
                <a:gd name="connsiteX50" fmla="*/ 1677683 w 5592042"/>
                <a:gd name="connsiteY50" fmla="*/ 4045979 h 8102772"/>
                <a:gd name="connsiteX51" fmla="*/ 1705286 w 5592042"/>
                <a:gd name="connsiteY51" fmla="*/ 3964701 h 8102772"/>
                <a:gd name="connsiteX52" fmla="*/ 1913080 w 5592042"/>
                <a:gd name="connsiteY52" fmla="*/ 3348989 h 8102772"/>
                <a:gd name="connsiteX53" fmla="*/ 2360870 w 5592042"/>
                <a:gd name="connsiteY53" fmla="*/ 2648931 h 8102772"/>
                <a:gd name="connsiteX54" fmla="*/ 2772623 w 5592042"/>
                <a:gd name="connsiteY54" fmla="*/ 2195007 h 8102772"/>
                <a:gd name="connsiteX55" fmla="*/ 3380668 w 5592042"/>
                <a:gd name="connsiteY55" fmla="*/ 1312459 h 8102772"/>
                <a:gd name="connsiteX56" fmla="*/ 3760984 w 5592042"/>
                <a:gd name="connsiteY56" fmla="*/ 471317 h 8102772"/>
                <a:gd name="connsiteX57" fmla="*/ 3803922 w 5592042"/>
                <a:gd name="connsiteY57" fmla="*/ 379305 h 8102772"/>
                <a:gd name="connsiteX58" fmla="*/ 3879831 w 5592042"/>
                <a:gd name="connsiteY58" fmla="*/ 377004 h 8102772"/>
                <a:gd name="connsiteX59" fmla="*/ 3931205 w 5592042"/>
                <a:gd name="connsiteY59" fmla="*/ 511955 h 8102772"/>
                <a:gd name="connsiteX60" fmla="*/ 3987947 w 5592042"/>
                <a:gd name="connsiteY60" fmla="*/ 913741 h 8102772"/>
                <a:gd name="connsiteX61" fmla="*/ 3892867 w 5592042"/>
                <a:gd name="connsiteY61" fmla="*/ 1388369 h 8102772"/>
                <a:gd name="connsiteX62" fmla="*/ 3877532 w 5592042"/>
                <a:gd name="connsiteY62" fmla="*/ 1429774 h 8102772"/>
                <a:gd name="connsiteX63" fmla="*/ 3881365 w 5592042"/>
                <a:gd name="connsiteY63" fmla="*/ 1439742 h 8102772"/>
                <a:gd name="connsiteX64" fmla="*/ 3939639 w 5592042"/>
                <a:gd name="connsiteY64" fmla="*/ 1363833 h 8102772"/>
                <a:gd name="connsiteX65" fmla="*/ 4130563 w 5592042"/>
                <a:gd name="connsiteY65" fmla="*/ 1016487 h 8102772"/>
                <a:gd name="connsiteX66" fmla="*/ 4171970 w 5592042"/>
                <a:gd name="connsiteY66" fmla="*/ 961280 h 8102772"/>
                <a:gd name="connsiteX67" fmla="*/ 4221809 w 5592042"/>
                <a:gd name="connsiteY67" fmla="*/ 966648 h 8102772"/>
                <a:gd name="connsiteX68" fmla="*/ 4265515 w 5592042"/>
                <a:gd name="connsiteY68" fmla="*/ 1041790 h 8102772"/>
                <a:gd name="connsiteX69" fmla="*/ 4280851 w 5592042"/>
                <a:gd name="connsiteY69" fmla="*/ 1011120 h 8102772"/>
                <a:gd name="connsiteX70" fmla="*/ 4716373 w 5592042"/>
                <a:gd name="connsiteY70" fmla="*/ 432979 h 8102772"/>
                <a:gd name="connsiteX71" fmla="*/ 4943335 w 5592042"/>
                <a:gd name="connsiteY71" fmla="*/ 165378 h 8102772"/>
                <a:gd name="connsiteX72" fmla="*/ 5229339 w 5592042"/>
                <a:gd name="connsiteY72" fmla="*/ 10491 h 8102772"/>
                <a:gd name="connsiteX73" fmla="*/ 5328731 w 5592042"/>
                <a:gd name="connsiteY73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49200 w 5592042"/>
                <a:gd name="connsiteY41" fmla="*/ 4250705 h 8102772"/>
                <a:gd name="connsiteX42" fmla="*/ 68243 w 5592042"/>
                <a:gd name="connsiteY42" fmla="*/ 4298244 h 8102772"/>
                <a:gd name="connsiteX43" fmla="*/ 0 w 5592042"/>
                <a:gd name="connsiteY43" fmla="*/ 4298244 h 8102772"/>
                <a:gd name="connsiteX44" fmla="*/ 233098 w 5592042"/>
                <a:gd name="connsiteY44" fmla="*/ 4073581 h 8102772"/>
                <a:gd name="connsiteX45" fmla="*/ 443957 w 5592042"/>
                <a:gd name="connsiteY45" fmla="*/ 3830517 h 8102772"/>
                <a:gd name="connsiteX46" fmla="*/ 883314 w 5592042"/>
                <a:gd name="connsiteY46" fmla="*/ 3467838 h 8102772"/>
                <a:gd name="connsiteX47" fmla="*/ 1439985 w 5592042"/>
                <a:gd name="connsiteY47" fmla="*/ 3658762 h 8102772"/>
                <a:gd name="connsiteX48" fmla="*/ 1653147 w 5592042"/>
                <a:gd name="connsiteY48" fmla="*/ 4003807 h 8102772"/>
                <a:gd name="connsiteX49" fmla="*/ 1677683 w 5592042"/>
                <a:gd name="connsiteY49" fmla="*/ 4045979 h 8102772"/>
                <a:gd name="connsiteX50" fmla="*/ 1705286 w 5592042"/>
                <a:gd name="connsiteY50" fmla="*/ 3964701 h 8102772"/>
                <a:gd name="connsiteX51" fmla="*/ 1913080 w 5592042"/>
                <a:gd name="connsiteY51" fmla="*/ 3348989 h 8102772"/>
                <a:gd name="connsiteX52" fmla="*/ 2360870 w 5592042"/>
                <a:gd name="connsiteY52" fmla="*/ 2648931 h 8102772"/>
                <a:gd name="connsiteX53" fmla="*/ 2772623 w 5592042"/>
                <a:gd name="connsiteY53" fmla="*/ 2195007 h 8102772"/>
                <a:gd name="connsiteX54" fmla="*/ 3380668 w 5592042"/>
                <a:gd name="connsiteY54" fmla="*/ 1312459 h 8102772"/>
                <a:gd name="connsiteX55" fmla="*/ 3760984 w 5592042"/>
                <a:gd name="connsiteY55" fmla="*/ 471317 h 8102772"/>
                <a:gd name="connsiteX56" fmla="*/ 3803922 w 5592042"/>
                <a:gd name="connsiteY56" fmla="*/ 379305 h 8102772"/>
                <a:gd name="connsiteX57" fmla="*/ 3879831 w 5592042"/>
                <a:gd name="connsiteY57" fmla="*/ 377004 h 8102772"/>
                <a:gd name="connsiteX58" fmla="*/ 3931205 w 5592042"/>
                <a:gd name="connsiteY58" fmla="*/ 511955 h 8102772"/>
                <a:gd name="connsiteX59" fmla="*/ 3987947 w 5592042"/>
                <a:gd name="connsiteY59" fmla="*/ 913741 h 8102772"/>
                <a:gd name="connsiteX60" fmla="*/ 3892867 w 5592042"/>
                <a:gd name="connsiteY60" fmla="*/ 1388369 h 8102772"/>
                <a:gd name="connsiteX61" fmla="*/ 3877532 w 5592042"/>
                <a:gd name="connsiteY61" fmla="*/ 1429774 h 8102772"/>
                <a:gd name="connsiteX62" fmla="*/ 3881365 w 5592042"/>
                <a:gd name="connsiteY62" fmla="*/ 1439742 h 8102772"/>
                <a:gd name="connsiteX63" fmla="*/ 3939639 w 5592042"/>
                <a:gd name="connsiteY63" fmla="*/ 1363833 h 8102772"/>
                <a:gd name="connsiteX64" fmla="*/ 4130563 w 5592042"/>
                <a:gd name="connsiteY64" fmla="*/ 1016487 h 8102772"/>
                <a:gd name="connsiteX65" fmla="*/ 4171970 w 5592042"/>
                <a:gd name="connsiteY65" fmla="*/ 961280 h 8102772"/>
                <a:gd name="connsiteX66" fmla="*/ 4221809 w 5592042"/>
                <a:gd name="connsiteY66" fmla="*/ 966648 h 8102772"/>
                <a:gd name="connsiteX67" fmla="*/ 4265515 w 5592042"/>
                <a:gd name="connsiteY67" fmla="*/ 1041790 h 8102772"/>
                <a:gd name="connsiteX68" fmla="*/ 4280851 w 5592042"/>
                <a:gd name="connsiteY68" fmla="*/ 1011120 h 8102772"/>
                <a:gd name="connsiteX69" fmla="*/ 4716373 w 5592042"/>
                <a:gd name="connsiteY69" fmla="*/ 432979 h 8102772"/>
                <a:gd name="connsiteX70" fmla="*/ 4943335 w 5592042"/>
                <a:gd name="connsiteY70" fmla="*/ 165378 h 8102772"/>
                <a:gd name="connsiteX71" fmla="*/ 5229339 w 5592042"/>
                <a:gd name="connsiteY71" fmla="*/ 10491 h 8102772"/>
                <a:gd name="connsiteX72" fmla="*/ 5328731 w 5592042"/>
                <a:gd name="connsiteY72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249200 w 5592042"/>
                <a:gd name="connsiteY40" fmla="*/ 4250705 h 8102772"/>
                <a:gd name="connsiteX41" fmla="*/ 68243 w 5592042"/>
                <a:gd name="connsiteY41" fmla="*/ 4298244 h 8102772"/>
                <a:gd name="connsiteX42" fmla="*/ 0 w 5592042"/>
                <a:gd name="connsiteY42" fmla="*/ 4298244 h 8102772"/>
                <a:gd name="connsiteX43" fmla="*/ 233098 w 5592042"/>
                <a:gd name="connsiteY43" fmla="*/ 4073581 h 8102772"/>
                <a:gd name="connsiteX44" fmla="*/ 443957 w 5592042"/>
                <a:gd name="connsiteY44" fmla="*/ 3830517 h 8102772"/>
                <a:gd name="connsiteX45" fmla="*/ 883314 w 5592042"/>
                <a:gd name="connsiteY45" fmla="*/ 3467838 h 8102772"/>
                <a:gd name="connsiteX46" fmla="*/ 1439985 w 5592042"/>
                <a:gd name="connsiteY46" fmla="*/ 3658762 h 8102772"/>
                <a:gd name="connsiteX47" fmla="*/ 1653147 w 5592042"/>
                <a:gd name="connsiteY47" fmla="*/ 4003807 h 8102772"/>
                <a:gd name="connsiteX48" fmla="*/ 1677683 w 5592042"/>
                <a:gd name="connsiteY48" fmla="*/ 4045979 h 8102772"/>
                <a:gd name="connsiteX49" fmla="*/ 1705286 w 5592042"/>
                <a:gd name="connsiteY49" fmla="*/ 3964701 h 8102772"/>
                <a:gd name="connsiteX50" fmla="*/ 1913080 w 5592042"/>
                <a:gd name="connsiteY50" fmla="*/ 3348989 h 8102772"/>
                <a:gd name="connsiteX51" fmla="*/ 2360870 w 5592042"/>
                <a:gd name="connsiteY51" fmla="*/ 2648931 h 8102772"/>
                <a:gd name="connsiteX52" fmla="*/ 2772623 w 5592042"/>
                <a:gd name="connsiteY52" fmla="*/ 2195007 h 8102772"/>
                <a:gd name="connsiteX53" fmla="*/ 3380668 w 5592042"/>
                <a:gd name="connsiteY53" fmla="*/ 1312459 h 8102772"/>
                <a:gd name="connsiteX54" fmla="*/ 3760984 w 5592042"/>
                <a:gd name="connsiteY54" fmla="*/ 471317 h 8102772"/>
                <a:gd name="connsiteX55" fmla="*/ 3803922 w 5592042"/>
                <a:gd name="connsiteY55" fmla="*/ 379305 h 8102772"/>
                <a:gd name="connsiteX56" fmla="*/ 3879831 w 5592042"/>
                <a:gd name="connsiteY56" fmla="*/ 377004 h 8102772"/>
                <a:gd name="connsiteX57" fmla="*/ 3931205 w 5592042"/>
                <a:gd name="connsiteY57" fmla="*/ 511955 h 8102772"/>
                <a:gd name="connsiteX58" fmla="*/ 3987947 w 5592042"/>
                <a:gd name="connsiteY58" fmla="*/ 913741 h 8102772"/>
                <a:gd name="connsiteX59" fmla="*/ 3892867 w 5592042"/>
                <a:gd name="connsiteY59" fmla="*/ 1388369 h 8102772"/>
                <a:gd name="connsiteX60" fmla="*/ 3877532 w 5592042"/>
                <a:gd name="connsiteY60" fmla="*/ 1429774 h 8102772"/>
                <a:gd name="connsiteX61" fmla="*/ 3881365 w 5592042"/>
                <a:gd name="connsiteY61" fmla="*/ 1439742 h 8102772"/>
                <a:gd name="connsiteX62" fmla="*/ 3939639 w 5592042"/>
                <a:gd name="connsiteY62" fmla="*/ 1363833 h 8102772"/>
                <a:gd name="connsiteX63" fmla="*/ 4130563 w 5592042"/>
                <a:gd name="connsiteY63" fmla="*/ 1016487 h 8102772"/>
                <a:gd name="connsiteX64" fmla="*/ 4171970 w 5592042"/>
                <a:gd name="connsiteY64" fmla="*/ 961280 h 8102772"/>
                <a:gd name="connsiteX65" fmla="*/ 4221809 w 5592042"/>
                <a:gd name="connsiteY65" fmla="*/ 966648 h 8102772"/>
                <a:gd name="connsiteX66" fmla="*/ 4265515 w 5592042"/>
                <a:gd name="connsiteY66" fmla="*/ 1041790 h 8102772"/>
                <a:gd name="connsiteX67" fmla="*/ 4280851 w 5592042"/>
                <a:gd name="connsiteY67" fmla="*/ 1011120 h 8102772"/>
                <a:gd name="connsiteX68" fmla="*/ 4716373 w 5592042"/>
                <a:gd name="connsiteY68" fmla="*/ 432979 h 8102772"/>
                <a:gd name="connsiteX69" fmla="*/ 4943335 w 5592042"/>
                <a:gd name="connsiteY69" fmla="*/ 165378 h 8102772"/>
                <a:gd name="connsiteX70" fmla="*/ 5229339 w 5592042"/>
                <a:gd name="connsiteY70" fmla="*/ 10491 h 8102772"/>
                <a:gd name="connsiteX71" fmla="*/ 5328731 w 5592042"/>
                <a:gd name="connsiteY71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80801 w 5592042"/>
                <a:gd name="connsiteY38" fmla="*/ 4218057 h 8102772"/>
                <a:gd name="connsiteX39" fmla="*/ 249200 w 5592042"/>
                <a:gd name="connsiteY39" fmla="*/ 4250705 h 8102772"/>
                <a:gd name="connsiteX40" fmla="*/ 68243 w 5592042"/>
                <a:gd name="connsiteY40" fmla="*/ 4298244 h 8102772"/>
                <a:gd name="connsiteX41" fmla="*/ 0 w 5592042"/>
                <a:gd name="connsiteY41" fmla="*/ 4298244 h 8102772"/>
                <a:gd name="connsiteX42" fmla="*/ 233098 w 5592042"/>
                <a:gd name="connsiteY42" fmla="*/ 4073581 h 8102772"/>
                <a:gd name="connsiteX43" fmla="*/ 443957 w 5592042"/>
                <a:gd name="connsiteY43" fmla="*/ 3830517 h 8102772"/>
                <a:gd name="connsiteX44" fmla="*/ 883314 w 5592042"/>
                <a:gd name="connsiteY44" fmla="*/ 3467838 h 8102772"/>
                <a:gd name="connsiteX45" fmla="*/ 1439985 w 5592042"/>
                <a:gd name="connsiteY45" fmla="*/ 3658762 h 8102772"/>
                <a:gd name="connsiteX46" fmla="*/ 1653147 w 5592042"/>
                <a:gd name="connsiteY46" fmla="*/ 4003807 h 8102772"/>
                <a:gd name="connsiteX47" fmla="*/ 1677683 w 5592042"/>
                <a:gd name="connsiteY47" fmla="*/ 4045979 h 8102772"/>
                <a:gd name="connsiteX48" fmla="*/ 1705286 w 5592042"/>
                <a:gd name="connsiteY48" fmla="*/ 3964701 h 8102772"/>
                <a:gd name="connsiteX49" fmla="*/ 1913080 w 5592042"/>
                <a:gd name="connsiteY49" fmla="*/ 3348989 h 8102772"/>
                <a:gd name="connsiteX50" fmla="*/ 2360870 w 5592042"/>
                <a:gd name="connsiteY50" fmla="*/ 2648931 h 8102772"/>
                <a:gd name="connsiteX51" fmla="*/ 2772623 w 5592042"/>
                <a:gd name="connsiteY51" fmla="*/ 2195007 h 8102772"/>
                <a:gd name="connsiteX52" fmla="*/ 3380668 w 5592042"/>
                <a:gd name="connsiteY52" fmla="*/ 1312459 h 8102772"/>
                <a:gd name="connsiteX53" fmla="*/ 3760984 w 5592042"/>
                <a:gd name="connsiteY53" fmla="*/ 471317 h 8102772"/>
                <a:gd name="connsiteX54" fmla="*/ 3803922 w 5592042"/>
                <a:gd name="connsiteY54" fmla="*/ 379305 h 8102772"/>
                <a:gd name="connsiteX55" fmla="*/ 3879831 w 5592042"/>
                <a:gd name="connsiteY55" fmla="*/ 377004 h 8102772"/>
                <a:gd name="connsiteX56" fmla="*/ 3931205 w 5592042"/>
                <a:gd name="connsiteY56" fmla="*/ 511955 h 8102772"/>
                <a:gd name="connsiteX57" fmla="*/ 3987947 w 5592042"/>
                <a:gd name="connsiteY57" fmla="*/ 913741 h 8102772"/>
                <a:gd name="connsiteX58" fmla="*/ 3892867 w 5592042"/>
                <a:gd name="connsiteY58" fmla="*/ 1388369 h 8102772"/>
                <a:gd name="connsiteX59" fmla="*/ 3877532 w 5592042"/>
                <a:gd name="connsiteY59" fmla="*/ 1429774 h 8102772"/>
                <a:gd name="connsiteX60" fmla="*/ 3881365 w 5592042"/>
                <a:gd name="connsiteY60" fmla="*/ 1439742 h 8102772"/>
                <a:gd name="connsiteX61" fmla="*/ 3939639 w 5592042"/>
                <a:gd name="connsiteY61" fmla="*/ 1363833 h 8102772"/>
                <a:gd name="connsiteX62" fmla="*/ 4130563 w 5592042"/>
                <a:gd name="connsiteY62" fmla="*/ 1016487 h 8102772"/>
                <a:gd name="connsiteX63" fmla="*/ 4171970 w 5592042"/>
                <a:gd name="connsiteY63" fmla="*/ 961280 h 8102772"/>
                <a:gd name="connsiteX64" fmla="*/ 4221809 w 5592042"/>
                <a:gd name="connsiteY64" fmla="*/ 966648 h 8102772"/>
                <a:gd name="connsiteX65" fmla="*/ 4265515 w 5592042"/>
                <a:gd name="connsiteY65" fmla="*/ 1041790 h 8102772"/>
                <a:gd name="connsiteX66" fmla="*/ 4280851 w 5592042"/>
                <a:gd name="connsiteY66" fmla="*/ 1011120 h 8102772"/>
                <a:gd name="connsiteX67" fmla="*/ 4716373 w 5592042"/>
                <a:gd name="connsiteY67" fmla="*/ 432979 h 8102772"/>
                <a:gd name="connsiteX68" fmla="*/ 4943335 w 5592042"/>
                <a:gd name="connsiteY68" fmla="*/ 165378 h 8102772"/>
                <a:gd name="connsiteX69" fmla="*/ 5229339 w 5592042"/>
                <a:gd name="connsiteY69" fmla="*/ 10491 h 8102772"/>
                <a:gd name="connsiteX70" fmla="*/ 5328731 w 5592042"/>
                <a:gd name="connsiteY70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249200 w 5592042"/>
                <a:gd name="connsiteY38" fmla="*/ 4250705 h 8102772"/>
                <a:gd name="connsiteX39" fmla="*/ 68243 w 5592042"/>
                <a:gd name="connsiteY39" fmla="*/ 4298244 h 8102772"/>
                <a:gd name="connsiteX40" fmla="*/ 0 w 5592042"/>
                <a:gd name="connsiteY40" fmla="*/ 4298244 h 8102772"/>
                <a:gd name="connsiteX41" fmla="*/ 233098 w 5592042"/>
                <a:gd name="connsiteY41" fmla="*/ 4073581 h 8102772"/>
                <a:gd name="connsiteX42" fmla="*/ 443957 w 5592042"/>
                <a:gd name="connsiteY42" fmla="*/ 3830517 h 8102772"/>
                <a:gd name="connsiteX43" fmla="*/ 883314 w 5592042"/>
                <a:gd name="connsiteY43" fmla="*/ 3467838 h 8102772"/>
                <a:gd name="connsiteX44" fmla="*/ 1439985 w 5592042"/>
                <a:gd name="connsiteY44" fmla="*/ 3658762 h 8102772"/>
                <a:gd name="connsiteX45" fmla="*/ 1653147 w 5592042"/>
                <a:gd name="connsiteY45" fmla="*/ 4003807 h 8102772"/>
                <a:gd name="connsiteX46" fmla="*/ 1677683 w 5592042"/>
                <a:gd name="connsiteY46" fmla="*/ 4045979 h 8102772"/>
                <a:gd name="connsiteX47" fmla="*/ 1705286 w 5592042"/>
                <a:gd name="connsiteY47" fmla="*/ 3964701 h 8102772"/>
                <a:gd name="connsiteX48" fmla="*/ 1913080 w 5592042"/>
                <a:gd name="connsiteY48" fmla="*/ 3348989 h 8102772"/>
                <a:gd name="connsiteX49" fmla="*/ 2360870 w 5592042"/>
                <a:gd name="connsiteY49" fmla="*/ 2648931 h 8102772"/>
                <a:gd name="connsiteX50" fmla="*/ 2772623 w 5592042"/>
                <a:gd name="connsiteY50" fmla="*/ 2195007 h 8102772"/>
                <a:gd name="connsiteX51" fmla="*/ 3380668 w 5592042"/>
                <a:gd name="connsiteY51" fmla="*/ 1312459 h 8102772"/>
                <a:gd name="connsiteX52" fmla="*/ 3760984 w 5592042"/>
                <a:gd name="connsiteY52" fmla="*/ 471317 h 8102772"/>
                <a:gd name="connsiteX53" fmla="*/ 3803922 w 5592042"/>
                <a:gd name="connsiteY53" fmla="*/ 379305 h 8102772"/>
                <a:gd name="connsiteX54" fmla="*/ 3879831 w 5592042"/>
                <a:gd name="connsiteY54" fmla="*/ 377004 h 8102772"/>
                <a:gd name="connsiteX55" fmla="*/ 3931205 w 5592042"/>
                <a:gd name="connsiteY55" fmla="*/ 511955 h 8102772"/>
                <a:gd name="connsiteX56" fmla="*/ 3987947 w 5592042"/>
                <a:gd name="connsiteY56" fmla="*/ 913741 h 8102772"/>
                <a:gd name="connsiteX57" fmla="*/ 3892867 w 5592042"/>
                <a:gd name="connsiteY57" fmla="*/ 1388369 h 8102772"/>
                <a:gd name="connsiteX58" fmla="*/ 3877532 w 5592042"/>
                <a:gd name="connsiteY58" fmla="*/ 1429774 h 8102772"/>
                <a:gd name="connsiteX59" fmla="*/ 3881365 w 5592042"/>
                <a:gd name="connsiteY59" fmla="*/ 1439742 h 8102772"/>
                <a:gd name="connsiteX60" fmla="*/ 3939639 w 5592042"/>
                <a:gd name="connsiteY60" fmla="*/ 1363833 h 8102772"/>
                <a:gd name="connsiteX61" fmla="*/ 4130563 w 5592042"/>
                <a:gd name="connsiteY61" fmla="*/ 1016487 h 8102772"/>
                <a:gd name="connsiteX62" fmla="*/ 4171970 w 5592042"/>
                <a:gd name="connsiteY62" fmla="*/ 961280 h 8102772"/>
                <a:gd name="connsiteX63" fmla="*/ 4221809 w 5592042"/>
                <a:gd name="connsiteY63" fmla="*/ 966648 h 8102772"/>
                <a:gd name="connsiteX64" fmla="*/ 4265515 w 5592042"/>
                <a:gd name="connsiteY64" fmla="*/ 1041790 h 8102772"/>
                <a:gd name="connsiteX65" fmla="*/ 4280851 w 5592042"/>
                <a:gd name="connsiteY65" fmla="*/ 1011120 h 8102772"/>
                <a:gd name="connsiteX66" fmla="*/ 4716373 w 5592042"/>
                <a:gd name="connsiteY66" fmla="*/ 432979 h 8102772"/>
                <a:gd name="connsiteX67" fmla="*/ 4943335 w 5592042"/>
                <a:gd name="connsiteY67" fmla="*/ 165378 h 8102772"/>
                <a:gd name="connsiteX68" fmla="*/ 5229339 w 5592042"/>
                <a:gd name="connsiteY68" fmla="*/ 10491 h 8102772"/>
                <a:gd name="connsiteX69" fmla="*/ 5328731 w 5592042"/>
                <a:gd name="connsiteY69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92042" h="8102772">
                  <a:moveTo>
                    <a:pt x="5328731" y="427"/>
                  </a:moveTo>
                  <a:cubicBezTo>
                    <a:pt x="5356622" y="1865"/>
                    <a:pt x="5378091" y="6657"/>
                    <a:pt x="5389593" y="10491"/>
                  </a:cubicBezTo>
                  <a:cubicBezTo>
                    <a:pt x="5491572" y="46529"/>
                    <a:pt x="5566716" y="98669"/>
                    <a:pt x="5583583" y="206016"/>
                  </a:cubicBezTo>
                  <a:cubicBezTo>
                    <a:pt x="5602753" y="334066"/>
                    <a:pt x="5589718" y="484352"/>
                    <a:pt x="5540645" y="600900"/>
                  </a:cubicBezTo>
                  <a:cubicBezTo>
                    <a:pt x="5478538" y="748886"/>
                    <a:pt x="5263077" y="1081663"/>
                    <a:pt x="5263077" y="1105432"/>
                  </a:cubicBezTo>
                  <a:cubicBezTo>
                    <a:pt x="5266910" y="1231949"/>
                    <a:pt x="5456301" y="1173675"/>
                    <a:pt x="5488505" y="1529453"/>
                  </a:cubicBezTo>
                  <a:cubicBezTo>
                    <a:pt x="5462435" y="1805489"/>
                    <a:pt x="5226272" y="1925105"/>
                    <a:pt x="5196368" y="2096860"/>
                  </a:cubicBezTo>
                  <a:cubicBezTo>
                    <a:pt x="5150362" y="2349893"/>
                    <a:pt x="5361221" y="2412768"/>
                    <a:pt x="5266910" y="2737876"/>
                  </a:cubicBezTo>
                  <a:cubicBezTo>
                    <a:pt x="5227805" y="2842923"/>
                    <a:pt x="4961738" y="3133527"/>
                    <a:pt x="4954837" y="3187967"/>
                  </a:cubicBezTo>
                  <a:cubicBezTo>
                    <a:pt x="4943335" y="3283813"/>
                    <a:pt x="5056817" y="3356656"/>
                    <a:pt x="4960971" y="3588220"/>
                  </a:cubicBezTo>
                  <a:cubicBezTo>
                    <a:pt x="4895797" y="3743873"/>
                    <a:pt x="4704105" y="3759208"/>
                    <a:pt x="4613625" y="3874223"/>
                  </a:cubicBezTo>
                  <a:cubicBezTo>
                    <a:pt x="4695670" y="4110387"/>
                    <a:pt x="4655032" y="4377988"/>
                    <a:pt x="4248645" y="4466166"/>
                  </a:cubicBezTo>
                  <a:cubicBezTo>
                    <a:pt x="4208007" y="4882520"/>
                    <a:pt x="3274854" y="5208395"/>
                    <a:pt x="3164439" y="5190760"/>
                  </a:cubicBezTo>
                  <a:cubicBezTo>
                    <a:pt x="3167507" y="5196127"/>
                    <a:pt x="3169041" y="5199960"/>
                    <a:pt x="3171341" y="5203027"/>
                  </a:cubicBezTo>
                  <a:lnTo>
                    <a:pt x="3619899" y="5783469"/>
                  </a:lnTo>
                  <a:cubicBezTo>
                    <a:pt x="3747182" y="5949858"/>
                    <a:pt x="3910503" y="6077140"/>
                    <a:pt x="4069223" y="6211324"/>
                  </a:cubicBezTo>
                  <a:cubicBezTo>
                    <a:pt x="4325323" y="6426786"/>
                    <a:pt x="4622827" y="6541800"/>
                    <a:pt x="4944869" y="6605443"/>
                  </a:cubicBezTo>
                  <a:cubicBezTo>
                    <a:pt x="4975539" y="6610809"/>
                    <a:pt x="5005443" y="6618477"/>
                    <a:pt x="5034580" y="6626911"/>
                  </a:cubicBezTo>
                  <a:cubicBezTo>
                    <a:pt x="5078286" y="6639946"/>
                    <a:pt x="5201735" y="6664483"/>
                    <a:pt x="5198668" y="6709723"/>
                  </a:cubicBezTo>
                  <a:cubicBezTo>
                    <a:pt x="5194834" y="6759562"/>
                    <a:pt x="5104357" y="6797134"/>
                    <a:pt x="5084419" y="6841606"/>
                  </a:cubicBezTo>
                  <a:cubicBezTo>
                    <a:pt x="5048382" y="6923650"/>
                    <a:pt x="5105123" y="6998026"/>
                    <a:pt x="5056817" y="7073936"/>
                  </a:cubicBezTo>
                  <a:cubicBezTo>
                    <a:pt x="5027679" y="7119942"/>
                    <a:pt x="4855925" y="7193551"/>
                    <a:pt x="4826787" y="7234957"/>
                  </a:cubicBezTo>
                  <a:cubicBezTo>
                    <a:pt x="4722507" y="7386010"/>
                    <a:pt x="4765447" y="7499491"/>
                    <a:pt x="4654265" y="7599171"/>
                  </a:cubicBezTo>
                  <a:cubicBezTo>
                    <a:pt x="4571453" y="7673546"/>
                    <a:pt x="4345258" y="7708818"/>
                    <a:pt x="4258614" y="7768625"/>
                  </a:cubicBezTo>
                  <a:cubicBezTo>
                    <a:pt x="4194973" y="7810031"/>
                    <a:pt x="4195739" y="7934247"/>
                    <a:pt x="4083025" y="8009390"/>
                  </a:cubicBezTo>
                  <a:cubicBezTo>
                    <a:pt x="3984111" y="8075331"/>
                    <a:pt x="3859129" y="8094501"/>
                    <a:pt x="3859129" y="8094501"/>
                  </a:cubicBezTo>
                  <a:cubicBezTo>
                    <a:pt x="3800088" y="8119037"/>
                    <a:pt x="3751015" y="8087599"/>
                    <a:pt x="3734147" y="8018591"/>
                  </a:cubicBezTo>
                  <a:cubicBezTo>
                    <a:pt x="3698875" y="7872905"/>
                    <a:pt x="3665905" y="7726453"/>
                    <a:pt x="3632167" y="7580001"/>
                  </a:cubicBezTo>
                  <a:cubicBezTo>
                    <a:pt x="3555490" y="7245691"/>
                    <a:pt x="3426673" y="6933617"/>
                    <a:pt x="3243417" y="6643781"/>
                  </a:cubicBezTo>
                  <a:cubicBezTo>
                    <a:pt x="3093899" y="6406850"/>
                    <a:pt x="2892238" y="6237394"/>
                    <a:pt x="2617737" y="6166852"/>
                  </a:cubicBezTo>
                  <a:cubicBezTo>
                    <a:pt x="2520357" y="6141549"/>
                    <a:pt x="2419911" y="6130815"/>
                    <a:pt x="2320999" y="6113945"/>
                  </a:cubicBezTo>
                  <a:cubicBezTo>
                    <a:pt x="2042663" y="6067173"/>
                    <a:pt x="1785797" y="5965193"/>
                    <a:pt x="1550399" y="5809539"/>
                  </a:cubicBezTo>
                  <a:cubicBezTo>
                    <a:pt x="1432318" y="5732095"/>
                    <a:pt x="1318070" y="5650819"/>
                    <a:pt x="1215324" y="5553440"/>
                  </a:cubicBezTo>
                  <a:cubicBezTo>
                    <a:pt x="1007530" y="5356381"/>
                    <a:pt x="884081" y="5117150"/>
                    <a:pt x="854944" y="4831146"/>
                  </a:cubicBezTo>
                  <a:cubicBezTo>
                    <a:pt x="848810" y="4769039"/>
                    <a:pt x="838075" y="4707697"/>
                    <a:pt x="831941" y="4645589"/>
                  </a:cubicBezTo>
                  <a:cubicBezTo>
                    <a:pt x="819673" y="4519072"/>
                    <a:pt x="762931" y="4414793"/>
                    <a:pt x="673221" y="4328914"/>
                  </a:cubicBezTo>
                  <a:cubicBezTo>
                    <a:pt x="621847" y="4279842"/>
                    <a:pt x="565107" y="4236902"/>
                    <a:pt x="511433" y="4190896"/>
                  </a:cubicBezTo>
                  <a:cubicBezTo>
                    <a:pt x="495331" y="4176329"/>
                    <a:pt x="479229" y="4175562"/>
                    <a:pt x="459293" y="4183229"/>
                  </a:cubicBezTo>
                  <a:cubicBezTo>
                    <a:pt x="334125" y="4237334"/>
                    <a:pt x="223256" y="4288128"/>
                    <a:pt x="68243" y="4298244"/>
                  </a:cubicBezTo>
                  <a:cubicBezTo>
                    <a:pt x="47540" y="4302845"/>
                    <a:pt x="25304" y="4302078"/>
                    <a:pt x="0" y="4298244"/>
                  </a:cubicBezTo>
                  <a:cubicBezTo>
                    <a:pt x="81797" y="4188372"/>
                    <a:pt x="153069" y="4151535"/>
                    <a:pt x="233098" y="4073581"/>
                  </a:cubicBezTo>
                  <a:cubicBezTo>
                    <a:pt x="307474" y="3996906"/>
                    <a:pt x="393352" y="3934031"/>
                    <a:pt x="443957" y="3830517"/>
                  </a:cubicBezTo>
                  <a:cubicBezTo>
                    <a:pt x="533669" y="3645727"/>
                    <a:pt x="684722" y="3523044"/>
                    <a:pt x="883314" y="3467838"/>
                  </a:cubicBezTo>
                  <a:cubicBezTo>
                    <a:pt x="1112577" y="3403429"/>
                    <a:pt x="1300434" y="3466304"/>
                    <a:pt x="1439985" y="3658762"/>
                  </a:cubicBezTo>
                  <a:cubicBezTo>
                    <a:pt x="1518963" y="3767643"/>
                    <a:pt x="1582603" y="3888024"/>
                    <a:pt x="1653147" y="4003807"/>
                  </a:cubicBezTo>
                  <a:cubicBezTo>
                    <a:pt x="1660047" y="4015308"/>
                    <a:pt x="1666948" y="4026809"/>
                    <a:pt x="1677683" y="4045979"/>
                  </a:cubicBezTo>
                  <a:cubicBezTo>
                    <a:pt x="1688417" y="4013775"/>
                    <a:pt x="1698385" y="3989237"/>
                    <a:pt x="1705286" y="3964701"/>
                  </a:cubicBezTo>
                  <a:cubicBezTo>
                    <a:pt x="1765861" y="3756908"/>
                    <a:pt x="1829503" y="3549114"/>
                    <a:pt x="1913080" y="3348989"/>
                  </a:cubicBezTo>
                  <a:cubicBezTo>
                    <a:pt x="2021193" y="3089822"/>
                    <a:pt x="2176847" y="2859792"/>
                    <a:pt x="2360870" y="2648931"/>
                  </a:cubicBezTo>
                  <a:cubicBezTo>
                    <a:pt x="2495054" y="2494811"/>
                    <a:pt x="2631539" y="2342225"/>
                    <a:pt x="2772623" y="2195007"/>
                  </a:cubicBezTo>
                  <a:cubicBezTo>
                    <a:pt x="3023355" y="1933539"/>
                    <a:pt x="3223481" y="1636800"/>
                    <a:pt x="3380668" y="1312459"/>
                  </a:cubicBezTo>
                  <a:cubicBezTo>
                    <a:pt x="3514085" y="1035657"/>
                    <a:pt x="3634467" y="751953"/>
                    <a:pt x="3760984" y="471317"/>
                  </a:cubicBezTo>
                  <a:cubicBezTo>
                    <a:pt x="3774785" y="440646"/>
                    <a:pt x="3787820" y="409209"/>
                    <a:pt x="3803922" y="379305"/>
                  </a:cubicBezTo>
                  <a:cubicBezTo>
                    <a:pt x="3826159" y="338667"/>
                    <a:pt x="3858362" y="336366"/>
                    <a:pt x="3879831" y="377004"/>
                  </a:cubicBezTo>
                  <a:cubicBezTo>
                    <a:pt x="3902069" y="419176"/>
                    <a:pt x="3922771" y="465182"/>
                    <a:pt x="3931205" y="511955"/>
                  </a:cubicBezTo>
                  <a:cubicBezTo>
                    <a:pt x="3954207" y="645373"/>
                    <a:pt x="3975679" y="779557"/>
                    <a:pt x="3987947" y="913741"/>
                  </a:cubicBezTo>
                  <a:cubicBezTo>
                    <a:pt x="4003281" y="1079362"/>
                    <a:pt x="3954207" y="1235782"/>
                    <a:pt x="3892867" y="1388369"/>
                  </a:cubicBezTo>
                  <a:cubicBezTo>
                    <a:pt x="3887501" y="1402170"/>
                    <a:pt x="3882899" y="1415972"/>
                    <a:pt x="3877532" y="1429774"/>
                  </a:cubicBezTo>
                  <a:cubicBezTo>
                    <a:pt x="3877532" y="1430541"/>
                    <a:pt x="3878299" y="1432074"/>
                    <a:pt x="3881365" y="1439742"/>
                  </a:cubicBezTo>
                  <a:cubicBezTo>
                    <a:pt x="3902835" y="1412905"/>
                    <a:pt x="3925071" y="1389902"/>
                    <a:pt x="3939639" y="1363833"/>
                  </a:cubicBezTo>
                  <a:cubicBezTo>
                    <a:pt x="4004049" y="1248818"/>
                    <a:pt x="4066156" y="1132269"/>
                    <a:pt x="4130563" y="1016487"/>
                  </a:cubicBezTo>
                  <a:cubicBezTo>
                    <a:pt x="4141299" y="996552"/>
                    <a:pt x="4156634" y="978149"/>
                    <a:pt x="4171970" y="961280"/>
                  </a:cubicBezTo>
                  <a:cubicBezTo>
                    <a:pt x="4189605" y="942111"/>
                    <a:pt x="4208775" y="945945"/>
                    <a:pt x="4221809" y="966648"/>
                  </a:cubicBezTo>
                  <a:cubicBezTo>
                    <a:pt x="4234845" y="986583"/>
                    <a:pt x="4244046" y="1009587"/>
                    <a:pt x="4265515" y="1041790"/>
                  </a:cubicBezTo>
                  <a:cubicBezTo>
                    <a:pt x="4270115" y="1031056"/>
                    <a:pt x="4273949" y="1019554"/>
                    <a:pt x="4280851" y="1011120"/>
                  </a:cubicBezTo>
                  <a:cubicBezTo>
                    <a:pt x="4439571" y="828630"/>
                    <a:pt x="4579122" y="631571"/>
                    <a:pt x="4716373" y="432979"/>
                  </a:cubicBezTo>
                  <a:cubicBezTo>
                    <a:pt x="4784615" y="334066"/>
                    <a:pt x="4864359" y="260456"/>
                    <a:pt x="4943335" y="165378"/>
                  </a:cubicBezTo>
                  <a:cubicBezTo>
                    <a:pt x="5010043" y="67998"/>
                    <a:pt x="5165697" y="18159"/>
                    <a:pt x="5229339" y="10491"/>
                  </a:cubicBezTo>
                  <a:cubicBezTo>
                    <a:pt x="5266527" y="906"/>
                    <a:pt x="5300840" y="-1011"/>
                    <a:pt x="5328731" y="4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00000" scaled="0"/>
              <a:tileRect/>
            </a:gradFill>
            <a:ln w="4030" cap="flat">
              <a:solidFill>
                <a:schemeClr val="bg1">
                  <a:lumMod val="8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52CC97D-B390-4FC0-A867-75F5327A4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606" y="0"/>
            <a:ext cx="7132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19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DF05D-5283-27B7-1191-D53471BFB99D}"/>
              </a:ext>
            </a:extLst>
          </p:cNvPr>
          <p:cNvSpPr txBox="1"/>
          <p:nvPr/>
        </p:nvSpPr>
        <p:spPr>
          <a:xfrm>
            <a:off x="226402" y="170608"/>
            <a:ext cx="10561759" cy="500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/>
              <a:t>Memori</a:t>
            </a:r>
            <a:r>
              <a:rPr lang="en-US" sz="3600" dirty="0"/>
              <a:t> </a:t>
            </a:r>
            <a:r>
              <a:rPr lang="en-US" sz="3600" dirty="0" err="1"/>
              <a:t>Kolektif</a:t>
            </a:r>
            <a:r>
              <a:rPr lang="en-US" sz="3600" dirty="0"/>
              <a:t> </a:t>
            </a:r>
            <a:r>
              <a:rPr lang="en-US" sz="3600" dirty="0" err="1"/>
              <a:t>Bangsa</a:t>
            </a:r>
            <a:r>
              <a:rPr lang="en-US" sz="3600" dirty="0"/>
              <a:t> (MKB)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 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pengetahuan</a:t>
            </a:r>
            <a:r>
              <a:rPr lang="en-US" sz="3600" dirty="0"/>
              <a:t> </a:t>
            </a:r>
            <a:r>
              <a:rPr lang="en-US" sz="3600" dirty="0" err="1"/>
              <a:t>bersama</a:t>
            </a:r>
            <a:r>
              <a:rPr lang="en-US" sz="3600" dirty="0"/>
              <a:t> </a:t>
            </a:r>
            <a:r>
              <a:rPr lang="en-US" sz="3600" dirty="0" err="1"/>
              <a:t>tentang</a:t>
            </a:r>
            <a:r>
              <a:rPr lang="en-US" sz="3600" dirty="0"/>
              <a:t> masa </a:t>
            </a:r>
            <a:r>
              <a:rPr lang="en-US" sz="3600" dirty="0" err="1"/>
              <a:t>lalu</a:t>
            </a:r>
            <a:r>
              <a:rPr lang="en-US" sz="3600" dirty="0"/>
              <a:t> yang </a:t>
            </a:r>
            <a:r>
              <a:rPr lang="en-US" sz="3600" dirty="0" err="1"/>
              <a:t>dimiliki</a:t>
            </a:r>
            <a:r>
              <a:rPr lang="en-US" sz="3600" dirty="0"/>
              <a:t> oleh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kelompok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bangsa</a:t>
            </a:r>
            <a:r>
              <a:rPr lang="en-US" sz="3600" dirty="0"/>
              <a:t>, yang </a:t>
            </a:r>
            <a:r>
              <a:rPr lang="en-US" sz="3600" dirty="0" err="1"/>
              <a:t>membentuk</a:t>
            </a:r>
            <a:r>
              <a:rPr lang="en-US" sz="3600" dirty="0"/>
              <a:t> </a:t>
            </a:r>
            <a:r>
              <a:rPr lang="en-US" sz="3600" dirty="0" err="1"/>
              <a:t>identitas</a:t>
            </a:r>
            <a:r>
              <a:rPr lang="en-US" sz="3600" dirty="0"/>
              <a:t> dan </a:t>
            </a:r>
            <a:r>
              <a:rPr lang="en-US" sz="3600" dirty="0" err="1"/>
              <a:t>jati</a:t>
            </a:r>
            <a:r>
              <a:rPr lang="en-US" sz="3600" dirty="0"/>
              <a:t> </a:t>
            </a:r>
            <a:r>
              <a:rPr lang="en-US" sz="3600" dirty="0" err="1"/>
              <a:t>diri</a:t>
            </a:r>
            <a:r>
              <a:rPr lang="en-US" sz="3600" dirty="0"/>
              <a:t> </a:t>
            </a:r>
            <a:r>
              <a:rPr lang="en-US" sz="3600" dirty="0" err="1"/>
              <a:t>mereka</a:t>
            </a:r>
            <a:r>
              <a:rPr lang="en-US" sz="3600" dirty="0"/>
              <a:t>. </a:t>
            </a:r>
            <a:r>
              <a:rPr lang="en-US" sz="3600" dirty="0" err="1"/>
              <a:t>Memori</a:t>
            </a:r>
            <a:r>
              <a:rPr lang="en-US" sz="3600" dirty="0"/>
              <a:t> </a:t>
            </a:r>
            <a:r>
              <a:rPr lang="en-US" sz="3600" dirty="0" err="1"/>
              <a:t>kolektif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terbentuk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berbagai</a:t>
            </a:r>
            <a:r>
              <a:rPr lang="en-US" sz="3600" dirty="0"/>
              <a:t> </a:t>
            </a:r>
            <a:r>
              <a:rPr lang="en-US" sz="3600" dirty="0" err="1"/>
              <a:t>pengalaman</a:t>
            </a:r>
            <a:r>
              <a:rPr lang="en-US" sz="3600" dirty="0"/>
              <a:t>, </a:t>
            </a:r>
            <a:r>
              <a:rPr lang="en-US" sz="3600" dirty="0" err="1"/>
              <a:t>peristiwa</a:t>
            </a:r>
            <a:r>
              <a:rPr lang="en-US" sz="3600" dirty="0"/>
              <a:t>, </a:t>
            </a:r>
            <a:r>
              <a:rPr lang="en-US" sz="3600" dirty="0" err="1"/>
              <a:t>nilai-nilai</a:t>
            </a:r>
            <a:r>
              <a:rPr lang="en-US" sz="3600" dirty="0"/>
              <a:t>, dan </a:t>
            </a:r>
            <a:r>
              <a:rPr lang="en-US" sz="3600" dirty="0" err="1"/>
              <a:t>tradisi</a:t>
            </a:r>
            <a:r>
              <a:rPr lang="en-US" sz="3600" dirty="0"/>
              <a:t> yang </a:t>
            </a:r>
            <a:r>
              <a:rPr lang="en-US" sz="3600" dirty="0" err="1"/>
              <a:t>diwariskan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generasi</a:t>
            </a:r>
            <a:r>
              <a:rPr lang="en-US" sz="3600" dirty="0"/>
              <a:t> </a:t>
            </a:r>
            <a:r>
              <a:rPr lang="en-US" sz="3600" dirty="0" err="1"/>
              <a:t>ke</a:t>
            </a:r>
            <a:r>
              <a:rPr lang="en-US" sz="3600" dirty="0"/>
              <a:t> </a:t>
            </a:r>
            <a:r>
              <a:rPr lang="en-US" sz="3600" dirty="0" err="1"/>
              <a:t>generasi</a:t>
            </a:r>
            <a:endParaRPr kumimoji="0" lang="en-ID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001384-7F30-11A6-E3C5-0AD66D24AD58}"/>
              </a:ext>
            </a:extLst>
          </p:cNvPr>
          <p:cNvGrpSpPr/>
          <p:nvPr/>
        </p:nvGrpSpPr>
        <p:grpSpPr>
          <a:xfrm>
            <a:off x="10133392" y="433180"/>
            <a:ext cx="1758456" cy="2165623"/>
            <a:chOff x="5914772" y="-1274614"/>
            <a:chExt cx="6579339" cy="81027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1D05E-E6BE-3954-6084-964FE6412B53}"/>
                </a:ext>
              </a:extLst>
            </p:cNvPr>
            <p:cNvSpPr/>
            <p:nvPr/>
          </p:nvSpPr>
          <p:spPr>
            <a:xfrm>
              <a:off x="5914772" y="1160649"/>
              <a:ext cx="1653912" cy="2563780"/>
            </a:xfrm>
            <a:custGeom>
              <a:avLst/>
              <a:gdLst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19711 w 1653912"/>
                <a:gd name="connsiteY23" fmla="*/ 1858883 h 2563780"/>
                <a:gd name="connsiteX24" fmla="*/ 1458976 w 1653912"/>
                <a:gd name="connsiteY24" fmla="*/ 1850696 h 2563780"/>
                <a:gd name="connsiteX25" fmla="*/ 1523754 w 1653912"/>
                <a:gd name="connsiteY25" fmla="*/ 1954414 h 2563780"/>
                <a:gd name="connsiteX26" fmla="*/ 1611740 w 1653912"/>
                <a:gd name="connsiteY26" fmla="*/ 2343236 h 2563780"/>
                <a:gd name="connsiteX27" fmla="*/ 1609440 w 1653912"/>
                <a:gd name="connsiteY27" fmla="*/ 2476653 h 2563780"/>
                <a:gd name="connsiteX28" fmla="*/ 1558067 w 1653912"/>
                <a:gd name="connsiteY28" fmla="*/ 2549496 h 2563780"/>
                <a:gd name="connsiteX29" fmla="*/ 1446885 w 1653912"/>
                <a:gd name="connsiteY29" fmla="*/ 2563297 h 2563780"/>
                <a:gd name="connsiteX30" fmla="*/ 1410848 w 1653912"/>
                <a:gd name="connsiteY30" fmla="*/ 2493522 h 2563780"/>
                <a:gd name="connsiteX31" fmla="*/ 1483691 w 1653912"/>
                <a:gd name="connsiteY31" fmla="*/ 2291863 h 2563780"/>
                <a:gd name="connsiteX32" fmla="*/ 1429239 w 1653912"/>
                <a:gd name="connsiteY32" fmla="*/ 1968707 h 2563780"/>
                <a:gd name="connsiteX33" fmla="*/ 1386086 w 1653912"/>
                <a:gd name="connsiteY33" fmla="*/ 1907911 h 2563780"/>
                <a:gd name="connsiteX34" fmla="*/ 1213584 w 1653912"/>
                <a:gd name="connsiteY34" fmla="*/ 1729845 h 2563780"/>
                <a:gd name="connsiteX35" fmla="*/ 1213566 w 1653912"/>
                <a:gd name="connsiteY35" fmla="*/ 1729864 h 2563780"/>
                <a:gd name="connsiteX36" fmla="*/ 1153179 w 1653912"/>
                <a:gd name="connsiteY36" fmla="*/ 1679852 h 2563780"/>
                <a:gd name="connsiteX37" fmla="*/ 971492 w 1653912"/>
                <a:gd name="connsiteY37" fmla="*/ 1436918 h 2563780"/>
                <a:gd name="connsiteX38" fmla="*/ 963058 w 1653912"/>
                <a:gd name="connsiteY38" fmla="*/ 1439986 h 2563780"/>
                <a:gd name="connsiteX39" fmla="*/ 781334 w 1653912"/>
                <a:gd name="connsiteY39" fmla="*/ 1581070 h 2563780"/>
                <a:gd name="connsiteX40" fmla="*/ 512966 w 1653912"/>
                <a:gd name="connsiteY40" fmla="*/ 1537364 h 2563780"/>
                <a:gd name="connsiteX41" fmla="*/ 160254 w 1653912"/>
                <a:gd name="connsiteY41" fmla="*/ 1286632 h 2563780"/>
                <a:gd name="connsiteX42" fmla="*/ 142619 w 1653912"/>
                <a:gd name="connsiteY42" fmla="*/ 1266697 h 2563780"/>
                <a:gd name="connsiteX43" fmla="*/ 223129 w 1653912"/>
                <a:gd name="connsiteY43" fmla="*/ 1272830 h 2563780"/>
                <a:gd name="connsiteX44" fmla="*/ 649450 w 1653912"/>
                <a:gd name="connsiteY44" fmla="*/ 1236026 h 2563780"/>
                <a:gd name="connsiteX45" fmla="*/ 917052 w 1653912"/>
                <a:gd name="connsiteY45" fmla="*/ 1274364 h 2563780"/>
                <a:gd name="connsiteX46" fmla="*/ 896349 w 1653912"/>
                <a:gd name="connsiteY46" fmla="*/ 966125 h 2563780"/>
                <a:gd name="connsiteX47" fmla="*/ 797436 w 1653912"/>
                <a:gd name="connsiteY47" fmla="*/ 771366 h 2563780"/>
                <a:gd name="connsiteX48" fmla="*/ 793602 w 1653912"/>
                <a:gd name="connsiteY48" fmla="*/ 789002 h 2563780"/>
                <a:gd name="connsiteX49" fmla="*/ 722293 w 1653912"/>
                <a:gd name="connsiteY49" fmla="*/ 905550 h 2563780"/>
                <a:gd name="connsiteX50" fmla="*/ 572007 w 1653912"/>
                <a:gd name="connsiteY50" fmla="*/ 951556 h 2563780"/>
                <a:gd name="connsiteX51" fmla="*/ 228497 w 1653912"/>
                <a:gd name="connsiteY51" fmla="*/ 877947 h 2563780"/>
                <a:gd name="connsiteX52" fmla="*/ 266068 w 1653912"/>
                <a:gd name="connsiteY52" fmla="*/ 864145 h 2563780"/>
                <a:gd name="connsiteX53" fmla="*/ 547471 w 1653912"/>
                <a:gd name="connsiteY53" fmla="*/ 722294 h 2563780"/>
                <a:gd name="connsiteX54" fmla="*/ 661718 w 1653912"/>
                <a:gd name="connsiteY54" fmla="*/ 664786 h 2563780"/>
                <a:gd name="connsiteX55" fmla="*/ 342744 w 1653912"/>
                <a:gd name="connsiteY55" fmla="*/ 443190 h 2563780"/>
                <a:gd name="connsiteX56" fmla="*/ 286004 w 1653912"/>
                <a:gd name="connsiteY56" fmla="*/ 512966 h 2563780"/>
                <a:gd name="connsiteX57" fmla="*/ 161021 w 1653912"/>
                <a:gd name="connsiteY57" fmla="*/ 516033 h 2563780"/>
                <a:gd name="connsiteX58" fmla="*/ 0 w 1653912"/>
                <a:gd name="connsiteY58" fmla="*/ 434756 h 2563780"/>
                <a:gd name="connsiteX59" fmla="*/ 272202 w 1653912"/>
                <a:gd name="connsiteY59" fmla="*/ 365748 h 2563780"/>
                <a:gd name="connsiteX60" fmla="*/ 144152 w 1653912"/>
                <a:gd name="connsiteY60" fmla="*/ 67476 h 2563780"/>
                <a:gd name="connsiteX61" fmla="*/ 232330 w 1653912"/>
                <a:gd name="connsiteY61" fmla="*/ 264535 h 2563780"/>
                <a:gd name="connsiteX62" fmla="*/ 302873 w 1653912"/>
                <a:gd name="connsiteY62" fmla="*/ 152586 h 2563780"/>
                <a:gd name="connsiteX63" fmla="*/ 358080 w 1653912"/>
                <a:gd name="connsiteY63" fmla="*/ 39105 h 2563780"/>
                <a:gd name="connsiteX64" fmla="*/ 372648 w 1653912"/>
                <a:gd name="connsiteY64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58976 w 1653912"/>
                <a:gd name="connsiteY23" fmla="*/ 1850696 h 2563780"/>
                <a:gd name="connsiteX24" fmla="*/ 1523754 w 1653912"/>
                <a:gd name="connsiteY24" fmla="*/ 1954414 h 2563780"/>
                <a:gd name="connsiteX25" fmla="*/ 1611740 w 1653912"/>
                <a:gd name="connsiteY25" fmla="*/ 2343236 h 2563780"/>
                <a:gd name="connsiteX26" fmla="*/ 1609440 w 1653912"/>
                <a:gd name="connsiteY26" fmla="*/ 2476653 h 2563780"/>
                <a:gd name="connsiteX27" fmla="*/ 1558067 w 1653912"/>
                <a:gd name="connsiteY27" fmla="*/ 2549496 h 2563780"/>
                <a:gd name="connsiteX28" fmla="*/ 1446885 w 1653912"/>
                <a:gd name="connsiteY28" fmla="*/ 2563297 h 2563780"/>
                <a:gd name="connsiteX29" fmla="*/ 1410848 w 1653912"/>
                <a:gd name="connsiteY29" fmla="*/ 2493522 h 2563780"/>
                <a:gd name="connsiteX30" fmla="*/ 1483691 w 1653912"/>
                <a:gd name="connsiteY30" fmla="*/ 2291863 h 2563780"/>
                <a:gd name="connsiteX31" fmla="*/ 1429239 w 1653912"/>
                <a:gd name="connsiteY31" fmla="*/ 1968707 h 2563780"/>
                <a:gd name="connsiteX32" fmla="*/ 1386086 w 1653912"/>
                <a:gd name="connsiteY32" fmla="*/ 1907911 h 2563780"/>
                <a:gd name="connsiteX33" fmla="*/ 1213584 w 1653912"/>
                <a:gd name="connsiteY33" fmla="*/ 1729845 h 2563780"/>
                <a:gd name="connsiteX34" fmla="*/ 1213566 w 1653912"/>
                <a:gd name="connsiteY34" fmla="*/ 1729864 h 2563780"/>
                <a:gd name="connsiteX35" fmla="*/ 1153179 w 1653912"/>
                <a:gd name="connsiteY35" fmla="*/ 1679852 h 2563780"/>
                <a:gd name="connsiteX36" fmla="*/ 971492 w 1653912"/>
                <a:gd name="connsiteY36" fmla="*/ 1436918 h 2563780"/>
                <a:gd name="connsiteX37" fmla="*/ 963058 w 1653912"/>
                <a:gd name="connsiteY37" fmla="*/ 1439986 h 2563780"/>
                <a:gd name="connsiteX38" fmla="*/ 781334 w 1653912"/>
                <a:gd name="connsiteY38" fmla="*/ 1581070 h 2563780"/>
                <a:gd name="connsiteX39" fmla="*/ 512966 w 1653912"/>
                <a:gd name="connsiteY39" fmla="*/ 1537364 h 2563780"/>
                <a:gd name="connsiteX40" fmla="*/ 160254 w 1653912"/>
                <a:gd name="connsiteY40" fmla="*/ 1286632 h 2563780"/>
                <a:gd name="connsiteX41" fmla="*/ 142619 w 1653912"/>
                <a:gd name="connsiteY41" fmla="*/ 1266697 h 2563780"/>
                <a:gd name="connsiteX42" fmla="*/ 223129 w 1653912"/>
                <a:gd name="connsiteY42" fmla="*/ 1272830 h 2563780"/>
                <a:gd name="connsiteX43" fmla="*/ 649450 w 1653912"/>
                <a:gd name="connsiteY43" fmla="*/ 1236026 h 2563780"/>
                <a:gd name="connsiteX44" fmla="*/ 917052 w 1653912"/>
                <a:gd name="connsiteY44" fmla="*/ 1274364 h 2563780"/>
                <a:gd name="connsiteX45" fmla="*/ 896349 w 1653912"/>
                <a:gd name="connsiteY45" fmla="*/ 966125 h 2563780"/>
                <a:gd name="connsiteX46" fmla="*/ 797436 w 1653912"/>
                <a:gd name="connsiteY46" fmla="*/ 771366 h 2563780"/>
                <a:gd name="connsiteX47" fmla="*/ 793602 w 1653912"/>
                <a:gd name="connsiteY47" fmla="*/ 789002 h 2563780"/>
                <a:gd name="connsiteX48" fmla="*/ 722293 w 1653912"/>
                <a:gd name="connsiteY48" fmla="*/ 905550 h 2563780"/>
                <a:gd name="connsiteX49" fmla="*/ 572007 w 1653912"/>
                <a:gd name="connsiteY49" fmla="*/ 951556 h 2563780"/>
                <a:gd name="connsiteX50" fmla="*/ 228497 w 1653912"/>
                <a:gd name="connsiteY50" fmla="*/ 877947 h 2563780"/>
                <a:gd name="connsiteX51" fmla="*/ 266068 w 1653912"/>
                <a:gd name="connsiteY51" fmla="*/ 864145 h 2563780"/>
                <a:gd name="connsiteX52" fmla="*/ 547471 w 1653912"/>
                <a:gd name="connsiteY52" fmla="*/ 722294 h 2563780"/>
                <a:gd name="connsiteX53" fmla="*/ 661718 w 1653912"/>
                <a:gd name="connsiteY53" fmla="*/ 664786 h 2563780"/>
                <a:gd name="connsiteX54" fmla="*/ 342744 w 1653912"/>
                <a:gd name="connsiteY54" fmla="*/ 443190 h 2563780"/>
                <a:gd name="connsiteX55" fmla="*/ 286004 w 1653912"/>
                <a:gd name="connsiteY55" fmla="*/ 512966 h 2563780"/>
                <a:gd name="connsiteX56" fmla="*/ 161021 w 1653912"/>
                <a:gd name="connsiteY56" fmla="*/ 516033 h 2563780"/>
                <a:gd name="connsiteX57" fmla="*/ 0 w 1653912"/>
                <a:gd name="connsiteY57" fmla="*/ 434756 h 2563780"/>
                <a:gd name="connsiteX58" fmla="*/ 272202 w 1653912"/>
                <a:gd name="connsiteY58" fmla="*/ 365748 h 2563780"/>
                <a:gd name="connsiteX59" fmla="*/ 144152 w 1653912"/>
                <a:gd name="connsiteY59" fmla="*/ 67476 h 2563780"/>
                <a:gd name="connsiteX60" fmla="*/ 232330 w 1653912"/>
                <a:gd name="connsiteY60" fmla="*/ 264535 h 2563780"/>
                <a:gd name="connsiteX61" fmla="*/ 302873 w 1653912"/>
                <a:gd name="connsiteY61" fmla="*/ 152586 h 2563780"/>
                <a:gd name="connsiteX62" fmla="*/ 358080 w 1653912"/>
                <a:gd name="connsiteY62" fmla="*/ 39105 h 2563780"/>
                <a:gd name="connsiteX63" fmla="*/ 372648 w 1653912"/>
                <a:gd name="connsiteY63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458976 w 1653912"/>
                <a:gd name="connsiteY22" fmla="*/ 1850696 h 2563780"/>
                <a:gd name="connsiteX23" fmla="*/ 1523754 w 1653912"/>
                <a:gd name="connsiteY23" fmla="*/ 1954414 h 2563780"/>
                <a:gd name="connsiteX24" fmla="*/ 1611740 w 1653912"/>
                <a:gd name="connsiteY24" fmla="*/ 2343236 h 2563780"/>
                <a:gd name="connsiteX25" fmla="*/ 1609440 w 1653912"/>
                <a:gd name="connsiteY25" fmla="*/ 2476653 h 2563780"/>
                <a:gd name="connsiteX26" fmla="*/ 1558067 w 1653912"/>
                <a:gd name="connsiteY26" fmla="*/ 2549496 h 2563780"/>
                <a:gd name="connsiteX27" fmla="*/ 1446885 w 1653912"/>
                <a:gd name="connsiteY27" fmla="*/ 2563297 h 2563780"/>
                <a:gd name="connsiteX28" fmla="*/ 1410848 w 1653912"/>
                <a:gd name="connsiteY28" fmla="*/ 2493522 h 2563780"/>
                <a:gd name="connsiteX29" fmla="*/ 1483691 w 1653912"/>
                <a:gd name="connsiteY29" fmla="*/ 2291863 h 2563780"/>
                <a:gd name="connsiteX30" fmla="*/ 1429239 w 1653912"/>
                <a:gd name="connsiteY30" fmla="*/ 1968707 h 2563780"/>
                <a:gd name="connsiteX31" fmla="*/ 1386086 w 1653912"/>
                <a:gd name="connsiteY31" fmla="*/ 1907911 h 2563780"/>
                <a:gd name="connsiteX32" fmla="*/ 1213584 w 1653912"/>
                <a:gd name="connsiteY32" fmla="*/ 1729845 h 2563780"/>
                <a:gd name="connsiteX33" fmla="*/ 1213566 w 1653912"/>
                <a:gd name="connsiteY33" fmla="*/ 1729864 h 2563780"/>
                <a:gd name="connsiteX34" fmla="*/ 1153179 w 1653912"/>
                <a:gd name="connsiteY34" fmla="*/ 1679852 h 2563780"/>
                <a:gd name="connsiteX35" fmla="*/ 971492 w 1653912"/>
                <a:gd name="connsiteY35" fmla="*/ 1436918 h 2563780"/>
                <a:gd name="connsiteX36" fmla="*/ 963058 w 1653912"/>
                <a:gd name="connsiteY36" fmla="*/ 1439986 h 2563780"/>
                <a:gd name="connsiteX37" fmla="*/ 781334 w 1653912"/>
                <a:gd name="connsiteY37" fmla="*/ 1581070 h 2563780"/>
                <a:gd name="connsiteX38" fmla="*/ 512966 w 1653912"/>
                <a:gd name="connsiteY38" fmla="*/ 1537364 h 2563780"/>
                <a:gd name="connsiteX39" fmla="*/ 160254 w 1653912"/>
                <a:gd name="connsiteY39" fmla="*/ 1286632 h 2563780"/>
                <a:gd name="connsiteX40" fmla="*/ 142619 w 1653912"/>
                <a:gd name="connsiteY40" fmla="*/ 1266697 h 2563780"/>
                <a:gd name="connsiteX41" fmla="*/ 223129 w 1653912"/>
                <a:gd name="connsiteY41" fmla="*/ 1272830 h 2563780"/>
                <a:gd name="connsiteX42" fmla="*/ 649450 w 1653912"/>
                <a:gd name="connsiteY42" fmla="*/ 1236026 h 2563780"/>
                <a:gd name="connsiteX43" fmla="*/ 917052 w 1653912"/>
                <a:gd name="connsiteY43" fmla="*/ 1274364 h 2563780"/>
                <a:gd name="connsiteX44" fmla="*/ 896349 w 1653912"/>
                <a:gd name="connsiteY44" fmla="*/ 966125 h 2563780"/>
                <a:gd name="connsiteX45" fmla="*/ 797436 w 1653912"/>
                <a:gd name="connsiteY45" fmla="*/ 771366 h 2563780"/>
                <a:gd name="connsiteX46" fmla="*/ 793602 w 1653912"/>
                <a:gd name="connsiteY46" fmla="*/ 789002 h 2563780"/>
                <a:gd name="connsiteX47" fmla="*/ 722293 w 1653912"/>
                <a:gd name="connsiteY47" fmla="*/ 905550 h 2563780"/>
                <a:gd name="connsiteX48" fmla="*/ 572007 w 1653912"/>
                <a:gd name="connsiteY48" fmla="*/ 951556 h 2563780"/>
                <a:gd name="connsiteX49" fmla="*/ 228497 w 1653912"/>
                <a:gd name="connsiteY49" fmla="*/ 877947 h 2563780"/>
                <a:gd name="connsiteX50" fmla="*/ 266068 w 1653912"/>
                <a:gd name="connsiteY50" fmla="*/ 864145 h 2563780"/>
                <a:gd name="connsiteX51" fmla="*/ 547471 w 1653912"/>
                <a:gd name="connsiteY51" fmla="*/ 722294 h 2563780"/>
                <a:gd name="connsiteX52" fmla="*/ 661718 w 1653912"/>
                <a:gd name="connsiteY52" fmla="*/ 664786 h 2563780"/>
                <a:gd name="connsiteX53" fmla="*/ 342744 w 1653912"/>
                <a:gd name="connsiteY53" fmla="*/ 443190 h 2563780"/>
                <a:gd name="connsiteX54" fmla="*/ 286004 w 1653912"/>
                <a:gd name="connsiteY54" fmla="*/ 512966 h 2563780"/>
                <a:gd name="connsiteX55" fmla="*/ 161021 w 1653912"/>
                <a:gd name="connsiteY55" fmla="*/ 516033 h 2563780"/>
                <a:gd name="connsiteX56" fmla="*/ 0 w 1653912"/>
                <a:gd name="connsiteY56" fmla="*/ 434756 h 2563780"/>
                <a:gd name="connsiteX57" fmla="*/ 272202 w 1653912"/>
                <a:gd name="connsiteY57" fmla="*/ 365748 h 2563780"/>
                <a:gd name="connsiteX58" fmla="*/ 144152 w 1653912"/>
                <a:gd name="connsiteY58" fmla="*/ 67476 h 2563780"/>
                <a:gd name="connsiteX59" fmla="*/ 232330 w 1653912"/>
                <a:gd name="connsiteY59" fmla="*/ 264535 h 2563780"/>
                <a:gd name="connsiteX60" fmla="*/ 302873 w 1653912"/>
                <a:gd name="connsiteY60" fmla="*/ 152586 h 2563780"/>
                <a:gd name="connsiteX61" fmla="*/ 358080 w 1653912"/>
                <a:gd name="connsiteY61" fmla="*/ 39105 h 2563780"/>
                <a:gd name="connsiteX62" fmla="*/ 372648 w 1653912"/>
                <a:gd name="connsiteY62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213566 w 1653912"/>
                <a:gd name="connsiteY32" fmla="*/ 1729864 h 2563780"/>
                <a:gd name="connsiteX33" fmla="*/ 1153179 w 1653912"/>
                <a:gd name="connsiteY33" fmla="*/ 1679852 h 2563780"/>
                <a:gd name="connsiteX34" fmla="*/ 971492 w 1653912"/>
                <a:gd name="connsiteY34" fmla="*/ 1436918 h 2563780"/>
                <a:gd name="connsiteX35" fmla="*/ 963058 w 1653912"/>
                <a:gd name="connsiteY35" fmla="*/ 1439986 h 2563780"/>
                <a:gd name="connsiteX36" fmla="*/ 781334 w 1653912"/>
                <a:gd name="connsiteY36" fmla="*/ 1581070 h 2563780"/>
                <a:gd name="connsiteX37" fmla="*/ 512966 w 1653912"/>
                <a:gd name="connsiteY37" fmla="*/ 1537364 h 2563780"/>
                <a:gd name="connsiteX38" fmla="*/ 160254 w 1653912"/>
                <a:gd name="connsiteY38" fmla="*/ 1286632 h 2563780"/>
                <a:gd name="connsiteX39" fmla="*/ 142619 w 1653912"/>
                <a:gd name="connsiteY39" fmla="*/ 1266697 h 2563780"/>
                <a:gd name="connsiteX40" fmla="*/ 223129 w 1653912"/>
                <a:gd name="connsiteY40" fmla="*/ 1272830 h 2563780"/>
                <a:gd name="connsiteX41" fmla="*/ 649450 w 1653912"/>
                <a:gd name="connsiteY41" fmla="*/ 1236026 h 2563780"/>
                <a:gd name="connsiteX42" fmla="*/ 917052 w 1653912"/>
                <a:gd name="connsiteY42" fmla="*/ 1274364 h 2563780"/>
                <a:gd name="connsiteX43" fmla="*/ 896349 w 1653912"/>
                <a:gd name="connsiteY43" fmla="*/ 966125 h 2563780"/>
                <a:gd name="connsiteX44" fmla="*/ 797436 w 1653912"/>
                <a:gd name="connsiteY44" fmla="*/ 771366 h 2563780"/>
                <a:gd name="connsiteX45" fmla="*/ 793602 w 1653912"/>
                <a:gd name="connsiteY45" fmla="*/ 789002 h 2563780"/>
                <a:gd name="connsiteX46" fmla="*/ 722293 w 1653912"/>
                <a:gd name="connsiteY46" fmla="*/ 905550 h 2563780"/>
                <a:gd name="connsiteX47" fmla="*/ 572007 w 1653912"/>
                <a:gd name="connsiteY47" fmla="*/ 951556 h 2563780"/>
                <a:gd name="connsiteX48" fmla="*/ 228497 w 1653912"/>
                <a:gd name="connsiteY48" fmla="*/ 877947 h 2563780"/>
                <a:gd name="connsiteX49" fmla="*/ 266068 w 1653912"/>
                <a:gd name="connsiteY49" fmla="*/ 864145 h 2563780"/>
                <a:gd name="connsiteX50" fmla="*/ 547471 w 1653912"/>
                <a:gd name="connsiteY50" fmla="*/ 722294 h 2563780"/>
                <a:gd name="connsiteX51" fmla="*/ 661718 w 1653912"/>
                <a:gd name="connsiteY51" fmla="*/ 664786 h 2563780"/>
                <a:gd name="connsiteX52" fmla="*/ 342744 w 1653912"/>
                <a:gd name="connsiteY52" fmla="*/ 443190 h 2563780"/>
                <a:gd name="connsiteX53" fmla="*/ 286004 w 1653912"/>
                <a:gd name="connsiteY53" fmla="*/ 512966 h 2563780"/>
                <a:gd name="connsiteX54" fmla="*/ 161021 w 1653912"/>
                <a:gd name="connsiteY54" fmla="*/ 516033 h 2563780"/>
                <a:gd name="connsiteX55" fmla="*/ 0 w 1653912"/>
                <a:gd name="connsiteY55" fmla="*/ 434756 h 2563780"/>
                <a:gd name="connsiteX56" fmla="*/ 272202 w 1653912"/>
                <a:gd name="connsiteY56" fmla="*/ 365748 h 2563780"/>
                <a:gd name="connsiteX57" fmla="*/ 144152 w 1653912"/>
                <a:gd name="connsiteY57" fmla="*/ 67476 h 2563780"/>
                <a:gd name="connsiteX58" fmla="*/ 232330 w 1653912"/>
                <a:gd name="connsiteY58" fmla="*/ 264535 h 2563780"/>
                <a:gd name="connsiteX59" fmla="*/ 302873 w 1653912"/>
                <a:gd name="connsiteY59" fmla="*/ 152586 h 2563780"/>
                <a:gd name="connsiteX60" fmla="*/ 358080 w 1653912"/>
                <a:gd name="connsiteY60" fmla="*/ 39105 h 2563780"/>
                <a:gd name="connsiteX61" fmla="*/ 372648 w 1653912"/>
                <a:gd name="connsiteY61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153179 w 1653912"/>
                <a:gd name="connsiteY32" fmla="*/ 1679852 h 2563780"/>
                <a:gd name="connsiteX33" fmla="*/ 971492 w 1653912"/>
                <a:gd name="connsiteY33" fmla="*/ 1436918 h 2563780"/>
                <a:gd name="connsiteX34" fmla="*/ 963058 w 1653912"/>
                <a:gd name="connsiteY34" fmla="*/ 1439986 h 2563780"/>
                <a:gd name="connsiteX35" fmla="*/ 781334 w 1653912"/>
                <a:gd name="connsiteY35" fmla="*/ 1581070 h 2563780"/>
                <a:gd name="connsiteX36" fmla="*/ 512966 w 1653912"/>
                <a:gd name="connsiteY36" fmla="*/ 1537364 h 2563780"/>
                <a:gd name="connsiteX37" fmla="*/ 160254 w 1653912"/>
                <a:gd name="connsiteY37" fmla="*/ 1286632 h 2563780"/>
                <a:gd name="connsiteX38" fmla="*/ 142619 w 1653912"/>
                <a:gd name="connsiteY38" fmla="*/ 1266697 h 2563780"/>
                <a:gd name="connsiteX39" fmla="*/ 223129 w 1653912"/>
                <a:gd name="connsiteY39" fmla="*/ 1272830 h 2563780"/>
                <a:gd name="connsiteX40" fmla="*/ 649450 w 1653912"/>
                <a:gd name="connsiteY40" fmla="*/ 1236026 h 2563780"/>
                <a:gd name="connsiteX41" fmla="*/ 917052 w 1653912"/>
                <a:gd name="connsiteY41" fmla="*/ 1274364 h 2563780"/>
                <a:gd name="connsiteX42" fmla="*/ 896349 w 1653912"/>
                <a:gd name="connsiteY42" fmla="*/ 966125 h 2563780"/>
                <a:gd name="connsiteX43" fmla="*/ 797436 w 1653912"/>
                <a:gd name="connsiteY43" fmla="*/ 771366 h 2563780"/>
                <a:gd name="connsiteX44" fmla="*/ 793602 w 1653912"/>
                <a:gd name="connsiteY44" fmla="*/ 789002 h 2563780"/>
                <a:gd name="connsiteX45" fmla="*/ 722293 w 1653912"/>
                <a:gd name="connsiteY45" fmla="*/ 905550 h 2563780"/>
                <a:gd name="connsiteX46" fmla="*/ 572007 w 1653912"/>
                <a:gd name="connsiteY46" fmla="*/ 951556 h 2563780"/>
                <a:gd name="connsiteX47" fmla="*/ 228497 w 1653912"/>
                <a:gd name="connsiteY47" fmla="*/ 877947 h 2563780"/>
                <a:gd name="connsiteX48" fmla="*/ 266068 w 1653912"/>
                <a:gd name="connsiteY48" fmla="*/ 864145 h 2563780"/>
                <a:gd name="connsiteX49" fmla="*/ 547471 w 1653912"/>
                <a:gd name="connsiteY49" fmla="*/ 722294 h 2563780"/>
                <a:gd name="connsiteX50" fmla="*/ 661718 w 1653912"/>
                <a:gd name="connsiteY50" fmla="*/ 664786 h 2563780"/>
                <a:gd name="connsiteX51" fmla="*/ 342744 w 1653912"/>
                <a:gd name="connsiteY51" fmla="*/ 443190 h 2563780"/>
                <a:gd name="connsiteX52" fmla="*/ 286004 w 1653912"/>
                <a:gd name="connsiteY52" fmla="*/ 512966 h 2563780"/>
                <a:gd name="connsiteX53" fmla="*/ 161021 w 1653912"/>
                <a:gd name="connsiteY53" fmla="*/ 516033 h 2563780"/>
                <a:gd name="connsiteX54" fmla="*/ 0 w 1653912"/>
                <a:gd name="connsiteY54" fmla="*/ 434756 h 2563780"/>
                <a:gd name="connsiteX55" fmla="*/ 272202 w 1653912"/>
                <a:gd name="connsiteY55" fmla="*/ 365748 h 2563780"/>
                <a:gd name="connsiteX56" fmla="*/ 144152 w 1653912"/>
                <a:gd name="connsiteY56" fmla="*/ 67476 h 2563780"/>
                <a:gd name="connsiteX57" fmla="*/ 232330 w 1653912"/>
                <a:gd name="connsiteY57" fmla="*/ 264535 h 2563780"/>
                <a:gd name="connsiteX58" fmla="*/ 302873 w 1653912"/>
                <a:gd name="connsiteY58" fmla="*/ 152586 h 2563780"/>
                <a:gd name="connsiteX59" fmla="*/ 358080 w 1653912"/>
                <a:gd name="connsiteY59" fmla="*/ 39105 h 2563780"/>
                <a:gd name="connsiteX60" fmla="*/ 372648 w 1653912"/>
                <a:gd name="connsiteY60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53912" h="2563780">
                  <a:moveTo>
                    <a:pt x="372648" y="0"/>
                  </a:moveTo>
                  <a:cubicBezTo>
                    <a:pt x="398718" y="56740"/>
                    <a:pt x="412520" y="108881"/>
                    <a:pt x="413287" y="164087"/>
                  </a:cubicBezTo>
                  <a:cubicBezTo>
                    <a:pt x="414053" y="200893"/>
                    <a:pt x="420955" y="239231"/>
                    <a:pt x="400252" y="275269"/>
                  </a:cubicBezTo>
                  <a:cubicBezTo>
                    <a:pt x="378782" y="312073"/>
                    <a:pt x="358080" y="346578"/>
                    <a:pt x="300572" y="344278"/>
                  </a:cubicBezTo>
                  <a:cubicBezTo>
                    <a:pt x="384150" y="429388"/>
                    <a:pt x="476162" y="489196"/>
                    <a:pt x="568174" y="545171"/>
                  </a:cubicBezTo>
                  <a:cubicBezTo>
                    <a:pt x="568174" y="517566"/>
                    <a:pt x="564340" y="491497"/>
                    <a:pt x="568939" y="466194"/>
                  </a:cubicBezTo>
                  <a:cubicBezTo>
                    <a:pt x="576608" y="424788"/>
                    <a:pt x="597311" y="387983"/>
                    <a:pt x="634882" y="365748"/>
                  </a:cubicBezTo>
                  <a:cubicBezTo>
                    <a:pt x="741462" y="302106"/>
                    <a:pt x="826573" y="216995"/>
                    <a:pt x="894048" y="113482"/>
                  </a:cubicBezTo>
                  <a:cubicBezTo>
                    <a:pt x="895582" y="110414"/>
                    <a:pt x="898649" y="108881"/>
                    <a:pt x="904017" y="104280"/>
                  </a:cubicBezTo>
                  <a:cubicBezTo>
                    <a:pt x="905549" y="115014"/>
                    <a:pt x="907850" y="121916"/>
                    <a:pt x="908617" y="129584"/>
                  </a:cubicBezTo>
                  <a:cubicBezTo>
                    <a:pt x="915518" y="234630"/>
                    <a:pt x="904017" y="337376"/>
                    <a:pt x="868745" y="436290"/>
                  </a:cubicBezTo>
                  <a:cubicBezTo>
                    <a:pt x="838841" y="522167"/>
                    <a:pt x="782868" y="585809"/>
                    <a:pt x="687021" y="617247"/>
                  </a:cubicBezTo>
                  <a:cubicBezTo>
                    <a:pt x="832707" y="709258"/>
                    <a:pt x="942355" y="823506"/>
                    <a:pt x="958457" y="1003697"/>
                  </a:cubicBezTo>
                  <a:cubicBezTo>
                    <a:pt x="1035133" y="912451"/>
                    <a:pt x="1135580" y="886381"/>
                    <a:pt x="1245227" y="879480"/>
                  </a:cubicBezTo>
                  <a:cubicBezTo>
                    <a:pt x="1344907" y="873347"/>
                    <a:pt x="1433085" y="831940"/>
                    <a:pt x="1519729" y="786701"/>
                  </a:cubicBezTo>
                  <a:lnTo>
                    <a:pt x="1653912" y="715392"/>
                  </a:lnTo>
                  <a:cubicBezTo>
                    <a:pt x="1650846" y="726894"/>
                    <a:pt x="1650079" y="734562"/>
                    <a:pt x="1647012" y="741462"/>
                  </a:cubicBezTo>
                  <a:cubicBezTo>
                    <a:pt x="1590271" y="885615"/>
                    <a:pt x="1510527" y="1015965"/>
                    <a:pt x="1405480" y="1130212"/>
                  </a:cubicBezTo>
                  <a:cubicBezTo>
                    <a:pt x="1345674" y="1194621"/>
                    <a:pt x="1272063" y="1237560"/>
                    <a:pt x="1187719" y="1259796"/>
                  </a:cubicBezTo>
                  <a:cubicBezTo>
                    <a:pt x="1104142" y="1282032"/>
                    <a:pt x="1028232" y="1275131"/>
                    <a:pt x="969958" y="1198454"/>
                  </a:cubicBezTo>
                  <a:cubicBezTo>
                    <a:pt x="967946" y="1317879"/>
                    <a:pt x="1057514" y="1504226"/>
                    <a:pt x="1223252" y="1633703"/>
                  </a:cubicBezTo>
                  <a:cubicBezTo>
                    <a:pt x="1357800" y="1732536"/>
                    <a:pt x="1465043" y="1821070"/>
                    <a:pt x="1523754" y="1954414"/>
                  </a:cubicBezTo>
                  <a:cubicBezTo>
                    <a:pt x="1585000" y="2073670"/>
                    <a:pt x="1613466" y="2203493"/>
                    <a:pt x="1611740" y="2343236"/>
                  </a:cubicBezTo>
                  <a:cubicBezTo>
                    <a:pt x="1610973" y="2387708"/>
                    <a:pt x="1610207" y="2432180"/>
                    <a:pt x="1609440" y="2476653"/>
                  </a:cubicBezTo>
                  <a:cubicBezTo>
                    <a:pt x="1608674" y="2512691"/>
                    <a:pt x="1591038" y="2540295"/>
                    <a:pt x="1558067" y="2549496"/>
                  </a:cubicBezTo>
                  <a:cubicBezTo>
                    <a:pt x="1522029" y="2559463"/>
                    <a:pt x="1483691" y="2565598"/>
                    <a:pt x="1446885" y="2563297"/>
                  </a:cubicBezTo>
                  <a:cubicBezTo>
                    <a:pt x="1404715" y="2560230"/>
                    <a:pt x="1394746" y="2534160"/>
                    <a:pt x="1410848" y="2493522"/>
                  </a:cubicBezTo>
                  <a:cubicBezTo>
                    <a:pt x="1436918" y="2426814"/>
                    <a:pt x="1469122" y="2360871"/>
                    <a:pt x="1483691" y="2291863"/>
                  </a:cubicBezTo>
                  <a:cubicBezTo>
                    <a:pt x="1508995" y="2172822"/>
                    <a:pt x="1485560" y="2065858"/>
                    <a:pt x="1429239" y="1968707"/>
                  </a:cubicBezTo>
                  <a:cubicBezTo>
                    <a:pt x="1349291" y="1854315"/>
                    <a:pt x="1260288" y="1776137"/>
                    <a:pt x="1153179" y="1679852"/>
                  </a:cubicBezTo>
                  <a:cubicBezTo>
                    <a:pt x="1076874" y="1611166"/>
                    <a:pt x="1012322" y="1533531"/>
                    <a:pt x="971492" y="1436918"/>
                  </a:cubicBezTo>
                  <a:cubicBezTo>
                    <a:pt x="966124" y="1438452"/>
                    <a:pt x="963058" y="1439219"/>
                    <a:pt x="963058" y="1439986"/>
                  </a:cubicBezTo>
                  <a:cubicBezTo>
                    <a:pt x="940054" y="1535065"/>
                    <a:pt x="869512" y="1569570"/>
                    <a:pt x="781334" y="1581070"/>
                  </a:cubicBezTo>
                  <a:cubicBezTo>
                    <a:pt x="687788" y="1593339"/>
                    <a:pt x="598843" y="1578771"/>
                    <a:pt x="512966" y="1537364"/>
                  </a:cubicBezTo>
                  <a:cubicBezTo>
                    <a:pt x="380315" y="1473724"/>
                    <a:pt x="263767" y="1390147"/>
                    <a:pt x="160254" y="1286632"/>
                  </a:cubicBezTo>
                  <a:cubicBezTo>
                    <a:pt x="155654" y="1282032"/>
                    <a:pt x="151820" y="1277431"/>
                    <a:pt x="142619" y="1266697"/>
                  </a:cubicBezTo>
                  <a:lnTo>
                    <a:pt x="223129" y="1272830"/>
                  </a:lnTo>
                  <a:cubicBezTo>
                    <a:pt x="367281" y="1287400"/>
                    <a:pt x="509900" y="1285866"/>
                    <a:pt x="649450" y="1236026"/>
                  </a:cubicBezTo>
                  <a:cubicBezTo>
                    <a:pt x="739929" y="1203055"/>
                    <a:pt x="830407" y="1210722"/>
                    <a:pt x="917052" y="1274364"/>
                  </a:cubicBezTo>
                  <a:cubicBezTo>
                    <a:pt x="910150" y="1167017"/>
                    <a:pt x="908617" y="1065804"/>
                    <a:pt x="896349" y="966125"/>
                  </a:cubicBezTo>
                  <a:cubicBezTo>
                    <a:pt x="887915" y="893282"/>
                    <a:pt x="847275" y="831940"/>
                    <a:pt x="797436" y="771366"/>
                  </a:cubicBezTo>
                  <a:cubicBezTo>
                    <a:pt x="795136" y="780568"/>
                    <a:pt x="793602" y="784401"/>
                    <a:pt x="793602" y="789002"/>
                  </a:cubicBezTo>
                  <a:cubicBezTo>
                    <a:pt x="792068" y="841142"/>
                    <a:pt x="764465" y="877947"/>
                    <a:pt x="722293" y="905550"/>
                  </a:cubicBezTo>
                  <a:cubicBezTo>
                    <a:pt x="676287" y="935454"/>
                    <a:pt x="625681" y="950022"/>
                    <a:pt x="572007" y="951556"/>
                  </a:cubicBezTo>
                  <a:cubicBezTo>
                    <a:pt x="454692" y="955390"/>
                    <a:pt x="343511" y="927020"/>
                    <a:pt x="228497" y="877947"/>
                  </a:cubicBezTo>
                  <a:cubicBezTo>
                    <a:pt x="245366" y="871813"/>
                    <a:pt x="255333" y="867212"/>
                    <a:pt x="266068" y="864145"/>
                  </a:cubicBezTo>
                  <a:cubicBezTo>
                    <a:pt x="368814" y="835008"/>
                    <a:pt x="463894" y="792069"/>
                    <a:pt x="547471" y="722294"/>
                  </a:cubicBezTo>
                  <a:cubicBezTo>
                    <a:pt x="579675" y="695456"/>
                    <a:pt x="623381" y="683188"/>
                    <a:pt x="661718" y="664786"/>
                  </a:cubicBezTo>
                  <a:lnTo>
                    <a:pt x="342744" y="443190"/>
                  </a:lnTo>
                  <a:cubicBezTo>
                    <a:pt x="339677" y="476928"/>
                    <a:pt x="318974" y="500697"/>
                    <a:pt x="286004" y="512966"/>
                  </a:cubicBezTo>
                  <a:cubicBezTo>
                    <a:pt x="244599" y="528302"/>
                    <a:pt x="203193" y="527535"/>
                    <a:pt x="161021" y="516033"/>
                  </a:cubicBezTo>
                  <a:cubicBezTo>
                    <a:pt x="100446" y="499932"/>
                    <a:pt x="46773" y="470028"/>
                    <a:pt x="0" y="434756"/>
                  </a:cubicBezTo>
                  <a:lnTo>
                    <a:pt x="272202" y="365748"/>
                  </a:lnTo>
                  <a:cubicBezTo>
                    <a:pt x="207027" y="272969"/>
                    <a:pt x="145685" y="182490"/>
                    <a:pt x="144152" y="67476"/>
                  </a:cubicBezTo>
                  <a:cubicBezTo>
                    <a:pt x="167155" y="138018"/>
                    <a:pt x="187857" y="210094"/>
                    <a:pt x="232330" y="264535"/>
                  </a:cubicBezTo>
                  <a:cubicBezTo>
                    <a:pt x="256100" y="227729"/>
                    <a:pt x="281403" y="190924"/>
                    <a:pt x="302873" y="152586"/>
                  </a:cubicBezTo>
                  <a:cubicBezTo>
                    <a:pt x="323575" y="115781"/>
                    <a:pt x="340444" y="77443"/>
                    <a:pt x="358080" y="39105"/>
                  </a:cubicBezTo>
                  <a:cubicBezTo>
                    <a:pt x="362681" y="28370"/>
                    <a:pt x="366514" y="17635"/>
                    <a:pt x="37264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7D9E4D-B822-A8CB-594A-F275E06C6A3F}"/>
                </a:ext>
              </a:extLst>
            </p:cNvPr>
            <p:cNvSpPr/>
            <p:nvPr/>
          </p:nvSpPr>
          <p:spPr>
            <a:xfrm>
              <a:off x="6902069" y="-1274614"/>
              <a:ext cx="5592042" cy="8102772"/>
            </a:xfrm>
            <a:custGeom>
              <a:avLst/>
              <a:gdLst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141545 h 8102772"/>
                <a:gd name="connsiteX49" fmla="*/ 232062 w 5592042"/>
                <a:gd name="connsiteY49" fmla="*/ 4072874 h 8102772"/>
                <a:gd name="connsiteX50" fmla="*/ 233098 w 5592042"/>
                <a:gd name="connsiteY50" fmla="*/ 4073581 h 8102772"/>
                <a:gd name="connsiteX51" fmla="*/ 443957 w 5592042"/>
                <a:gd name="connsiteY51" fmla="*/ 3830517 h 8102772"/>
                <a:gd name="connsiteX52" fmla="*/ 883314 w 5592042"/>
                <a:gd name="connsiteY52" fmla="*/ 3467838 h 8102772"/>
                <a:gd name="connsiteX53" fmla="*/ 1439985 w 5592042"/>
                <a:gd name="connsiteY53" fmla="*/ 3658762 h 8102772"/>
                <a:gd name="connsiteX54" fmla="*/ 1653147 w 5592042"/>
                <a:gd name="connsiteY54" fmla="*/ 4003807 h 8102772"/>
                <a:gd name="connsiteX55" fmla="*/ 1677683 w 5592042"/>
                <a:gd name="connsiteY55" fmla="*/ 4045979 h 8102772"/>
                <a:gd name="connsiteX56" fmla="*/ 1705286 w 5592042"/>
                <a:gd name="connsiteY56" fmla="*/ 3964701 h 8102772"/>
                <a:gd name="connsiteX57" fmla="*/ 1913080 w 5592042"/>
                <a:gd name="connsiteY57" fmla="*/ 3348989 h 8102772"/>
                <a:gd name="connsiteX58" fmla="*/ 2360870 w 5592042"/>
                <a:gd name="connsiteY58" fmla="*/ 2648931 h 8102772"/>
                <a:gd name="connsiteX59" fmla="*/ 2772623 w 5592042"/>
                <a:gd name="connsiteY59" fmla="*/ 2195007 h 8102772"/>
                <a:gd name="connsiteX60" fmla="*/ 3380668 w 5592042"/>
                <a:gd name="connsiteY60" fmla="*/ 1312459 h 8102772"/>
                <a:gd name="connsiteX61" fmla="*/ 3760984 w 5592042"/>
                <a:gd name="connsiteY61" fmla="*/ 471317 h 8102772"/>
                <a:gd name="connsiteX62" fmla="*/ 3803922 w 5592042"/>
                <a:gd name="connsiteY62" fmla="*/ 379305 h 8102772"/>
                <a:gd name="connsiteX63" fmla="*/ 3879831 w 5592042"/>
                <a:gd name="connsiteY63" fmla="*/ 377004 h 8102772"/>
                <a:gd name="connsiteX64" fmla="*/ 3931205 w 5592042"/>
                <a:gd name="connsiteY64" fmla="*/ 511955 h 8102772"/>
                <a:gd name="connsiteX65" fmla="*/ 3987947 w 5592042"/>
                <a:gd name="connsiteY65" fmla="*/ 913741 h 8102772"/>
                <a:gd name="connsiteX66" fmla="*/ 3892867 w 5592042"/>
                <a:gd name="connsiteY66" fmla="*/ 1388369 h 8102772"/>
                <a:gd name="connsiteX67" fmla="*/ 3877532 w 5592042"/>
                <a:gd name="connsiteY67" fmla="*/ 1429774 h 8102772"/>
                <a:gd name="connsiteX68" fmla="*/ 3881365 w 5592042"/>
                <a:gd name="connsiteY68" fmla="*/ 1439742 h 8102772"/>
                <a:gd name="connsiteX69" fmla="*/ 3939639 w 5592042"/>
                <a:gd name="connsiteY69" fmla="*/ 1363833 h 8102772"/>
                <a:gd name="connsiteX70" fmla="*/ 4130563 w 5592042"/>
                <a:gd name="connsiteY70" fmla="*/ 1016487 h 8102772"/>
                <a:gd name="connsiteX71" fmla="*/ 4171970 w 5592042"/>
                <a:gd name="connsiteY71" fmla="*/ 961280 h 8102772"/>
                <a:gd name="connsiteX72" fmla="*/ 4221809 w 5592042"/>
                <a:gd name="connsiteY72" fmla="*/ 966648 h 8102772"/>
                <a:gd name="connsiteX73" fmla="*/ 4265515 w 5592042"/>
                <a:gd name="connsiteY73" fmla="*/ 1041790 h 8102772"/>
                <a:gd name="connsiteX74" fmla="*/ 4280851 w 5592042"/>
                <a:gd name="connsiteY74" fmla="*/ 1011120 h 8102772"/>
                <a:gd name="connsiteX75" fmla="*/ 4716373 w 5592042"/>
                <a:gd name="connsiteY75" fmla="*/ 432979 h 8102772"/>
                <a:gd name="connsiteX76" fmla="*/ 4943335 w 5592042"/>
                <a:gd name="connsiteY76" fmla="*/ 165378 h 8102772"/>
                <a:gd name="connsiteX77" fmla="*/ 5229339 w 5592042"/>
                <a:gd name="connsiteY77" fmla="*/ 10491 h 8102772"/>
                <a:gd name="connsiteX78" fmla="*/ 5328731 w 5592042"/>
                <a:gd name="connsiteY7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072874 h 8102772"/>
                <a:gd name="connsiteX49" fmla="*/ 233098 w 5592042"/>
                <a:gd name="connsiteY49" fmla="*/ 4073581 h 8102772"/>
                <a:gd name="connsiteX50" fmla="*/ 443957 w 5592042"/>
                <a:gd name="connsiteY50" fmla="*/ 3830517 h 8102772"/>
                <a:gd name="connsiteX51" fmla="*/ 883314 w 5592042"/>
                <a:gd name="connsiteY51" fmla="*/ 3467838 h 8102772"/>
                <a:gd name="connsiteX52" fmla="*/ 1439985 w 5592042"/>
                <a:gd name="connsiteY52" fmla="*/ 3658762 h 8102772"/>
                <a:gd name="connsiteX53" fmla="*/ 1653147 w 5592042"/>
                <a:gd name="connsiteY53" fmla="*/ 4003807 h 8102772"/>
                <a:gd name="connsiteX54" fmla="*/ 1677683 w 5592042"/>
                <a:gd name="connsiteY54" fmla="*/ 4045979 h 8102772"/>
                <a:gd name="connsiteX55" fmla="*/ 1705286 w 5592042"/>
                <a:gd name="connsiteY55" fmla="*/ 3964701 h 8102772"/>
                <a:gd name="connsiteX56" fmla="*/ 1913080 w 5592042"/>
                <a:gd name="connsiteY56" fmla="*/ 3348989 h 8102772"/>
                <a:gd name="connsiteX57" fmla="*/ 2360870 w 5592042"/>
                <a:gd name="connsiteY57" fmla="*/ 2648931 h 8102772"/>
                <a:gd name="connsiteX58" fmla="*/ 2772623 w 5592042"/>
                <a:gd name="connsiteY58" fmla="*/ 2195007 h 8102772"/>
                <a:gd name="connsiteX59" fmla="*/ 3380668 w 5592042"/>
                <a:gd name="connsiteY59" fmla="*/ 1312459 h 8102772"/>
                <a:gd name="connsiteX60" fmla="*/ 3760984 w 5592042"/>
                <a:gd name="connsiteY60" fmla="*/ 471317 h 8102772"/>
                <a:gd name="connsiteX61" fmla="*/ 3803922 w 5592042"/>
                <a:gd name="connsiteY61" fmla="*/ 379305 h 8102772"/>
                <a:gd name="connsiteX62" fmla="*/ 3879831 w 5592042"/>
                <a:gd name="connsiteY62" fmla="*/ 377004 h 8102772"/>
                <a:gd name="connsiteX63" fmla="*/ 3931205 w 5592042"/>
                <a:gd name="connsiteY63" fmla="*/ 511955 h 8102772"/>
                <a:gd name="connsiteX64" fmla="*/ 3987947 w 5592042"/>
                <a:gd name="connsiteY64" fmla="*/ 913741 h 8102772"/>
                <a:gd name="connsiteX65" fmla="*/ 3892867 w 5592042"/>
                <a:gd name="connsiteY65" fmla="*/ 1388369 h 8102772"/>
                <a:gd name="connsiteX66" fmla="*/ 3877532 w 5592042"/>
                <a:gd name="connsiteY66" fmla="*/ 1429774 h 8102772"/>
                <a:gd name="connsiteX67" fmla="*/ 3881365 w 5592042"/>
                <a:gd name="connsiteY67" fmla="*/ 1439742 h 8102772"/>
                <a:gd name="connsiteX68" fmla="*/ 3939639 w 5592042"/>
                <a:gd name="connsiteY68" fmla="*/ 1363833 h 8102772"/>
                <a:gd name="connsiteX69" fmla="*/ 4130563 w 5592042"/>
                <a:gd name="connsiteY69" fmla="*/ 1016487 h 8102772"/>
                <a:gd name="connsiteX70" fmla="*/ 4171970 w 5592042"/>
                <a:gd name="connsiteY70" fmla="*/ 961280 h 8102772"/>
                <a:gd name="connsiteX71" fmla="*/ 4221809 w 5592042"/>
                <a:gd name="connsiteY71" fmla="*/ 966648 h 8102772"/>
                <a:gd name="connsiteX72" fmla="*/ 4265515 w 5592042"/>
                <a:gd name="connsiteY72" fmla="*/ 1041790 h 8102772"/>
                <a:gd name="connsiteX73" fmla="*/ 4280851 w 5592042"/>
                <a:gd name="connsiteY73" fmla="*/ 1011120 h 8102772"/>
                <a:gd name="connsiteX74" fmla="*/ 4716373 w 5592042"/>
                <a:gd name="connsiteY74" fmla="*/ 432979 h 8102772"/>
                <a:gd name="connsiteX75" fmla="*/ 4943335 w 5592042"/>
                <a:gd name="connsiteY75" fmla="*/ 165378 h 8102772"/>
                <a:gd name="connsiteX76" fmla="*/ 5229339 w 5592042"/>
                <a:gd name="connsiteY76" fmla="*/ 10491 h 8102772"/>
                <a:gd name="connsiteX77" fmla="*/ 5328731 w 5592042"/>
                <a:gd name="connsiteY77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232062 w 5592042"/>
                <a:gd name="connsiteY47" fmla="*/ 4072874 h 8102772"/>
                <a:gd name="connsiteX48" fmla="*/ 233098 w 5592042"/>
                <a:gd name="connsiteY48" fmla="*/ 4073581 h 8102772"/>
                <a:gd name="connsiteX49" fmla="*/ 443957 w 5592042"/>
                <a:gd name="connsiteY49" fmla="*/ 3830517 h 8102772"/>
                <a:gd name="connsiteX50" fmla="*/ 883314 w 5592042"/>
                <a:gd name="connsiteY50" fmla="*/ 3467838 h 8102772"/>
                <a:gd name="connsiteX51" fmla="*/ 1439985 w 5592042"/>
                <a:gd name="connsiteY51" fmla="*/ 3658762 h 8102772"/>
                <a:gd name="connsiteX52" fmla="*/ 1653147 w 5592042"/>
                <a:gd name="connsiteY52" fmla="*/ 4003807 h 8102772"/>
                <a:gd name="connsiteX53" fmla="*/ 1677683 w 5592042"/>
                <a:gd name="connsiteY53" fmla="*/ 4045979 h 8102772"/>
                <a:gd name="connsiteX54" fmla="*/ 1705286 w 5592042"/>
                <a:gd name="connsiteY54" fmla="*/ 3964701 h 8102772"/>
                <a:gd name="connsiteX55" fmla="*/ 1913080 w 5592042"/>
                <a:gd name="connsiteY55" fmla="*/ 3348989 h 8102772"/>
                <a:gd name="connsiteX56" fmla="*/ 2360870 w 5592042"/>
                <a:gd name="connsiteY56" fmla="*/ 2648931 h 8102772"/>
                <a:gd name="connsiteX57" fmla="*/ 2772623 w 5592042"/>
                <a:gd name="connsiteY57" fmla="*/ 2195007 h 8102772"/>
                <a:gd name="connsiteX58" fmla="*/ 3380668 w 5592042"/>
                <a:gd name="connsiteY58" fmla="*/ 1312459 h 8102772"/>
                <a:gd name="connsiteX59" fmla="*/ 3760984 w 5592042"/>
                <a:gd name="connsiteY59" fmla="*/ 471317 h 8102772"/>
                <a:gd name="connsiteX60" fmla="*/ 3803922 w 5592042"/>
                <a:gd name="connsiteY60" fmla="*/ 379305 h 8102772"/>
                <a:gd name="connsiteX61" fmla="*/ 3879831 w 5592042"/>
                <a:gd name="connsiteY61" fmla="*/ 377004 h 8102772"/>
                <a:gd name="connsiteX62" fmla="*/ 3931205 w 5592042"/>
                <a:gd name="connsiteY62" fmla="*/ 511955 h 8102772"/>
                <a:gd name="connsiteX63" fmla="*/ 3987947 w 5592042"/>
                <a:gd name="connsiteY63" fmla="*/ 913741 h 8102772"/>
                <a:gd name="connsiteX64" fmla="*/ 3892867 w 5592042"/>
                <a:gd name="connsiteY64" fmla="*/ 1388369 h 8102772"/>
                <a:gd name="connsiteX65" fmla="*/ 3877532 w 5592042"/>
                <a:gd name="connsiteY65" fmla="*/ 1429774 h 8102772"/>
                <a:gd name="connsiteX66" fmla="*/ 3881365 w 5592042"/>
                <a:gd name="connsiteY66" fmla="*/ 1439742 h 8102772"/>
                <a:gd name="connsiteX67" fmla="*/ 3939639 w 5592042"/>
                <a:gd name="connsiteY67" fmla="*/ 1363833 h 8102772"/>
                <a:gd name="connsiteX68" fmla="*/ 4130563 w 5592042"/>
                <a:gd name="connsiteY68" fmla="*/ 1016487 h 8102772"/>
                <a:gd name="connsiteX69" fmla="*/ 4171970 w 5592042"/>
                <a:gd name="connsiteY69" fmla="*/ 961280 h 8102772"/>
                <a:gd name="connsiteX70" fmla="*/ 4221809 w 5592042"/>
                <a:gd name="connsiteY70" fmla="*/ 966648 h 8102772"/>
                <a:gd name="connsiteX71" fmla="*/ 4265515 w 5592042"/>
                <a:gd name="connsiteY71" fmla="*/ 1041790 h 8102772"/>
                <a:gd name="connsiteX72" fmla="*/ 4280851 w 5592042"/>
                <a:gd name="connsiteY72" fmla="*/ 1011120 h 8102772"/>
                <a:gd name="connsiteX73" fmla="*/ 4716373 w 5592042"/>
                <a:gd name="connsiteY73" fmla="*/ 432979 h 8102772"/>
                <a:gd name="connsiteX74" fmla="*/ 4943335 w 5592042"/>
                <a:gd name="connsiteY74" fmla="*/ 165378 h 8102772"/>
                <a:gd name="connsiteX75" fmla="*/ 5229339 w 5592042"/>
                <a:gd name="connsiteY75" fmla="*/ 10491 h 8102772"/>
                <a:gd name="connsiteX76" fmla="*/ 5328731 w 5592042"/>
                <a:gd name="connsiteY76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2062 w 5592042"/>
                <a:gd name="connsiteY46" fmla="*/ 4072874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07919 w 5592042"/>
                <a:gd name="connsiteY46" fmla="*/ 4103052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49200 w 5592042"/>
                <a:gd name="connsiteY42" fmla="*/ 4250705 h 8102772"/>
                <a:gd name="connsiteX43" fmla="*/ 68243 w 5592042"/>
                <a:gd name="connsiteY43" fmla="*/ 4298244 h 8102772"/>
                <a:gd name="connsiteX44" fmla="*/ 0 w 5592042"/>
                <a:gd name="connsiteY44" fmla="*/ 4298244 h 8102772"/>
                <a:gd name="connsiteX45" fmla="*/ 233098 w 5592042"/>
                <a:gd name="connsiteY45" fmla="*/ 4073581 h 8102772"/>
                <a:gd name="connsiteX46" fmla="*/ 443957 w 5592042"/>
                <a:gd name="connsiteY46" fmla="*/ 3830517 h 8102772"/>
                <a:gd name="connsiteX47" fmla="*/ 883314 w 5592042"/>
                <a:gd name="connsiteY47" fmla="*/ 3467838 h 8102772"/>
                <a:gd name="connsiteX48" fmla="*/ 1439985 w 5592042"/>
                <a:gd name="connsiteY48" fmla="*/ 3658762 h 8102772"/>
                <a:gd name="connsiteX49" fmla="*/ 1653147 w 5592042"/>
                <a:gd name="connsiteY49" fmla="*/ 4003807 h 8102772"/>
                <a:gd name="connsiteX50" fmla="*/ 1677683 w 5592042"/>
                <a:gd name="connsiteY50" fmla="*/ 4045979 h 8102772"/>
                <a:gd name="connsiteX51" fmla="*/ 1705286 w 5592042"/>
                <a:gd name="connsiteY51" fmla="*/ 3964701 h 8102772"/>
                <a:gd name="connsiteX52" fmla="*/ 1913080 w 5592042"/>
                <a:gd name="connsiteY52" fmla="*/ 3348989 h 8102772"/>
                <a:gd name="connsiteX53" fmla="*/ 2360870 w 5592042"/>
                <a:gd name="connsiteY53" fmla="*/ 2648931 h 8102772"/>
                <a:gd name="connsiteX54" fmla="*/ 2772623 w 5592042"/>
                <a:gd name="connsiteY54" fmla="*/ 2195007 h 8102772"/>
                <a:gd name="connsiteX55" fmla="*/ 3380668 w 5592042"/>
                <a:gd name="connsiteY55" fmla="*/ 1312459 h 8102772"/>
                <a:gd name="connsiteX56" fmla="*/ 3760984 w 5592042"/>
                <a:gd name="connsiteY56" fmla="*/ 471317 h 8102772"/>
                <a:gd name="connsiteX57" fmla="*/ 3803922 w 5592042"/>
                <a:gd name="connsiteY57" fmla="*/ 379305 h 8102772"/>
                <a:gd name="connsiteX58" fmla="*/ 3879831 w 5592042"/>
                <a:gd name="connsiteY58" fmla="*/ 377004 h 8102772"/>
                <a:gd name="connsiteX59" fmla="*/ 3931205 w 5592042"/>
                <a:gd name="connsiteY59" fmla="*/ 511955 h 8102772"/>
                <a:gd name="connsiteX60" fmla="*/ 3987947 w 5592042"/>
                <a:gd name="connsiteY60" fmla="*/ 913741 h 8102772"/>
                <a:gd name="connsiteX61" fmla="*/ 3892867 w 5592042"/>
                <a:gd name="connsiteY61" fmla="*/ 1388369 h 8102772"/>
                <a:gd name="connsiteX62" fmla="*/ 3877532 w 5592042"/>
                <a:gd name="connsiteY62" fmla="*/ 1429774 h 8102772"/>
                <a:gd name="connsiteX63" fmla="*/ 3881365 w 5592042"/>
                <a:gd name="connsiteY63" fmla="*/ 1439742 h 8102772"/>
                <a:gd name="connsiteX64" fmla="*/ 3939639 w 5592042"/>
                <a:gd name="connsiteY64" fmla="*/ 1363833 h 8102772"/>
                <a:gd name="connsiteX65" fmla="*/ 4130563 w 5592042"/>
                <a:gd name="connsiteY65" fmla="*/ 1016487 h 8102772"/>
                <a:gd name="connsiteX66" fmla="*/ 4171970 w 5592042"/>
                <a:gd name="connsiteY66" fmla="*/ 961280 h 8102772"/>
                <a:gd name="connsiteX67" fmla="*/ 4221809 w 5592042"/>
                <a:gd name="connsiteY67" fmla="*/ 966648 h 8102772"/>
                <a:gd name="connsiteX68" fmla="*/ 4265515 w 5592042"/>
                <a:gd name="connsiteY68" fmla="*/ 1041790 h 8102772"/>
                <a:gd name="connsiteX69" fmla="*/ 4280851 w 5592042"/>
                <a:gd name="connsiteY69" fmla="*/ 1011120 h 8102772"/>
                <a:gd name="connsiteX70" fmla="*/ 4716373 w 5592042"/>
                <a:gd name="connsiteY70" fmla="*/ 432979 h 8102772"/>
                <a:gd name="connsiteX71" fmla="*/ 4943335 w 5592042"/>
                <a:gd name="connsiteY71" fmla="*/ 165378 h 8102772"/>
                <a:gd name="connsiteX72" fmla="*/ 5229339 w 5592042"/>
                <a:gd name="connsiteY72" fmla="*/ 10491 h 8102772"/>
                <a:gd name="connsiteX73" fmla="*/ 5328731 w 5592042"/>
                <a:gd name="connsiteY73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49200 w 5592042"/>
                <a:gd name="connsiteY41" fmla="*/ 4250705 h 8102772"/>
                <a:gd name="connsiteX42" fmla="*/ 68243 w 5592042"/>
                <a:gd name="connsiteY42" fmla="*/ 4298244 h 8102772"/>
                <a:gd name="connsiteX43" fmla="*/ 0 w 5592042"/>
                <a:gd name="connsiteY43" fmla="*/ 4298244 h 8102772"/>
                <a:gd name="connsiteX44" fmla="*/ 233098 w 5592042"/>
                <a:gd name="connsiteY44" fmla="*/ 4073581 h 8102772"/>
                <a:gd name="connsiteX45" fmla="*/ 443957 w 5592042"/>
                <a:gd name="connsiteY45" fmla="*/ 3830517 h 8102772"/>
                <a:gd name="connsiteX46" fmla="*/ 883314 w 5592042"/>
                <a:gd name="connsiteY46" fmla="*/ 3467838 h 8102772"/>
                <a:gd name="connsiteX47" fmla="*/ 1439985 w 5592042"/>
                <a:gd name="connsiteY47" fmla="*/ 3658762 h 8102772"/>
                <a:gd name="connsiteX48" fmla="*/ 1653147 w 5592042"/>
                <a:gd name="connsiteY48" fmla="*/ 4003807 h 8102772"/>
                <a:gd name="connsiteX49" fmla="*/ 1677683 w 5592042"/>
                <a:gd name="connsiteY49" fmla="*/ 4045979 h 8102772"/>
                <a:gd name="connsiteX50" fmla="*/ 1705286 w 5592042"/>
                <a:gd name="connsiteY50" fmla="*/ 3964701 h 8102772"/>
                <a:gd name="connsiteX51" fmla="*/ 1913080 w 5592042"/>
                <a:gd name="connsiteY51" fmla="*/ 3348989 h 8102772"/>
                <a:gd name="connsiteX52" fmla="*/ 2360870 w 5592042"/>
                <a:gd name="connsiteY52" fmla="*/ 2648931 h 8102772"/>
                <a:gd name="connsiteX53" fmla="*/ 2772623 w 5592042"/>
                <a:gd name="connsiteY53" fmla="*/ 2195007 h 8102772"/>
                <a:gd name="connsiteX54" fmla="*/ 3380668 w 5592042"/>
                <a:gd name="connsiteY54" fmla="*/ 1312459 h 8102772"/>
                <a:gd name="connsiteX55" fmla="*/ 3760984 w 5592042"/>
                <a:gd name="connsiteY55" fmla="*/ 471317 h 8102772"/>
                <a:gd name="connsiteX56" fmla="*/ 3803922 w 5592042"/>
                <a:gd name="connsiteY56" fmla="*/ 379305 h 8102772"/>
                <a:gd name="connsiteX57" fmla="*/ 3879831 w 5592042"/>
                <a:gd name="connsiteY57" fmla="*/ 377004 h 8102772"/>
                <a:gd name="connsiteX58" fmla="*/ 3931205 w 5592042"/>
                <a:gd name="connsiteY58" fmla="*/ 511955 h 8102772"/>
                <a:gd name="connsiteX59" fmla="*/ 3987947 w 5592042"/>
                <a:gd name="connsiteY59" fmla="*/ 913741 h 8102772"/>
                <a:gd name="connsiteX60" fmla="*/ 3892867 w 5592042"/>
                <a:gd name="connsiteY60" fmla="*/ 1388369 h 8102772"/>
                <a:gd name="connsiteX61" fmla="*/ 3877532 w 5592042"/>
                <a:gd name="connsiteY61" fmla="*/ 1429774 h 8102772"/>
                <a:gd name="connsiteX62" fmla="*/ 3881365 w 5592042"/>
                <a:gd name="connsiteY62" fmla="*/ 1439742 h 8102772"/>
                <a:gd name="connsiteX63" fmla="*/ 3939639 w 5592042"/>
                <a:gd name="connsiteY63" fmla="*/ 1363833 h 8102772"/>
                <a:gd name="connsiteX64" fmla="*/ 4130563 w 5592042"/>
                <a:gd name="connsiteY64" fmla="*/ 1016487 h 8102772"/>
                <a:gd name="connsiteX65" fmla="*/ 4171970 w 5592042"/>
                <a:gd name="connsiteY65" fmla="*/ 961280 h 8102772"/>
                <a:gd name="connsiteX66" fmla="*/ 4221809 w 5592042"/>
                <a:gd name="connsiteY66" fmla="*/ 966648 h 8102772"/>
                <a:gd name="connsiteX67" fmla="*/ 4265515 w 5592042"/>
                <a:gd name="connsiteY67" fmla="*/ 1041790 h 8102772"/>
                <a:gd name="connsiteX68" fmla="*/ 4280851 w 5592042"/>
                <a:gd name="connsiteY68" fmla="*/ 1011120 h 8102772"/>
                <a:gd name="connsiteX69" fmla="*/ 4716373 w 5592042"/>
                <a:gd name="connsiteY69" fmla="*/ 432979 h 8102772"/>
                <a:gd name="connsiteX70" fmla="*/ 4943335 w 5592042"/>
                <a:gd name="connsiteY70" fmla="*/ 165378 h 8102772"/>
                <a:gd name="connsiteX71" fmla="*/ 5229339 w 5592042"/>
                <a:gd name="connsiteY71" fmla="*/ 10491 h 8102772"/>
                <a:gd name="connsiteX72" fmla="*/ 5328731 w 5592042"/>
                <a:gd name="connsiteY72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249200 w 5592042"/>
                <a:gd name="connsiteY40" fmla="*/ 4250705 h 8102772"/>
                <a:gd name="connsiteX41" fmla="*/ 68243 w 5592042"/>
                <a:gd name="connsiteY41" fmla="*/ 4298244 h 8102772"/>
                <a:gd name="connsiteX42" fmla="*/ 0 w 5592042"/>
                <a:gd name="connsiteY42" fmla="*/ 4298244 h 8102772"/>
                <a:gd name="connsiteX43" fmla="*/ 233098 w 5592042"/>
                <a:gd name="connsiteY43" fmla="*/ 4073581 h 8102772"/>
                <a:gd name="connsiteX44" fmla="*/ 443957 w 5592042"/>
                <a:gd name="connsiteY44" fmla="*/ 3830517 h 8102772"/>
                <a:gd name="connsiteX45" fmla="*/ 883314 w 5592042"/>
                <a:gd name="connsiteY45" fmla="*/ 3467838 h 8102772"/>
                <a:gd name="connsiteX46" fmla="*/ 1439985 w 5592042"/>
                <a:gd name="connsiteY46" fmla="*/ 3658762 h 8102772"/>
                <a:gd name="connsiteX47" fmla="*/ 1653147 w 5592042"/>
                <a:gd name="connsiteY47" fmla="*/ 4003807 h 8102772"/>
                <a:gd name="connsiteX48" fmla="*/ 1677683 w 5592042"/>
                <a:gd name="connsiteY48" fmla="*/ 4045979 h 8102772"/>
                <a:gd name="connsiteX49" fmla="*/ 1705286 w 5592042"/>
                <a:gd name="connsiteY49" fmla="*/ 3964701 h 8102772"/>
                <a:gd name="connsiteX50" fmla="*/ 1913080 w 5592042"/>
                <a:gd name="connsiteY50" fmla="*/ 3348989 h 8102772"/>
                <a:gd name="connsiteX51" fmla="*/ 2360870 w 5592042"/>
                <a:gd name="connsiteY51" fmla="*/ 2648931 h 8102772"/>
                <a:gd name="connsiteX52" fmla="*/ 2772623 w 5592042"/>
                <a:gd name="connsiteY52" fmla="*/ 2195007 h 8102772"/>
                <a:gd name="connsiteX53" fmla="*/ 3380668 w 5592042"/>
                <a:gd name="connsiteY53" fmla="*/ 1312459 h 8102772"/>
                <a:gd name="connsiteX54" fmla="*/ 3760984 w 5592042"/>
                <a:gd name="connsiteY54" fmla="*/ 471317 h 8102772"/>
                <a:gd name="connsiteX55" fmla="*/ 3803922 w 5592042"/>
                <a:gd name="connsiteY55" fmla="*/ 379305 h 8102772"/>
                <a:gd name="connsiteX56" fmla="*/ 3879831 w 5592042"/>
                <a:gd name="connsiteY56" fmla="*/ 377004 h 8102772"/>
                <a:gd name="connsiteX57" fmla="*/ 3931205 w 5592042"/>
                <a:gd name="connsiteY57" fmla="*/ 511955 h 8102772"/>
                <a:gd name="connsiteX58" fmla="*/ 3987947 w 5592042"/>
                <a:gd name="connsiteY58" fmla="*/ 913741 h 8102772"/>
                <a:gd name="connsiteX59" fmla="*/ 3892867 w 5592042"/>
                <a:gd name="connsiteY59" fmla="*/ 1388369 h 8102772"/>
                <a:gd name="connsiteX60" fmla="*/ 3877532 w 5592042"/>
                <a:gd name="connsiteY60" fmla="*/ 1429774 h 8102772"/>
                <a:gd name="connsiteX61" fmla="*/ 3881365 w 5592042"/>
                <a:gd name="connsiteY61" fmla="*/ 1439742 h 8102772"/>
                <a:gd name="connsiteX62" fmla="*/ 3939639 w 5592042"/>
                <a:gd name="connsiteY62" fmla="*/ 1363833 h 8102772"/>
                <a:gd name="connsiteX63" fmla="*/ 4130563 w 5592042"/>
                <a:gd name="connsiteY63" fmla="*/ 1016487 h 8102772"/>
                <a:gd name="connsiteX64" fmla="*/ 4171970 w 5592042"/>
                <a:gd name="connsiteY64" fmla="*/ 961280 h 8102772"/>
                <a:gd name="connsiteX65" fmla="*/ 4221809 w 5592042"/>
                <a:gd name="connsiteY65" fmla="*/ 966648 h 8102772"/>
                <a:gd name="connsiteX66" fmla="*/ 4265515 w 5592042"/>
                <a:gd name="connsiteY66" fmla="*/ 1041790 h 8102772"/>
                <a:gd name="connsiteX67" fmla="*/ 4280851 w 5592042"/>
                <a:gd name="connsiteY67" fmla="*/ 1011120 h 8102772"/>
                <a:gd name="connsiteX68" fmla="*/ 4716373 w 5592042"/>
                <a:gd name="connsiteY68" fmla="*/ 432979 h 8102772"/>
                <a:gd name="connsiteX69" fmla="*/ 4943335 w 5592042"/>
                <a:gd name="connsiteY69" fmla="*/ 165378 h 8102772"/>
                <a:gd name="connsiteX70" fmla="*/ 5229339 w 5592042"/>
                <a:gd name="connsiteY70" fmla="*/ 10491 h 8102772"/>
                <a:gd name="connsiteX71" fmla="*/ 5328731 w 5592042"/>
                <a:gd name="connsiteY71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80801 w 5592042"/>
                <a:gd name="connsiteY38" fmla="*/ 4218057 h 8102772"/>
                <a:gd name="connsiteX39" fmla="*/ 249200 w 5592042"/>
                <a:gd name="connsiteY39" fmla="*/ 4250705 h 8102772"/>
                <a:gd name="connsiteX40" fmla="*/ 68243 w 5592042"/>
                <a:gd name="connsiteY40" fmla="*/ 4298244 h 8102772"/>
                <a:gd name="connsiteX41" fmla="*/ 0 w 5592042"/>
                <a:gd name="connsiteY41" fmla="*/ 4298244 h 8102772"/>
                <a:gd name="connsiteX42" fmla="*/ 233098 w 5592042"/>
                <a:gd name="connsiteY42" fmla="*/ 4073581 h 8102772"/>
                <a:gd name="connsiteX43" fmla="*/ 443957 w 5592042"/>
                <a:gd name="connsiteY43" fmla="*/ 3830517 h 8102772"/>
                <a:gd name="connsiteX44" fmla="*/ 883314 w 5592042"/>
                <a:gd name="connsiteY44" fmla="*/ 3467838 h 8102772"/>
                <a:gd name="connsiteX45" fmla="*/ 1439985 w 5592042"/>
                <a:gd name="connsiteY45" fmla="*/ 3658762 h 8102772"/>
                <a:gd name="connsiteX46" fmla="*/ 1653147 w 5592042"/>
                <a:gd name="connsiteY46" fmla="*/ 4003807 h 8102772"/>
                <a:gd name="connsiteX47" fmla="*/ 1677683 w 5592042"/>
                <a:gd name="connsiteY47" fmla="*/ 4045979 h 8102772"/>
                <a:gd name="connsiteX48" fmla="*/ 1705286 w 5592042"/>
                <a:gd name="connsiteY48" fmla="*/ 3964701 h 8102772"/>
                <a:gd name="connsiteX49" fmla="*/ 1913080 w 5592042"/>
                <a:gd name="connsiteY49" fmla="*/ 3348989 h 8102772"/>
                <a:gd name="connsiteX50" fmla="*/ 2360870 w 5592042"/>
                <a:gd name="connsiteY50" fmla="*/ 2648931 h 8102772"/>
                <a:gd name="connsiteX51" fmla="*/ 2772623 w 5592042"/>
                <a:gd name="connsiteY51" fmla="*/ 2195007 h 8102772"/>
                <a:gd name="connsiteX52" fmla="*/ 3380668 w 5592042"/>
                <a:gd name="connsiteY52" fmla="*/ 1312459 h 8102772"/>
                <a:gd name="connsiteX53" fmla="*/ 3760984 w 5592042"/>
                <a:gd name="connsiteY53" fmla="*/ 471317 h 8102772"/>
                <a:gd name="connsiteX54" fmla="*/ 3803922 w 5592042"/>
                <a:gd name="connsiteY54" fmla="*/ 379305 h 8102772"/>
                <a:gd name="connsiteX55" fmla="*/ 3879831 w 5592042"/>
                <a:gd name="connsiteY55" fmla="*/ 377004 h 8102772"/>
                <a:gd name="connsiteX56" fmla="*/ 3931205 w 5592042"/>
                <a:gd name="connsiteY56" fmla="*/ 511955 h 8102772"/>
                <a:gd name="connsiteX57" fmla="*/ 3987947 w 5592042"/>
                <a:gd name="connsiteY57" fmla="*/ 913741 h 8102772"/>
                <a:gd name="connsiteX58" fmla="*/ 3892867 w 5592042"/>
                <a:gd name="connsiteY58" fmla="*/ 1388369 h 8102772"/>
                <a:gd name="connsiteX59" fmla="*/ 3877532 w 5592042"/>
                <a:gd name="connsiteY59" fmla="*/ 1429774 h 8102772"/>
                <a:gd name="connsiteX60" fmla="*/ 3881365 w 5592042"/>
                <a:gd name="connsiteY60" fmla="*/ 1439742 h 8102772"/>
                <a:gd name="connsiteX61" fmla="*/ 3939639 w 5592042"/>
                <a:gd name="connsiteY61" fmla="*/ 1363833 h 8102772"/>
                <a:gd name="connsiteX62" fmla="*/ 4130563 w 5592042"/>
                <a:gd name="connsiteY62" fmla="*/ 1016487 h 8102772"/>
                <a:gd name="connsiteX63" fmla="*/ 4171970 w 5592042"/>
                <a:gd name="connsiteY63" fmla="*/ 961280 h 8102772"/>
                <a:gd name="connsiteX64" fmla="*/ 4221809 w 5592042"/>
                <a:gd name="connsiteY64" fmla="*/ 966648 h 8102772"/>
                <a:gd name="connsiteX65" fmla="*/ 4265515 w 5592042"/>
                <a:gd name="connsiteY65" fmla="*/ 1041790 h 8102772"/>
                <a:gd name="connsiteX66" fmla="*/ 4280851 w 5592042"/>
                <a:gd name="connsiteY66" fmla="*/ 1011120 h 8102772"/>
                <a:gd name="connsiteX67" fmla="*/ 4716373 w 5592042"/>
                <a:gd name="connsiteY67" fmla="*/ 432979 h 8102772"/>
                <a:gd name="connsiteX68" fmla="*/ 4943335 w 5592042"/>
                <a:gd name="connsiteY68" fmla="*/ 165378 h 8102772"/>
                <a:gd name="connsiteX69" fmla="*/ 5229339 w 5592042"/>
                <a:gd name="connsiteY69" fmla="*/ 10491 h 8102772"/>
                <a:gd name="connsiteX70" fmla="*/ 5328731 w 5592042"/>
                <a:gd name="connsiteY70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249200 w 5592042"/>
                <a:gd name="connsiteY38" fmla="*/ 4250705 h 8102772"/>
                <a:gd name="connsiteX39" fmla="*/ 68243 w 5592042"/>
                <a:gd name="connsiteY39" fmla="*/ 4298244 h 8102772"/>
                <a:gd name="connsiteX40" fmla="*/ 0 w 5592042"/>
                <a:gd name="connsiteY40" fmla="*/ 4298244 h 8102772"/>
                <a:gd name="connsiteX41" fmla="*/ 233098 w 5592042"/>
                <a:gd name="connsiteY41" fmla="*/ 4073581 h 8102772"/>
                <a:gd name="connsiteX42" fmla="*/ 443957 w 5592042"/>
                <a:gd name="connsiteY42" fmla="*/ 3830517 h 8102772"/>
                <a:gd name="connsiteX43" fmla="*/ 883314 w 5592042"/>
                <a:gd name="connsiteY43" fmla="*/ 3467838 h 8102772"/>
                <a:gd name="connsiteX44" fmla="*/ 1439985 w 5592042"/>
                <a:gd name="connsiteY44" fmla="*/ 3658762 h 8102772"/>
                <a:gd name="connsiteX45" fmla="*/ 1653147 w 5592042"/>
                <a:gd name="connsiteY45" fmla="*/ 4003807 h 8102772"/>
                <a:gd name="connsiteX46" fmla="*/ 1677683 w 5592042"/>
                <a:gd name="connsiteY46" fmla="*/ 4045979 h 8102772"/>
                <a:gd name="connsiteX47" fmla="*/ 1705286 w 5592042"/>
                <a:gd name="connsiteY47" fmla="*/ 3964701 h 8102772"/>
                <a:gd name="connsiteX48" fmla="*/ 1913080 w 5592042"/>
                <a:gd name="connsiteY48" fmla="*/ 3348989 h 8102772"/>
                <a:gd name="connsiteX49" fmla="*/ 2360870 w 5592042"/>
                <a:gd name="connsiteY49" fmla="*/ 2648931 h 8102772"/>
                <a:gd name="connsiteX50" fmla="*/ 2772623 w 5592042"/>
                <a:gd name="connsiteY50" fmla="*/ 2195007 h 8102772"/>
                <a:gd name="connsiteX51" fmla="*/ 3380668 w 5592042"/>
                <a:gd name="connsiteY51" fmla="*/ 1312459 h 8102772"/>
                <a:gd name="connsiteX52" fmla="*/ 3760984 w 5592042"/>
                <a:gd name="connsiteY52" fmla="*/ 471317 h 8102772"/>
                <a:gd name="connsiteX53" fmla="*/ 3803922 w 5592042"/>
                <a:gd name="connsiteY53" fmla="*/ 379305 h 8102772"/>
                <a:gd name="connsiteX54" fmla="*/ 3879831 w 5592042"/>
                <a:gd name="connsiteY54" fmla="*/ 377004 h 8102772"/>
                <a:gd name="connsiteX55" fmla="*/ 3931205 w 5592042"/>
                <a:gd name="connsiteY55" fmla="*/ 511955 h 8102772"/>
                <a:gd name="connsiteX56" fmla="*/ 3987947 w 5592042"/>
                <a:gd name="connsiteY56" fmla="*/ 913741 h 8102772"/>
                <a:gd name="connsiteX57" fmla="*/ 3892867 w 5592042"/>
                <a:gd name="connsiteY57" fmla="*/ 1388369 h 8102772"/>
                <a:gd name="connsiteX58" fmla="*/ 3877532 w 5592042"/>
                <a:gd name="connsiteY58" fmla="*/ 1429774 h 8102772"/>
                <a:gd name="connsiteX59" fmla="*/ 3881365 w 5592042"/>
                <a:gd name="connsiteY59" fmla="*/ 1439742 h 8102772"/>
                <a:gd name="connsiteX60" fmla="*/ 3939639 w 5592042"/>
                <a:gd name="connsiteY60" fmla="*/ 1363833 h 8102772"/>
                <a:gd name="connsiteX61" fmla="*/ 4130563 w 5592042"/>
                <a:gd name="connsiteY61" fmla="*/ 1016487 h 8102772"/>
                <a:gd name="connsiteX62" fmla="*/ 4171970 w 5592042"/>
                <a:gd name="connsiteY62" fmla="*/ 961280 h 8102772"/>
                <a:gd name="connsiteX63" fmla="*/ 4221809 w 5592042"/>
                <a:gd name="connsiteY63" fmla="*/ 966648 h 8102772"/>
                <a:gd name="connsiteX64" fmla="*/ 4265515 w 5592042"/>
                <a:gd name="connsiteY64" fmla="*/ 1041790 h 8102772"/>
                <a:gd name="connsiteX65" fmla="*/ 4280851 w 5592042"/>
                <a:gd name="connsiteY65" fmla="*/ 1011120 h 8102772"/>
                <a:gd name="connsiteX66" fmla="*/ 4716373 w 5592042"/>
                <a:gd name="connsiteY66" fmla="*/ 432979 h 8102772"/>
                <a:gd name="connsiteX67" fmla="*/ 4943335 w 5592042"/>
                <a:gd name="connsiteY67" fmla="*/ 165378 h 8102772"/>
                <a:gd name="connsiteX68" fmla="*/ 5229339 w 5592042"/>
                <a:gd name="connsiteY68" fmla="*/ 10491 h 8102772"/>
                <a:gd name="connsiteX69" fmla="*/ 5328731 w 5592042"/>
                <a:gd name="connsiteY69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92042" h="8102772">
                  <a:moveTo>
                    <a:pt x="5328731" y="427"/>
                  </a:moveTo>
                  <a:cubicBezTo>
                    <a:pt x="5356622" y="1865"/>
                    <a:pt x="5378091" y="6657"/>
                    <a:pt x="5389593" y="10491"/>
                  </a:cubicBezTo>
                  <a:cubicBezTo>
                    <a:pt x="5491572" y="46529"/>
                    <a:pt x="5566716" y="98669"/>
                    <a:pt x="5583583" y="206016"/>
                  </a:cubicBezTo>
                  <a:cubicBezTo>
                    <a:pt x="5602753" y="334066"/>
                    <a:pt x="5589718" y="484352"/>
                    <a:pt x="5540645" y="600900"/>
                  </a:cubicBezTo>
                  <a:cubicBezTo>
                    <a:pt x="5478538" y="748886"/>
                    <a:pt x="5263077" y="1081663"/>
                    <a:pt x="5263077" y="1105432"/>
                  </a:cubicBezTo>
                  <a:cubicBezTo>
                    <a:pt x="5266910" y="1231949"/>
                    <a:pt x="5456301" y="1173675"/>
                    <a:pt x="5488505" y="1529453"/>
                  </a:cubicBezTo>
                  <a:cubicBezTo>
                    <a:pt x="5462435" y="1805489"/>
                    <a:pt x="5226272" y="1925105"/>
                    <a:pt x="5196368" y="2096860"/>
                  </a:cubicBezTo>
                  <a:cubicBezTo>
                    <a:pt x="5150362" y="2349893"/>
                    <a:pt x="5361221" y="2412768"/>
                    <a:pt x="5266910" y="2737876"/>
                  </a:cubicBezTo>
                  <a:cubicBezTo>
                    <a:pt x="5227805" y="2842923"/>
                    <a:pt x="4961738" y="3133527"/>
                    <a:pt x="4954837" y="3187967"/>
                  </a:cubicBezTo>
                  <a:cubicBezTo>
                    <a:pt x="4943335" y="3283813"/>
                    <a:pt x="5056817" y="3356656"/>
                    <a:pt x="4960971" y="3588220"/>
                  </a:cubicBezTo>
                  <a:cubicBezTo>
                    <a:pt x="4895797" y="3743873"/>
                    <a:pt x="4704105" y="3759208"/>
                    <a:pt x="4613625" y="3874223"/>
                  </a:cubicBezTo>
                  <a:cubicBezTo>
                    <a:pt x="4695670" y="4110387"/>
                    <a:pt x="4655032" y="4377988"/>
                    <a:pt x="4248645" y="4466166"/>
                  </a:cubicBezTo>
                  <a:cubicBezTo>
                    <a:pt x="4208007" y="4882520"/>
                    <a:pt x="3274854" y="5208395"/>
                    <a:pt x="3164439" y="5190760"/>
                  </a:cubicBezTo>
                  <a:cubicBezTo>
                    <a:pt x="3167507" y="5196127"/>
                    <a:pt x="3169041" y="5199960"/>
                    <a:pt x="3171341" y="5203027"/>
                  </a:cubicBezTo>
                  <a:lnTo>
                    <a:pt x="3619899" y="5783469"/>
                  </a:lnTo>
                  <a:cubicBezTo>
                    <a:pt x="3747182" y="5949858"/>
                    <a:pt x="3910503" y="6077140"/>
                    <a:pt x="4069223" y="6211324"/>
                  </a:cubicBezTo>
                  <a:cubicBezTo>
                    <a:pt x="4325323" y="6426786"/>
                    <a:pt x="4622827" y="6541800"/>
                    <a:pt x="4944869" y="6605443"/>
                  </a:cubicBezTo>
                  <a:cubicBezTo>
                    <a:pt x="4975539" y="6610809"/>
                    <a:pt x="5005443" y="6618477"/>
                    <a:pt x="5034580" y="6626911"/>
                  </a:cubicBezTo>
                  <a:cubicBezTo>
                    <a:pt x="5078286" y="6639946"/>
                    <a:pt x="5201735" y="6664483"/>
                    <a:pt x="5198668" y="6709723"/>
                  </a:cubicBezTo>
                  <a:cubicBezTo>
                    <a:pt x="5194834" y="6759562"/>
                    <a:pt x="5104357" y="6797134"/>
                    <a:pt x="5084419" y="6841606"/>
                  </a:cubicBezTo>
                  <a:cubicBezTo>
                    <a:pt x="5048382" y="6923650"/>
                    <a:pt x="5105123" y="6998026"/>
                    <a:pt x="5056817" y="7073936"/>
                  </a:cubicBezTo>
                  <a:cubicBezTo>
                    <a:pt x="5027679" y="7119942"/>
                    <a:pt x="4855925" y="7193551"/>
                    <a:pt x="4826787" y="7234957"/>
                  </a:cubicBezTo>
                  <a:cubicBezTo>
                    <a:pt x="4722507" y="7386010"/>
                    <a:pt x="4765447" y="7499491"/>
                    <a:pt x="4654265" y="7599171"/>
                  </a:cubicBezTo>
                  <a:cubicBezTo>
                    <a:pt x="4571453" y="7673546"/>
                    <a:pt x="4345258" y="7708818"/>
                    <a:pt x="4258614" y="7768625"/>
                  </a:cubicBezTo>
                  <a:cubicBezTo>
                    <a:pt x="4194973" y="7810031"/>
                    <a:pt x="4195739" y="7934247"/>
                    <a:pt x="4083025" y="8009390"/>
                  </a:cubicBezTo>
                  <a:cubicBezTo>
                    <a:pt x="3984111" y="8075331"/>
                    <a:pt x="3859129" y="8094501"/>
                    <a:pt x="3859129" y="8094501"/>
                  </a:cubicBezTo>
                  <a:cubicBezTo>
                    <a:pt x="3800088" y="8119037"/>
                    <a:pt x="3751015" y="8087599"/>
                    <a:pt x="3734147" y="8018591"/>
                  </a:cubicBezTo>
                  <a:cubicBezTo>
                    <a:pt x="3698875" y="7872905"/>
                    <a:pt x="3665905" y="7726453"/>
                    <a:pt x="3632167" y="7580001"/>
                  </a:cubicBezTo>
                  <a:cubicBezTo>
                    <a:pt x="3555490" y="7245691"/>
                    <a:pt x="3426673" y="6933617"/>
                    <a:pt x="3243417" y="6643781"/>
                  </a:cubicBezTo>
                  <a:cubicBezTo>
                    <a:pt x="3093899" y="6406850"/>
                    <a:pt x="2892238" y="6237394"/>
                    <a:pt x="2617737" y="6166852"/>
                  </a:cubicBezTo>
                  <a:cubicBezTo>
                    <a:pt x="2520357" y="6141549"/>
                    <a:pt x="2419911" y="6130815"/>
                    <a:pt x="2320999" y="6113945"/>
                  </a:cubicBezTo>
                  <a:cubicBezTo>
                    <a:pt x="2042663" y="6067173"/>
                    <a:pt x="1785797" y="5965193"/>
                    <a:pt x="1550399" y="5809539"/>
                  </a:cubicBezTo>
                  <a:cubicBezTo>
                    <a:pt x="1432318" y="5732095"/>
                    <a:pt x="1318070" y="5650819"/>
                    <a:pt x="1215324" y="5553440"/>
                  </a:cubicBezTo>
                  <a:cubicBezTo>
                    <a:pt x="1007530" y="5356381"/>
                    <a:pt x="884081" y="5117150"/>
                    <a:pt x="854944" y="4831146"/>
                  </a:cubicBezTo>
                  <a:cubicBezTo>
                    <a:pt x="848810" y="4769039"/>
                    <a:pt x="838075" y="4707697"/>
                    <a:pt x="831941" y="4645589"/>
                  </a:cubicBezTo>
                  <a:cubicBezTo>
                    <a:pt x="819673" y="4519072"/>
                    <a:pt x="762931" y="4414793"/>
                    <a:pt x="673221" y="4328914"/>
                  </a:cubicBezTo>
                  <a:cubicBezTo>
                    <a:pt x="621847" y="4279842"/>
                    <a:pt x="565107" y="4236902"/>
                    <a:pt x="511433" y="4190896"/>
                  </a:cubicBezTo>
                  <a:cubicBezTo>
                    <a:pt x="495331" y="4176329"/>
                    <a:pt x="479229" y="4175562"/>
                    <a:pt x="459293" y="4183229"/>
                  </a:cubicBezTo>
                  <a:cubicBezTo>
                    <a:pt x="334125" y="4237334"/>
                    <a:pt x="223256" y="4288128"/>
                    <a:pt x="68243" y="4298244"/>
                  </a:cubicBezTo>
                  <a:cubicBezTo>
                    <a:pt x="47540" y="4302845"/>
                    <a:pt x="25304" y="4302078"/>
                    <a:pt x="0" y="4298244"/>
                  </a:cubicBezTo>
                  <a:cubicBezTo>
                    <a:pt x="81797" y="4188372"/>
                    <a:pt x="153069" y="4151535"/>
                    <a:pt x="233098" y="4073581"/>
                  </a:cubicBezTo>
                  <a:cubicBezTo>
                    <a:pt x="307474" y="3996906"/>
                    <a:pt x="393352" y="3934031"/>
                    <a:pt x="443957" y="3830517"/>
                  </a:cubicBezTo>
                  <a:cubicBezTo>
                    <a:pt x="533669" y="3645727"/>
                    <a:pt x="684722" y="3523044"/>
                    <a:pt x="883314" y="3467838"/>
                  </a:cubicBezTo>
                  <a:cubicBezTo>
                    <a:pt x="1112577" y="3403429"/>
                    <a:pt x="1300434" y="3466304"/>
                    <a:pt x="1439985" y="3658762"/>
                  </a:cubicBezTo>
                  <a:cubicBezTo>
                    <a:pt x="1518963" y="3767643"/>
                    <a:pt x="1582603" y="3888024"/>
                    <a:pt x="1653147" y="4003807"/>
                  </a:cubicBezTo>
                  <a:cubicBezTo>
                    <a:pt x="1660047" y="4015308"/>
                    <a:pt x="1666948" y="4026809"/>
                    <a:pt x="1677683" y="4045979"/>
                  </a:cubicBezTo>
                  <a:cubicBezTo>
                    <a:pt x="1688417" y="4013775"/>
                    <a:pt x="1698385" y="3989237"/>
                    <a:pt x="1705286" y="3964701"/>
                  </a:cubicBezTo>
                  <a:cubicBezTo>
                    <a:pt x="1765861" y="3756908"/>
                    <a:pt x="1829503" y="3549114"/>
                    <a:pt x="1913080" y="3348989"/>
                  </a:cubicBezTo>
                  <a:cubicBezTo>
                    <a:pt x="2021193" y="3089822"/>
                    <a:pt x="2176847" y="2859792"/>
                    <a:pt x="2360870" y="2648931"/>
                  </a:cubicBezTo>
                  <a:cubicBezTo>
                    <a:pt x="2495054" y="2494811"/>
                    <a:pt x="2631539" y="2342225"/>
                    <a:pt x="2772623" y="2195007"/>
                  </a:cubicBezTo>
                  <a:cubicBezTo>
                    <a:pt x="3023355" y="1933539"/>
                    <a:pt x="3223481" y="1636800"/>
                    <a:pt x="3380668" y="1312459"/>
                  </a:cubicBezTo>
                  <a:cubicBezTo>
                    <a:pt x="3514085" y="1035657"/>
                    <a:pt x="3634467" y="751953"/>
                    <a:pt x="3760984" y="471317"/>
                  </a:cubicBezTo>
                  <a:cubicBezTo>
                    <a:pt x="3774785" y="440646"/>
                    <a:pt x="3787820" y="409209"/>
                    <a:pt x="3803922" y="379305"/>
                  </a:cubicBezTo>
                  <a:cubicBezTo>
                    <a:pt x="3826159" y="338667"/>
                    <a:pt x="3858362" y="336366"/>
                    <a:pt x="3879831" y="377004"/>
                  </a:cubicBezTo>
                  <a:cubicBezTo>
                    <a:pt x="3902069" y="419176"/>
                    <a:pt x="3922771" y="465182"/>
                    <a:pt x="3931205" y="511955"/>
                  </a:cubicBezTo>
                  <a:cubicBezTo>
                    <a:pt x="3954207" y="645373"/>
                    <a:pt x="3975679" y="779557"/>
                    <a:pt x="3987947" y="913741"/>
                  </a:cubicBezTo>
                  <a:cubicBezTo>
                    <a:pt x="4003281" y="1079362"/>
                    <a:pt x="3954207" y="1235782"/>
                    <a:pt x="3892867" y="1388369"/>
                  </a:cubicBezTo>
                  <a:cubicBezTo>
                    <a:pt x="3887501" y="1402170"/>
                    <a:pt x="3882899" y="1415972"/>
                    <a:pt x="3877532" y="1429774"/>
                  </a:cubicBezTo>
                  <a:cubicBezTo>
                    <a:pt x="3877532" y="1430541"/>
                    <a:pt x="3878299" y="1432074"/>
                    <a:pt x="3881365" y="1439742"/>
                  </a:cubicBezTo>
                  <a:cubicBezTo>
                    <a:pt x="3902835" y="1412905"/>
                    <a:pt x="3925071" y="1389902"/>
                    <a:pt x="3939639" y="1363833"/>
                  </a:cubicBezTo>
                  <a:cubicBezTo>
                    <a:pt x="4004049" y="1248818"/>
                    <a:pt x="4066156" y="1132269"/>
                    <a:pt x="4130563" y="1016487"/>
                  </a:cubicBezTo>
                  <a:cubicBezTo>
                    <a:pt x="4141299" y="996552"/>
                    <a:pt x="4156634" y="978149"/>
                    <a:pt x="4171970" y="961280"/>
                  </a:cubicBezTo>
                  <a:cubicBezTo>
                    <a:pt x="4189605" y="942111"/>
                    <a:pt x="4208775" y="945945"/>
                    <a:pt x="4221809" y="966648"/>
                  </a:cubicBezTo>
                  <a:cubicBezTo>
                    <a:pt x="4234845" y="986583"/>
                    <a:pt x="4244046" y="1009587"/>
                    <a:pt x="4265515" y="1041790"/>
                  </a:cubicBezTo>
                  <a:cubicBezTo>
                    <a:pt x="4270115" y="1031056"/>
                    <a:pt x="4273949" y="1019554"/>
                    <a:pt x="4280851" y="1011120"/>
                  </a:cubicBezTo>
                  <a:cubicBezTo>
                    <a:pt x="4439571" y="828630"/>
                    <a:pt x="4579122" y="631571"/>
                    <a:pt x="4716373" y="432979"/>
                  </a:cubicBezTo>
                  <a:cubicBezTo>
                    <a:pt x="4784615" y="334066"/>
                    <a:pt x="4864359" y="260456"/>
                    <a:pt x="4943335" y="165378"/>
                  </a:cubicBezTo>
                  <a:cubicBezTo>
                    <a:pt x="5010043" y="67998"/>
                    <a:pt x="5165697" y="18159"/>
                    <a:pt x="5229339" y="10491"/>
                  </a:cubicBezTo>
                  <a:cubicBezTo>
                    <a:pt x="5266527" y="906"/>
                    <a:pt x="5300840" y="-1011"/>
                    <a:pt x="5328731" y="4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00000" scaled="0"/>
              <a:tileRect/>
            </a:gradFill>
            <a:ln w="4030" cap="flat">
              <a:solidFill>
                <a:schemeClr val="bg1">
                  <a:lumMod val="8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5729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DF05D-5283-27B7-1191-D53471BFB99D}"/>
              </a:ext>
            </a:extLst>
          </p:cNvPr>
          <p:cNvSpPr txBox="1"/>
          <p:nvPr/>
        </p:nvSpPr>
        <p:spPr>
          <a:xfrm>
            <a:off x="226402" y="170608"/>
            <a:ext cx="10561759" cy="5861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Kriteria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MKB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Pergerakan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Politik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Ekonomi,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Sosial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Spiritual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kongres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pemuda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Terkemuka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sejarah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pergerakan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Wanita,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pergerakan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perlawanan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Peristiwa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Mengubah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Peristiwa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Mei 1998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Tempat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Spesifik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 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Rumah Jl.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Pengasaan</a:t>
            </a: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Timur No. 56 </a:t>
            </a:r>
            <a:r>
              <a:rPr lang="en-US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endParaRPr lang="en-ID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001384-7F30-11A6-E3C5-0AD66D24AD58}"/>
              </a:ext>
            </a:extLst>
          </p:cNvPr>
          <p:cNvGrpSpPr/>
          <p:nvPr/>
        </p:nvGrpSpPr>
        <p:grpSpPr>
          <a:xfrm>
            <a:off x="10133392" y="433180"/>
            <a:ext cx="1758456" cy="2165623"/>
            <a:chOff x="5914772" y="-1274614"/>
            <a:chExt cx="6579339" cy="81027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1D05E-E6BE-3954-6084-964FE6412B53}"/>
                </a:ext>
              </a:extLst>
            </p:cNvPr>
            <p:cNvSpPr/>
            <p:nvPr/>
          </p:nvSpPr>
          <p:spPr>
            <a:xfrm>
              <a:off x="5914772" y="1160649"/>
              <a:ext cx="1653912" cy="2563780"/>
            </a:xfrm>
            <a:custGeom>
              <a:avLst/>
              <a:gdLst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19711 w 1653912"/>
                <a:gd name="connsiteY23" fmla="*/ 1858883 h 2563780"/>
                <a:gd name="connsiteX24" fmla="*/ 1458976 w 1653912"/>
                <a:gd name="connsiteY24" fmla="*/ 1850696 h 2563780"/>
                <a:gd name="connsiteX25" fmla="*/ 1523754 w 1653912"/>
                <a:gd name="connsiteY25" fmla="*/ 1954414 h 2563780"/>
                <a:gd name="connsiteX26" fmla="*/ 1611740 w 1653912"/>
                <a:gd name="connsiteY26" fmla="*/ 2343236 h 2563780"/>
                <a:gd name="connsiteX27" fmla="*/ 1609440 w 1653912"/>
                <a:gd name="connsiteY27" fmla="*/ 2476653 h 2563780"/>
                <a:gd name="connsiteX28" fmla="*/ 1558067 w 1653912"/>
                <a:gd name="connsiteY28" fmla="*/ 2549496 h 2563780"/>
                <a:gd name="connsiteX29" fmla="*/ 1446885 w 1653912"/>
                <a:gd name="connsiteY29" fmla="*/ 2563297 h 2563780"/>
                <a:gd name="connsiteX30" fmla="*/ 1410848 w 1653912"/>
                <a:gd name="connsiteY30" fmla="*/ 2493522 h 2563780"/>
                <a:gd name="connsiteX31" fmla="*/ 1483691 w 1653912"/>
                <a:gd name="connsiteY31" fmla="*/ 2291863 h 2563780"/>
                <a:gd name="connsiteX32" fmla="*/ 1429239 w 1653912"/>
                <a:gd name="connsiteY32" fmla="*/ 1968707 h 2563780"/>
                <a:gd name="connsiteX33" fmla="*/ 1386086 w 1653912"/>
                <a:gd name="connsiteY33" fmla="*/ 1907911 h 2563780"/>
                <a:gd name="connsiteX34" fmla="*/ 1213584 w 1653912"/>
                <a:gd name="connsiteY34" fmla="*/ 1729845 h 2563780"/>
                <a:gd name="connsiteX35" fmla="*/ 1213566 w 1653912"/>
                <a:gd name="connsiteY35" fmla="*/ 1729864 h 2563780"/>
                <a:gd name="connsiteX36" fmla="*/ 1153179 w 1653912"/>
                <a:gd name="connsiteY36" fmla="*/ 1679852 h 2563780"/>
                <a:gd name="connsiteX37" fmla="*/ 971492 w 1653912"/>
                <a:gd name="connsiteY37" fmla="*/ 1436918 h 2563780"/>
                <a:gd name="connsiteX38" fmla="*/ 963058 w 1653912"/>
                <a:gd name="connsiteY38" fmla="*/ 1439986 h 2563780"/>
                <a:gd name="connsiteX39" fmla="*/ 781334 w 1653912"/>
                <a:gd name="connsiteY39" fmla="*/ 1581070 h 2563780"/>
                <a:gd name="connsiteX40" fmla="*/ 512966 w 1653912"/>
                <a:gd name="connsiteY40" fmla="*/ 1537364 h 2563780"/>
                <a:gd name="connsiteX41" fmla="*/ 160254 w 1653912"/>
                <a:gd name="connsiteY41" fmla="*/ 1286632 h 2563780"/>
                <a:gd name="connsiteX42" fmla="*/ 142619 w 1653912"/>
                <a:gd name="connsiteY42" fmla="*/ 1266697 h 2563780"/>
                <a:gd name="connsiteX43" fmla="*/ 223129 w 1653912"/>
                <a:gd name="connsiteY43" fmla="*/ 1272830 h 2563780"/>
                <a:gd name="connsiteX44" fmla="*/ 649450 w 1653912"/>
                <a:gd name="connsiteY44" fmla="*/ 1236026 h 2563780"/>
                <a:gd name="connsiteX45" fmla="*/ 917052 w 1653912"/>
                <a:gd name="connsiteY45" fmla="*/ 1274364 h 2563780"/>
                <a:gd name="connsiteX46" fmla="*/ 896349 w 1653912"/>
                <a:gd name="connsiteY46" fmla="*/ 966125 h 2563780"/>
                <a:gd name="connsiteX47" fmla="*/ 797436 w 1653912"/>
                <a:gd name="connsiteY47" fmla="*/ 771366 h 2563780"/>
                <a:gd name="connsiteX48" fmla="*/ 793602 w 1653912"/>
                <a:gd name="connsiteY48" fmla="*/ 789002 h 2563780"/>
                <a:gd name="connsiteX49" fmla="*/ 722293 w 1653912"/>
                <a:gd name="connsiteY49" fmla="*/ 905550 h 2563780"/>
                <a:gd name="connsiteX50" fmla="*/ 572007 w 1653912"/>
                <a:gd name="connsiteY50" fmla="*/ 951556 h 2563780"/>
                <a:gd name="connsiteX51" fmla="*/ 228497 w 1653912"/>
                <a:gd name="connsiteY51" fmla="*/ 877947 h 2563780"/>
                <a:gd name="connsiteX52" fmla="*/ 266068 w 1653912"/>
                <a:gd name="connsiteY52" fmla="*/ 864145 h 2563780"/>
                <a:gd name="connsiteX53" fmla="*/ 547471 w 1653912"/>
                <a:gd name="connsiteY53" fmla="*/ 722294 h 2563780"/>
                <a:gd name="connsiteX54" fmla="*/ 661718 w 1653912"/>
                <a:gd name="connsiteY54" fmla="*/ 664786 h 2563780"/>
                <a:gd name="connsiteX55" fmla="*/ 342744 w 1653912"/>
                <a:gd name="connsiteY55" fmla="*/ 443190 h 2563780"/>
                <a:gd name="connsiteX56" fmla="*/ 286004 w 1653912"/>
                <a:gd name="connsiteY56" fmla="*/ 512966 h 2563780"/>
                <a:gd name="connsiteX57" fmla="*/ 161021 w 1653912"/>
                <a:gd name="connsiteY57" fmla="*/ 516033 h 2563780"/>
                <a:gd name="connsiteX58" fmla="*/ 0 w 1653912"/>
                <a:gd name="connsiteY58" fmla="*/ 434756 h 2563780"/>
                <a:gd name="connsiteX59" fmla="*/ 272202 w 1653912"/>
                <a:gd name="connsiteY59" fmla="*/ 365748 h 2563780"/>
                <a:gd name="connsiteX60" fmla="*/ 144152 w 1653912"/>
                <a:gd name="connsiteY60" fmla="*/ 67476 h 2563780"/>
                <a:gd name="connsiteX61" fmla="*/ 232330 w 1653912"/>
                <a:gd name="connsiteY61" fmla="*/ 264535 h 2563780"/>
                <a:gd name="connsiteX62" fmla="*/ 302873 w 1653912"/>
                <a:gd name="connsiteY62" fmla="*/ 152586 h 2563780"/>
                <a:gd name="connsiteX63" fmla="*/ 358080 w 1653912"/>
                <a:gd name="connsiteY63" fmla="*/ 39105 h 2563780"/>
                <a:gd name="connsiteX64" fmla="*/ 372648 w 1653912"/>
                <a:gd name="connsiteY64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58976 w 1653912"/>
                <a:gd name="connsiteY23" fmla="*/ 1850696 h 2563780"/>
                <a:gd name="connsiteX24" fmla="*/ 1523754 w 1653912"/>
                <a:gd name="connsiteY24" fmla="*/ 1954414 h 2563780"/>
                <a:gd name="connsiteX25" fmla="*/ 1611740 w 1653912"/>
                <a:gd name="connsiteY25" fmla="*/ 2343236 h 2563780"/>
                <a:gd name="connsiteX26" fmla="*/ 1609440 w 1653912"/>
                <a:gd name="connsiteY26" fmla="*/ 2476653 h 2563780"/>
                <a:gd name="connsiteX27" fmla="*/ 1558067 w 1653912"/>
                <a:gd name="connsiteY27" fmla="*/ 2549496 h 2563780"/>
                <a:gd name="connsiteX28" fmla="*/ 1446885 w 1653912"/>
                <a:gd name="connsiteY28" fmla="*/ 2563297 h 2563780"/>
                <a:gd name="connsiteX29" fmla="*/ 1410848 w 1653912"/>
                <a:gd name="connsiteY29" fmla="*/ 2493522 h 2563780"/>
                <a:gd name="connsiteX30" fmla="*/ 1483691 w 1653912"/>
                <a:gd name="connsiteY30" fmla="*/ 2291863 h 2563780"/>
                <a:gd name="connsiteX31" fmla="*/ 1429239 w 1653912"/>
                <a:gd name="connsiteY31" fmla="*/ 1968707 h 2563780"/>
                <a:gd name="connsiteX32" fmla="*/ 1386086 w 1653912"/>
                <a:gd name="connsiteY32" fmla="*/ 1907911 h 2563780"/>
                <a:gd name="connsiteX33" fmla="*/ 1213584 w 1653912"/>
                <a:gd name="connsiteY33" fmla="*/ 1729845 h 2563780"/>
                <a:gd name="connsiteX34" fmla="*/ 1213566 w 1653912"/>
                <a:gd name="connsiteY34" fmla="*/ 1729864 h 2563780"/>
                <a:gd name="connsiteX35" fmla="*/ 1153179 w 1653912"/>
                <a:gd name="connsiteY35" fmla="*/ 1679852 h 2563780"/>
                <a:gd name="connsiteX36" fmla="*/ 971492 w 1653912"/>
                <a:gd name="connsiteY36" fmla="*/ 1436918 h 2563780"/>
                <a:gd name="connsiteX37" fmla="*/ 963058 w 1653912"/>
                <a:gd name="connsiteY37" fmla="*/ 1439986 h 2563780"/>
                <a:gd name="connsiteX38" fmla="*/ 781334 w 1653912"/>
                <a:gd name="connsiteY38" fmla="*/ 1581070 h 2563780"/>
                <a:gd name="connsiteX39" fmla="*/ 512966 w 1653912"/>
                <a:gd name="connsiteY39" fmla="*/ 1537364 h 2563780"/>
                <a:gd name="connsiteX40" fmla="*/ 160254 w 1653912"/>
                <a:gd name="connsiteY40" fmla="*/ 1286632 h 2563780"/>
                <a:gd name="connsiteX41" fmla="*/ 142619 w 1653912"/>
                <a:gd name="connsiteY41" fmla="*/ 1266697 h 2563780"/>
                <a:gd name="connsiteX42" fmla="*/ 223129 w 1653912"/>
                <a:gd name="connsiteY42" fmla="*/ 1272830 h 2563780"/>
                <a:gd name="connsiteX43" fmla="*/ 649450 w 1653912"/>
                <a:gd name="connsiteY43" fmla="*/ 1236026 h 2563780"/>
                <a:gd name="connsiteX44" fmla="*/ 917052 w 1653912"/>
                <a:gd name="connsiteY44" fmla="*/ 1274364 h 2563780"/>
                <a:gd name="connsiteX45" fmla="*/ 896349 w 1653912"/>
                <a:gd name="connsiteY45" fmla="*/ 966125 h 2563780"/>
                <a:gd name="connsiteX46" fmla="*/ 797436 w 1653912"/>
                <a:gd name="connsiteY46" fmla="*/ 771366 h 2563780"/>
                <a:gd name="connsiteX47" fmla="*/ 793602 w 1653912"/>
                <a:gd name="connsiteY47" fmla="*/ 789002 h 2563780"/>
                <a:gd name="connsiteX48" fmla="*/ 722293 w 1653912"/>
                <a:gd name="connsiteY48" fmla="*/ 905550 h 2563780"/>
                <a:gd name="connsiteX49" fmla="*/ 572007 w 1653912"/>
                <a:gd name="connsiteY49" fmla="*/ 951556 h 2563780"/>
                <a:gd name="connsiteX50" fmla="*/ 228497 w 1653912"/>
                <a:gd name="connsiteY50" fmla="*/ 877947 h 2563780"/>
                <a:gd name="connsiteX51" fmla="*/ 266068 w 1653912"/>
                <a:gd name="connsiteY51" fmla="*/ 864145 h 2563780"/>
                <a:gd name="connsiteX52" fmla="*/ 547471 w 1653912"/>
                <a:gd name="connsiteY52" fmla="*/ 722294 h 2563780"/>
                <a:gd name="connsiteX53" fmla="*/ 661718 w 1653912"/>
                <a:gd name="connsiteY53" fmla="*/ 664786 h 2563780"/>
                <a:gd name="connsiteX54" fmla="*/ 342744 w 1653912"/>
                <a:gd name="connsiteY54" fmla="*/ 443190 h 2563780"/>
                <a:gd name="connsiteX55" fmla="*/ 286004 w 1653912"/>
                <a:gd name="connsiteY55" fmla="*/ 512966 h 2563780"/>
                <a:gd name="connsiteX56" fmla="*/ 161021 w 1653912"/>
                <a:gd name="connsiteY56" fmla="*/ 516033 h 2563780"/>
                <a:gd name="connsiteX57" fmla="*/ 0 w 1653912"/>
                <a:gd name="connsiteY57" fmla="*/ 434756 h 2563780"/>
                <a:gd name="connsiteX58" fmla="*/ 272202 w 1653912"/>
                <a:gd name="connsiteY58" fmla="*/ 365748 h 2563780"/>
                <a:gd name="connsiteX59" fmla="*/ 144152 w 1653912"/>
                <a:gd name="connsiteY59" fmla="*/ 67476 h 2563780"/>
                <a:gd name="connsiteX60" fmla="*/ 232330 w 1653912"/>
                <a:gd name="connsiteY60" fmla="*/ 264535 h 2563780"/>
                <a:gd name="connsiteX61" fmla="*/ 302873 w 1653912"/>
                <a:gd name="connsiteY61" fmla="*/ 152586 h 2563780"/>
                <a:gd name="connsiteX62" fmla="*/ 358080 w 1653912"/>
                <a:gd name="connsiteY62" fmla="*/ 39105 h 2563780"/>
                <a:gd name="connsiteX63" fmla="*/ 372648 w 1653912"/>
                <a:gd name="connsiteY63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458976 w 1653912"/>
                <a:gd name="connsiteY22" fmla="*/ 1850696 h 2563780"/>
                <a:gd name="connsiteX23" fmla="*/ 1523754 w 1653912"/>
                <a:gd name="connsiteY23" fmla="*/ 1954414 h 2563780"/>
                <a:gd name="connsiteX24" fmla="*/ 1611740 w 1653912"/>
                <a:gd name="connsiteY24" fmla="*/ 2343236 h 2563780"/>
                <a:gd name="connsiteX25" fmla="*/ 1609440 w 1653912"/>
                <a:gd name="connsiteY25" fmla="*/ 2476653 h 2563780"/>
                <a:gd name="connsiteX26" fmla="*/ 1558067 w 1653912"/>
                <a:gd name="connsiteY26" fmla="*/ 2549496 h 2563780"/>
                <a:gd name="connsiteX27" fmla="*/ 1446885 w 1653912"/>
                <a:gd name="connsiteY27" fmla="*/ 2563297 h 2563780"/>
                <a:gd name="connsiteX28" fmla="*/ 1410848 w 1653912"/>
                <a:gd name="connsiteY28" fmla="*/ 2493522 h 2563780"/>
                <a:gd name="connsiteX29" fmla="*/ 1483691 w 1653912"/>
                <a:gd name="connsiteY29" fmla="*/ 2291863 h 2563780"/>
                <a:gd name="connsiteX30" fmla="*/ 1429239 w 1653912"/>
                <a:gd name="connsiteY30" fmla="*/ 1968707 h 2563780"/>
                <a:gd name="connsiteX31" fmla="*/ 1386086 w 1653912"/>
                <a:gd name="connsiteY31" fmla="*/ 1907911 h 2563780"/>
                <a:gd name="connsiteX32" fmla="*/ 1213584 w 1653912"/>
                <a:gd name="connsiteY32" fmla="*/ 1729845 h 2563780"/>
                <a:gd name="connsiteX33" fmla="*/ 1213566 w 1653912"/>
                <a:gd name="connsiteY33" fmla="*/ 1729864 h 2563780"/>
                <a:gd name="connsiteX34" fmla="*/ 1153179 w 1653912"/>
                <a:gd name="connsiteY34" fmla="*/ 1679852 h 2563780"/>
                <a:gd name="connsiteX35" fmla="*/ 971492 w 1653912"/>
                <a:gd name="connsiteY35" fmla="*/ 1436918 h 2563780"/>
                <a:gd name="connsiteX36" fmla="*/ 963058 w 1653912"/>
                <a:gd name="connsiteY36" fmla="*/ 1439986 h 2563780"/>
                <a:gd name="connsiteX37" fmla="*/ 781334 w 1653912"/>
                <a:gd name="connsiteY37" fmla="*/ 1581070 h 2563780"/>
                <a:gd name="connsiteX38" fmla="*/ 512966 w 1653912"/>
                <a:gd name="connsiteY38" fmla="*/ 1537364 h 2563780"/>
                <a:gd name="connsiteX39" fmla="*/ 160254 w 1653912"/>
                <a:gd name="connsiteY39" fmla="*/ 1286632 h 2563780"/>
                <a:gd name="connsiteX40" fmla="*/ 142619 w 1653912"/>
                <a:gd name="connsiteY40" fmla="*/ 1266697 h 2563780"/>
                <a:gd name="connsiteX41" fmla="*/ 223129 w 1653912"/>
                <a:gd name="connsiteY41" fmla="*/ 1272830 h 2563780"/>
                <a:gd name="connsiteX42" fmla="*/ 649450 w 1653912"/>
                <a:gd name="connsiteY42" fmla="*/ 1236026 h 2563780"/>
                <a:gd name="connsiteX43" fmla="*/ 917052 w 1653912"/>
                <a:gd name="connsiteY43" fmla="*/ 1274364 h 2563780"/>
                <a:gd name="connsiteX44" fmla="*/ 896349 w 1653912"/>
                <a:gd name="connsiteY44" fmla="*/ 966125 h 2563780"/>
                <a:gd name="connsiteX45" fmla="*/ 797436 w 1653912"/>
                <a:gd name="connsiteY45" fmla="*/ 771366 h 2563780"/>
                <a:gd name="connsiteX46" fmla="*/ 793602 w 1653912"/>
                <a:gd name="connsiteY46" fmla="*/ 789002 h 2563780"/>
                <a:gd name="connsiteX47" fmla="*/ 722293 w 1653912"/>
                <a:gd name="connsiteY47" fmla="*/ 905550 h 2563780"/>
                <a:gd name="connsiteX48" fmla="*/ 572007 w 1653912"/>
                <a:gd name="connsiteY48" fmla="*/ 951556 h 2563780"/>
                <a:gd name="connsiteX49" fmla="*/ 228497 w 1653912"/>
                <a:gd name="connsiteY49" fmla="*/ 877947 h 2563780"/>
                <a:gd name="connsiteX50" fmla="*/ 266068 w 1653912"/>
                <a:gd name="connsiteY50" fmla="*/ 864145 h 2563780"/>
                <a:gd name="connsiteX51" fmla="*/ 547471 w 1653912"/>
                <a:gd name="connsiteY51" fmla="*/ 722294 h 2563780"/>
                <a:gd name="connsiteX52" fmla="*/ 661718 w 1653912"/>
                <a:gd name="connsiteY52" fmla="*/ 664786 h 2563780"/>
                <a:gd name="connsiteX53" fmla="*/ 342744 w 1653912"/>
                <a:gd name="connsiteY53" fmla="*/ 443190 h 2563780"/>
                <a:gd name="connsiteX54" fmla="*/ 286004 w 1653912"/>
                <a:gd name="connsiteY54" fmla="*/ 512966 h 2563780"/>
                <a:gd name="connsiteX55" fmla="*/ 161021 w 1653912"/>
                <a:gd name="connsiteY55" fmla="*/ 516033 h 2563780"/>
                <a:gd name="connsiteX56" fmla="*/ 0 w 1653912"/>
                <a:gd name="connsiteY56" fmla="*/ 434756 h 2563780"/>
                <a:gd name="connsiteX57" fmla="*/ 272202 w 1653912"/>
                <a:gd name="connsiteY57" fmla="*/ 365748 h 2563780"/>
                <a:gd name="connsiteX58" fmla="*/ 144152 w 1653912"/>
                <a:gd name="connsiteY58" fmla="*/ 67476 h 2563780"/>
                <a:gd name="connsiteX59" fmla="*/ 232330 w 1653912"/>
                <a:gd name="connsiteY59" fmla="*/ 264535 h 2563780"/>
                <a:gd name="connsiteX60" fmla="*/ 302873 w 1653912"/>
                <a:gd name="connsiteY60" fmla="*/ 152586 h 2563780"/>
                <a:gd name="connsiteX61" fmla="*/ 358080 w 1653912"/>
                <a:gd name="connsiteY61" fmla="*/ 39105 h 2563780"/>
                <a:gd name="connsiteX62" fmla="*/ 372648 w 1653912"/>
                <a:gd name="connsiteY62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213566 w 1653912"/>
                <a:gd name="connsiteY32" fmla="*/ 1729864 h 2563780"/>
                <a:gd name="connsiteX33" fmla="*/ 1153179 w 1653912"/>
                <a:gd name="connsiteY33" fmla="*/ 1679852 h 2563780"/>
                <a:gd name="connsiteX34" fmla="*/ 971492 w 1653912"/>
                <a:gd name="connsiteY34" fmla="*/ 1436918 h 2563780"/>
                <a:gd name="connsiteX35" fmla="*/ 963058 w 1653912"/>
                <a:gd name="connsiteY35" fmla="*/ 1439986 h 2563780"/>
                <a:gd name="connsiteX36" fmla="*/ 781334 w 1653912"/>
                <a:gd name="connsiteY36" fmla="*/ 1581070 h 2563780"/>
                <a:gd name="connsiteX37" fmla="*/ 512966 w 1653912"/>
                <a:gd name="connsiteY37" fmla="*/ 1537364 h 2563780"/>
                <a:gd name="connsiteX38" fmla="*/ 160254 w 1653912"/>
                <a:gd name="connsiteY38" fmla="*/ 1286632 h 2563780"/>
                <a:gd name="connsiteX39" fmla="*/ 142619 w 1653912"/>
                <a:gd name="connsiteY39" fmla="*/ 1266697 h 2563780"/>
                <a:gd name="connsiteX40" fmla="*/ 223129 w 1653912"/>
                <a:gd name="connsiteY40" fmla="*/ 1272830 h 2563780"/>
                <a:gd name="connsiteX41" fmla="*/ 649450 w 1653912"/>
                <a:gd name="connsiteY41" fmla="*/ 1236026 h 2563780"/>
                <a:gd name="connsiteX42" fmla="*/ 917052 w 1653912"/>
                <a:gd name="connsiteY42" fmla="*/ 1274364 h 2563780"/>
                <a:gd name="connsiteX43" fmla="*/ 896349 w 1653912"/>
                <a:gd name="connsiteY43" fmla="*/ 966125 h 2563780"/>
                <a:gd name="connsiteX44" fmla="*/ 797436 w 1653912"/>
                <a:gd name="connsiteY44" fmla="*/ 771366 h 2563780"/>
                <a:gd name="connsiteX45" fmla="*/ 793602 w 1653912"/>
                <a:gd name="connsiteY45" fmla="*/ 789002 h 2563780"/>
                <a:gd name="connsiteX46" fmla="*/ 722293 w 1653912"/>
                <a:gd name="connsiteY46" fmla="*/ 905550 h 2563780"/>
                <a:gd name="connsiteX47" fmla="*/ 572007 w 1653912"/>
                <a:gd name="connsiteY47" fmla="*/ 951556 h 2563780"/>
                <a:gd name="connsiteX48" fmla="*/ 228497 w 1653912"/>
                <a:gd name="connsiteY48" fmla="*/ 877947 h 2563780"/>
                <a:gd name="connsiteX49" fmla="*/ 266068 w 1653912"/>
                <a:gd name="connsiteY49" fmla="*/ 864145 h 2563780"/>
                <a:gd name="connsiteX50" fmla="*/ 547471 w 1653912"/>
                <a:gd name="connsiteY50" fmla="*/ 722294 h 2563780"/>
                <a:gd name="connsiteX51" fmla="*/ 661718 w 1653912"/>
                <a:gd name="connsiteY51" fmla="*/ 664786 h 2563780"/>
                <a:gd name="connsiteX52" fmla="*/ 342744 w 1653912"/>
                <a:gd name="connsiteY52" fmla="*/ 443190 h 2563780"/>
                <a:gd name="connsiteX53" fmla="*/ 286004 w 1653912"/>
                <a:gd name="connsiteY53" fmla="*/ 512966 h 2563780"/>
                <a:gd name="connsiteX54" fmla="*/ 161021 w 1653912"/>
                <a:gd name="connsiteY54" fmla="*/ 516033 h 2563780"/>
                <a:gd name="connsiteX55" fmla="*/ 0 w 1653912"/>
                <a:gd name="connsiteY55" fmla="*/ 434756 h 2563780"/>
                <a:gd name="connsiteX56" fmla="*/ 272202 w 1653912"/>
                <a:gd name="connsiteY56" fmla="*/ 365748 h 2563780"/>
                <a:gd name="connsiteX57" fmla="*/ 144152 w 1653912"/>
                <a:gd name="connsiteY57" fmla="*/ 67476 h 2563780"/>
                <a:gd name="connsiteX58" fmla="*/ 232330 w 1653912"/>
                <a:gd name="connsiteY58" fmla="*/ 264535 h 2563780"/>
                <a:gd name="connsiteX59" fmla="*/ 302873 w 1653912"/>
                <a:gd name="connsiteY59" fmla="*/ 152586 h 2563780"/>
                <a:gd name="connsiteX60" fmla="*/ 358080 w 1653912"/>
                <a:gd name="connsiteY60" fmla="*/ 39105 h 2563780"/>
                <a:gd name="connsiteX61" fmla="*/ 372648 w 1653912"/>
                <a:gd name="connsiteY61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153179 w 1653912"/>
                <a:gd name="connsiteY32" fmla="*/ 1679852 h 2563780"/>
                <a:gd name="connsiteX33" fmla="*/ 971492 w 1653912"/>
                <a:gd name="connsiteY33" fmla="*/ 1436918 h 2563780"/>
                <a:gd name="connsiteX34" fmla="*/ 963058 w 1653912"/>
                <a:gd name="connsiteY34" fmla="*/ 1439986 h 2563780"/>
                <a:gd name="connsiteX35" fmla="*/ 781334 w 1653912"/>
                <a:gd name="connsiteY35" fmla="*/ 1581070 h 2563780"/>
                <a:gd name="connsiteX36" fmla="*/ 512966 w 1653912"/>
                <a:gd name="connsiteY36" fmla="*/ 1537364 h 2563780"/>
                <a:gd name="connsiteX37" fmla="*/ 160254 w 1653912"/>
                <a:gd name="connsiteY37" fmla="*/ 1286632 h 2563780"/>
                <a:gd name="connsiteX38" fmla="*/ 142619 w 1653912"/>
                <a:gd name="connsiteY38" fmla="*/ 1266697 h 2563780"/>
                <a:gd name="connsiteX39" fmla="*/ 223129 w 1653912"/>
                <a:gd name="connsiteY39" fmla="*/ 1272830 h 2563780"/>
                <a:gd name="connsiteX40" fmla="*/ 649450 w 1653912"/>
                <a:gd name="connsiteY40" fmla="*/ 1236026 h 2563780"/>
                <a:gd name="connsiteX41" fmla="*/ 917052 w 1653912"/>
                <a:gd name="connsiteY41" fmla="*/ 1274364 h 2563780"/>
                <a:gd name="connsiteX42" fmla="*/ 896349 w 1653912"/>
                <a:gd name="connsiteY42" fmla="*/ 966125 h 2563780"/>
                <a:gd name="connsiteX43" fmla="*/ 797436 w 1653912"/>
                <a:gd name="connsiteY43" fmla="*/ 771366 h 2563780"/>
                <a:gd name="connsiteX44" fmla="*/ 793602 w 1653912"/>
                <a:gd name="connsiteY44" fmla="*/ 789002 h 2563780"/>
                <a:gd name="connsiteX45" fmla="*/ 722293 w 1653912"/>
                <a:gd name="connsiteY45" fmla="*/ 905550 h 2563780"/>
                <a:gd name="connsiteX46" fmla="*/ 572007 w 1653912"/>
                <a:gd name="connsiteY46" fmla="*/ 951556 h 2563780"/>
                <a:gd name="connsiteX47" fmla="*/ 228497 w 1653912"/>
                <a:gd name="connsiteY47" fmla="*/ 877947 h 2563780"/>
                <a:gd name="connsiteX48" fmla="*/ 266068 w 1653912"/>
                <a:gd name="connsiteY48" fmla="*/ 864145 h 2563780"/>
                <a:gd name="connsiteX49" fmla="*/ 547471 w 1653912"/>
                <a:gd name="connsiteY49" fmla="*/ 722294 h 2563780"/>
                <a:gd name="connsiteX50" fmla="*/ 661718 w 1653912"/>
                <a:gd name="connsiteY50" fmla="*/ 664786 h 2563780"/>
                <a:gd name="connsiteX51" fmla="*/ 342744 w 1653912"/>
                <a:gd name="connsiteY51" fmla="*/ 443190 h 2563780"/>
                <a:gd name="connsiteX52" fmla="*/ 286004 w 1653912"/>
                <a:gd name="connsiteY52" fmla="*/ 512966 h 2563780"/>
                <a:gd name="connsiteX53" fmla="*/ 161021 w 1653912"/>
                <a:gd name="connsiteY53" fmla="*/ 516033 h 2563780"/>
                <a:gd name="connsiteX54" fmla="*/ 0 w 1653912"/>
                <a:gd name="connsiteY54" fmla="*/ 434756 h 2563780"/>
                <a:gd name="connsiteX55" fmla="*/ 272202 w 1653912"/>
                <a:gd name="connsiteY55" fmla="*/ 365748 h 2563780"/>
                <a:gd name="connsiteX56" fmla="*/ 144152 w 1653912"/>
                <a:gd name="connsiteY56" fmla="*/ 67476 h 2563780"/>
                <a:gd name="connsiteX57" fmla="*/ 232330 w 1653912"/>
                <a:gd name="connsiteY57" fmla="*/ 264535 h 2563780"/>
                <a:gd name="connsiteX58" fmla="*/ 302873 w 1653912"/>
                <a:gd name="connsiteY58" fmla="*/ 152586 h 2563780"/>
                <a:gd name="connsiteX59" fmla="*/ 358080 w 1653912"/>
                <a:gd name="connsiteY59" fmla="*/ 39105 h 2563780"/>
                <a:gd name="connsiteX60" fmla="*/ 372648 w 1653912"/>
                <a:gd name="connsiteY60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53912" h="2563780">
                  <a:moveTo>
                    <a:pt x="372648" y="0"/>
                  </a:moveTo>
                  <a:cubicBezTo>
                    <a:pt x="398718" y="56740"/>
                    <a:pt x="412520" y="108881"/>
                    <a:pt x="413287" y="164087"/>
                  </a:cubicBezTo>
                  <a:cubicBezTo>
                    <a:pt x="414053" y="200893"/>
                    <a:pt x="420955" y="239231"/>
                    <a:pt x="400252" y="275269"/>
                  </a:cubicBezTo>
                  <a:cubicBezTo>
                    <a:pt x="378782" y="312073"/>
                    <a:pt x="358080" y="346578"/>
                    <a:pt x="300572" y="344278"/>
                  </a:cubicBezTo>
                  <a:cubicBezTo>
                    <a:pt x="384150" y="429388"/>
                    <a:pt x="476162" y="489196"/>
                    <a:pt x="568174" y="545171"/>
                  </a:cubicBezTo>
                  <a:cubicBezTo>
                    <a:pt x="568174" y="517566"/>
                    <a:pt x="564340" y="491497"/>
                    <a:pt x="568939" y="466194"/>
                  </a:cubicBezTo>
                  <a:cubicBezTo>
                    <a:pt x="576608" y="424788"/>
                    <a:pt x="597311" y="387983"/>
                    <a:pt x="634882" y="365748"/>
                  </a:cubicBezTo>
                  <a:cubicBezTo>
                    <a:pt x="741462" y="302106"/>
                    <a:pt x="826573" y="216995"/>
                    <a:pt x="894048" y="113482"/>
                  </a:cubicBezTo>
                  <a:cubicBezTo>
                    <a:pt x="895582" y="110414"/>
                    <a:pt x="898649" y="108881"/>
                    <a:pt x="904017" y="104280"/>
                  </a:cubicBezTo>
                  <a:cubicBezTo>
                    <a:pt x="905549" y="115014"/>
                    <a:pt x="907850" y="121916"/>
                    <a:pt x="908617" y="129584"/>
                  </a:cubicBezTo>
                  <a:cubicBezTo>
                    <a:pt x="915518" y="234630"/>
                    <a:pt x="904017" y="337376"/>
                    <a:pt x="868745" y="436290"/>
                  </a:cubicBezTo>
                  <a:cubicBezTo>
                    <a:pt x="838841" y="522167"/>
                    <a:pt x="782868" y="585809"/>
                    <a:pt x="687021" y="617247"/>
                  </a:cubicBezTo>
                  <a:cubicBezTo>
                    <a:pt x="832707" y="709258"/>
                    <a:pt x="942355" y="823506"/>
                    <a:pt x="958457" y="1003697"/>
                  </a:cubicBezTo>
                  <a:cubicBezTo>
                    <a:pt x="1035133" y="912451"/>
                    <a:pt x="1135580" y="886381"/>
                    <a:pt x="1245227" y="879480"/>
                  </a:cubicBezTo>
                  <a:cubicBezTo>
                    <a:pt x="1344907" y="873347"/>
                    <a:pt x="1433085" y="831940"/>
                    <a:pt x="1519729" y="786701"/>
                  </a:cubicBezTo>
                  <a:lnTo>
                    <a:pt x="1653912" y="715392"/>
                  </a:lnTo>
                  <a:cubicBezTo>
                    <a:pt x="1650846" y="726894"/>
                    <a:pt x="1650079" y="734562"/>
                    <a:pt x="1647012" y="741462"/>
                  </a:cubicBezTo>
                  <a:cubicBezTo>
                    <a:pt x="1590271" y="885615"/>
                    <a:pt x="1510527" y="1015965"/>
                    <a:pt x="1405480" y="1130212"/>
                  </a:cubicBezTo>
                  <a:cubicBezTo>
                    <a:pt x="1345674" y="1194621"/>
                    <a:pt x="1272063" y="1237560"/>
                    <a:pt x="1187719" y="1259796"/>
                  </a:cubicBezTo>
                  <a:cubicBezTo>
                    <a:pt x="1104142" y="1282032"/>
                    <a:pt x="1028232" y="1275131"/>
                    <a:pt x="969958" y="1198454"/>
                  </a:cubicBezTo>
                  <a:cubicBezTo>
                    <a:pt x="967946" y="1317879"/>
                    <a:pt x="1057514" y="1504226"/>
                    <a:pt x="1223252" y="1633703"/>
                  </a:cubicBezTo>
                  <a:cubicBezTo>
                    <a:pt x="1357800" y="1732536"/>
                    <a:pt x="1465043" y="1821070"/>
                    <a:pt x="1523754" y="1954414"/>
                  </a:cubicBezTo>
                  <a:cubicBezTo>
                    <a:pt x="1585000" y="2073670"/>
                    <a:pt x="1613466" y="2203493"/>
                    <a:pt x="1611740" y="2343236"/>
                  </a:cubicBezTo>
                  <a:cubicBezTo>
                    <a:pt x="1610973" y="2387708"/>
                    <a:pt x="1610207" y="2432180"/>
                    <a:pt x="1609440" y="2476653"/>
                  </a:cubicBezTo>
                  <a:cubicBezTo>
                    <a:pt x="1608674" y="2512691"/>
                    <a:pt x="1591038" y="2540295"/>
                    <a:pt x="1558067" y="2549496"/>
                  </a:cubicBezTo>
                  <a:cubicBezTo>
                    <a:pt x="1522029" y="2559463"/>
                    <a:pt x="1483691" y="2565598"/>
                    <a:pt x="1446885" y="2563297"/>
                  </a:cubicBezTo>
                  <a:cubicBezTo>
                    <a:pt x="1404715" y="2560230"/>
                    <a:pt x="1394746" y="2534160"/>
                    <a:pt x="1410848" y="2493522"/>
                  </a:cubicBezTo>
                  <a:cubicBezTo>
                    <a:pt x="1436918" y="2426814"/>
                    <a:pt x="1469122" y="2360871"/>
                    <a:pt x="1483691" y="2291863"/>
                  </a:cubicBezTo>
                  <a:cubicBezTo>
                    <a:pt x="1508995" y="2172822"/>
                    <a:pt x="1485560" y="2065858"/>
                    <a:pt x="1429239" y="1968707"/>
                  </a:cubicBezTo>
                  <a:cubicBezTo>
                    <a:pt x="1349291" y="1854315"/>
                    <a:pt x="1260288" y="1776137"/>
                    <a:pt x="1153179" y="1679852"/>
                  </a:cubicBezTo>
                  <a:cubicBezTo>
                    <a:pt x="1076874" y="1611166"/>
                    <a:pt x="1012322" y="1533531"/>
                    <a:pt x="971492" y="1436918"/>
                  </a:cubicBezTo>
                  <a:cubicBezTo>
                    <a:pt x="966124" y="1438452"/>
                    <a:pt x="963058" y="1439219"/>
                    <a:pt x="963058" y="1439986"/>
                  </a:cubicBezTo>
                  <a:cubicBezTo>
                    <a:pt x="940054" y="1535065"/>
                    <a:pt x="869512" y="1569570"/>
                    <a:pt x="781334" y="1581070"/>
                  </a:cubicBezTo>
                  <a:cubicBezTo>
                    <a:pt x="687788" y="1593339"/>
                    <a:pt x="598843" y="1578771"/>
                    <a:pt x="512966" y="1537364"/>
                  </a:cubicBezTo>
                  <a:cubicBezTo>
                    <a:pt x="380315" y="1473724"/>
                    <a:pt x="263767" y="1390147"/>
                    <a:pt x="160254" y="1286632"/>
                  </a:cubicBezTo>
                  <a:cubicBezTo>
                    <a:pt x="155654" y="1282032"/>
                    <a:pt x="151820" y="1277431"/>
                    <a:pt x="142619" y="1266697"/>
                  </a:cubicBezTo>
                  <a:lnTo>
                    <a:pt x="223129" y="1272830"/>
                  </a:lnTo>
                  <a:cubicBezTo>
                    <a:pt x="367281" y="1287400"/>
                    <a:pt x="509900" y="1285866"/>
                    <a:pt x="649450" y="1236026"/>
                  </a:cubicBezTo>
                  <a:cubicBezTo>
                    <a:pt x="739929" y="1203055"/>
                    <a:pt x="830407" y="1210722"/>
                    <a:pt x="917052" y="1274364"/>
                  </a:cubicBezTo>
                  <a:cubicBezTo>
                    <a:pt x="910150" y="1167017"/>
                    <a:pt x="908617" y="1065804"/>
                    <a:pt x="896349" y="966125"/>
                  </a:cubicBezTo>
                  <a:cubicBezTo>
                    <a:pt x="887915" y="893282"/>
                    <a:pt x="847275" y="831940"/>
                    <a:pt x="797436" y="771366"/>
                  </a:cubicBezTo>
                  <a:cubicBezTo>
                    <a:pt x="795136" y="780568"/>
                    <a:pt x="793602" y="784401"/>
                    <a:pt x="793602" y="789002"/>
                  </a:cubicBezTo>
                  <a:cubicBezTo>
                    <a:pt x="792068" y="841142"/>
                    <a:pt x="764465" y="877947"/>
                    <a:pt x="722293" y="905550"/>
                  </a:cubicBezTo>
                  <a:cubicBezTo>
                    <a:pt x="676287" y="935454"/>
                    <a:pt x="625681" y="950022"/>
                    <a:pt x="572007" y="951556"/>
                  </a:cubicBezTo>
                  <a:cubicBezTo>
                    <a:pt x="454692" y="955390"/>
                    <a:pt x="343511" y="927020"/>
                    <a:pt x="228497" y="877947"/>
                  </a:cubicBezTo>
                  <a:cubicBezTo>
                    <a:pt x="245366" y="871813"/>
                    <a:pt x="255333" y="867212"/>
                    <a:pt x="266068" y="864145"/>
                  </a:cubicBezTo>
                  <a:cubicBezTo>
                    <a:pt x="368814" y="835008"/>
                    <a:pt x="463894" y="792069"/>
                    <a:pt x="547471" y="722294"/>
                  </a:cubicBezTo>
                  <a:cubicBezTo>
                    <a:pt x="579675" y="695456"/>
                    <a:pt x="623381" y="683188"/>
                    <a:pt x="661718" y="664786"/>
                  </a:cubicBezTo>
                  <a:lnTo>
                    <a:pt x="342744" y="443190"/>
                  </a:lnTo>
                  <a:cubicBezTo>
                    <a:pt x="339677" y="476928"/>
                    <a:pt x="318974" y="500697"/>
                    <a:pt x="286004" y="512966"/>
                  </a:cubicBezTo>
                  <a:cubicBezTo>
                    <a:pt x="244599" y="528302"/>
                    <a:pt x="203193" y="527535"/>
                    <a:pt x="161021" y="516033"/>
                  </a:cubicBezTo>
                  <a:cubicBezTo>
                    <a:pt x="100446" y="499932"/>
                    <a:pt x="46773" y="470028"/>
                    <a:pt x="0" y="434756"/>
                  </a:cubicBezTo>
                  <a:lnTo>
                    <a:pt x="272202" y="365748"/>
                  </a:lnTo>
                  <a:cubicBezTo>
                    <a:pt x="207027" y="272969"/>
                    <a:pt x="145685" y="182490"/>
                    <a:pt x="144152" y="67476"/>
                  </a:cubicBezTo>
                  <a:cubicBezTo>
                    <a:pt x="167155" y="138018"/>
                    <a:pt x="187857" y="210094"/>
                    <a:pt x="232330" y="264535"/>
                  </a:cubicBezTo>
                  <a:cubicBezTo>
                    <a:pt x="256100" y="227729"/>
                    <a:pt x="281403" y="190924"/>
                    <a:pt x="302873" y="152586"/>
                  </a:cubicBezTo>
                  <a:cubicBezTo>
                    <a:pt x="323575" y="115781"/>
                    <a:pt x="340444" y="77443"/>
                    <a:pt x="358080" y="39105"/>
                  </a:cubicBezTo>
                  <a:cubicBezTo>
                    <a:pt x="362681" y="28370"/>
                    <a:pt x="366514" y="17635"/>
                    <a:pt x="37264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7D9E4D-B822-A8CB-594A-F275E06C6A3F}"/>
                </a:ext>
              </a:extLst>
            </p:cNvPr>
            <p:cNvSpPr/>
            <p:nvPr/>
          </p:nvSpPr>
          <p:spPr>
            <a:xfrm>
              <a:off x="6902069" y="-1274614"/>
              <a:ext cx="5592042" cy="8102772"/>
            </a:xfrm>
            <a:custGeom>
              <a:avLst/>
              <a:gdLst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141545 h 8102772"/>
                <a:gd name="connsiteX49" fmla="*/ 232062 w 5592042"/>
                <a:gd name="connsiteY49" fmla="*/ 4072874 h 8102772"/>
                <a:gd name="connsiteX50" fmla="*/ 233098 w 5592042"/>
                <a:gd name="connsiteY50" fmla="*/ 4073581 h 8102772"/>
                <a:gd name="connsiteX51" fmla="*/ 443957 w 5592042"/>
                <a:gd name="connsiteY51" fmla="*/ 3830517 h 8102772"/>
                <a:gd name="connsiteX52" fmla="*/ 883314 w 5592042"/>
                <a:gd name="connsiteY52" fmla="*/ 3467838 h 8102772"/>
                <a:gd name="connsiteX53" fmla="*/ 1439985 w 5592042"/>
                <a:gd name="connsiteY53" fmla="*/ 3658762 h 8102772"/>
                <a:gd name="connsiteX54" fmla="*/ 1653147 w 5592042"/>
                <a:gd name="connsiteY54" fmla="*/ 4003807 h 8102772"/>
                <a:gd name="connsiteX55" fmla="*/ 1677683 w 5592042"/>
                <a:gd name="connsiteY55" fmla="*/ 4045979 h 8102772"/>
                <a:gd name="connsiteX56" fmla="*/ 1705286 w 5592042"/>
                <a:gd name="connsiteY56" fmla="*/ 3964701 h 8102772"/>
                <a:gd name="connsiteX57" fmla="*/ 1913080 w 5592042"/>
                <a:gd name="connsiteY57" fmla="*/ 3348989 h 8102772"/>
                <a:gd name="connsiteX58" fmla="*/ 2360870 w 5592042"/>
                <a:gd name="connsiteY58" fmla="*/ 2648931 h 8102772"/>
                <a:gd name="connsiteX59" fmla="*/ 2772623 w 5592042"/>
                <a:gd name="connsiteY59" fmla="*/ 2195007 h 8102772"/>
                <a:gd name="connsiteX60" fmla="*/ 3380668 w 5592042"/>
                <a:gd name="connsiteY60" fmla="*/ 1312459 h 8102772"/>
                <a:gd name="connsiteX61" fmla="*/ 3760984 w 5592042"/>
                <a:gd name="connsiteY61" fmla="*/ 471317 h 8102772"/>
                <a:gd name="connsiteX62" fmla="*/ 3803922 w 5592042"/>
                <a:gd name="connsiteY62" fmla="*/ 379305 h 8102772"/>
                <a:gd name="connsiteX63" fmla="*/ 3879831 w 5592042"/>
                <a:gd name="connsiteY63" fmla="*/ 377004 h 8102772"/>
                <a:gd name="connsiteX64" fmla="*/ 3931205 w 5592042"/>
                <a:gd name="connsiteY64" fmla="*/ 511955 h 8102772"/>
                <a:gd name="connsiteX65" fmla="*/ 3987947 w 5592042"/>
                <a:gd name="connsiteY65" fmla="*/ 913741 h 8102772"/>
                <a:gd name="connsiteX66" fmla="*/ 3892867 w 5592042"/>
                <a:gd name="connsiteY66" fmla="*/ 1388369 h 8102772"/>
                <a:gd name="connsiteX67" fmla="*/ 3877532 w 5592042"/>
                <a:gd name="connsiteY67" fmla="*/ 1429774 h 8102772"/>
                <a:gd name="connsiteX68" fmla="*/ 3881365 w 5592042"/>
                <a:gd name="connsiteY68" fmla="*/ 1439742 h 8102772"/>
                <a:gd name="connsiteX69" fmla="*/ 3939639 w 5592042"/>
                <a:gd name="connsiteY69" fmla="*/ 1363833 h 8102772"/>
                <a:gd name="connsiteX70" fmla="*/ 4130563 w 5592042"/>
                <a:gd name="connsiteY70" fmla="*/ 1016487 h 8102772"/>
                <a:gd name="connsiteX71" fmla="*/ 4171970 w 5592042"/>
                <a:gd name="connsiteY71" fmla="*/ 961280 h 8102772"/>
                <a:gd name="connsiteX72" fmla="*/ 4221809 w 5592042"/>
                <a:gd name="connsiteY72" fmla="*/ 966648 h 8102772"/>
                <a:gd name="connsiteX73" fmla="*/ 4265515 w 5592042"/>
                <a:gd name="connsiteY73" fmla="*/ 1041790 h 8102772"/>
                <a:gd name="connsiteX74" fmla="*/ 4280851 w 5592042"/>
                <a:gd name="connsiteY74" fmla="*/ 1011120 h 8102772"/>
                <a:gd name="connsiteX75" fmla="*/ 4716373 w 5592042"/>
                <a:gd name="connsiteY75" fmla="*/ 432979 h 8102772"/>
                <a:gd name="connsiteX76" fmla="*/ 4943335 w 5592042"/>
                <a:gd name="connsiteY76" fmla="*/ 165378 h 8102772"/>
                <a:gd name="connsiteX77" fmla="*/ 5229339 w 5592042"/>
                <a:gd name="connsiteY77" fmla="*/ 10491 h 8102772"/>
                <a:gd name="connsiteX78" fmla="*/ 5328731 w 5592042"/>
                <a:gd name="connsiteY7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072874 h 8102772"/>
                <a:gd name="connsiteX49" fmla="*/ 233098 w 5592042"/>
                <a:gd name="connsiteY49" fmla="*/ 4073581 h 8102772"/>
                <a:gd name="connsiteX50" fmla="*/ 443957 w 5592042"/>
                <a:gd name="connsiteY50" fmla="*/ 3830517 h 8102772"/>
                <a:gd name="connsiteX51" fmla="*/ 883314 w 5592042"/>
                <a:gd name="connsiteY51" fmla="*/ 3467838 h 8102772"/>
                <a:gd name="connsiteX52" fmla="*/ 1439985 w 5592042"/>
                <a:gd name="connsiteY52" fmla="*/ 3658762 h 8102772"/>
                <a:gd name="connsiteX53" fmla="*/ 1653147 w 5592042"/>
                <a:gd name="connsiteY53" fmla="*/ 4003807 h 8102772"/>
                <a:gd name="connsiteX54" fmla="*/ 1677683 w 5592042"/>
                <a:gd name="connsiteY54" fmla="*/ 4045979 h 8102772"/>
                <a:gd name="connsiteX55" fmla="*/ 1705286 w 5592042"/>
                <a:gd name="connsiteY55" fmla="*/ 3964701 h 8102772"/>
                <a:gd name="connsiteX56" fmla="*/ 1913080 w 5592042"/>
                <a:gd name="connsiteY56" fmla="*/ 3348989 h 8102772"/>
                <a:gd name="connsiteX57" fmla="*/ 2360870 w 5592042"/>
                <a:gd name="connsiteY57" fmla="*/ 2648931 h 8102772"/>
                <a:gd name="connsiteX58" fmla="*/ 2772623 w 5592042"/>
                <a:gd name="connsiteY58" fmla="*/ 2195007 h 8102772"/>
                <a:gd name="connsiteX59" fmla="*/ 3380668 w 5592042"/>
                <a:gd name="connsiteY59" fmla="*/ 1312459 h 8102772"/>
                <a:gd name="connsiteX60" fmla="*/ 3760984 w 5592042"/>
                <a:gd name="connsiteY60" fmla="*/ 471317 h 8102772"/>
                <a:gd name="connsiteX61" fmla="*/ 3803922 w 5592042"/>
                <a:gd name="connsiteY61" fmla="*/ 379305 h 8102772"/>
                <a:gd name="connsiteX62" fmla="*/ 3879831 w 5592042"/>
                <a:gd name="connsiteY62" fmla="*/ 377004 h 8102772"/>
                <a:gd name="connsiteX63" fmla="*/ 3931205 w 5592042"/>
                <a:gd name="connsiteY63" fmla="*/ 511955 h 8102772"/>
                <a:gd name="connsiteX64" fmla="*/ 3987947 w 5592042"/>
                <a:gd name="connsiteY64" fmla="*/ 913741 h 8102772"/>
                <a:gd name="connsiteX65" fmla="*/ 3892867 w 5592042"/>
                <a:gd name="connsiteY65" fmla="*/ 1388369 h 8102772"/>
                <a:gd name="connsiteX66" fmla="*/ 3877532 w 5592042"/>
                <a:gd name="connsiteY66" fmla="*/ 1429774 h 8102772"/>
                <a:gd name="connsiteX67" fmla="*/ 3881365 w 5592042"/>
                <a:gd name="connsiteY67" fmla="*/ 1439742 h 8102772"/>
                <a:gd name="connsiteX68" fmla="*/ 3939639 w 5592042"/>
                <a:gd name="connsiteY68" fmla="*/ 1363833 h 8102772"/>
                <a:gd name="connsiteX69" fmla="*/ 4130563 w 5592042"/>
                <a:gd name="connsiteY69" fmla="*/ 1016487 h 8102772"/>
                <a:gd name="connsiteX70" fmla="*/ 4171970 w 5592042"/>
                <a:gd name="connsiteY70" fmla="*/ 961280 h 8102772"/>
                <a:gd name="connsiteX71" fmla="*/ 4221809 w 5592042"/>
                <a:gd name="connsiteY71" fmla="*/ 966648 h 8102772"/>
                <a:gd name="connsiteX72" fmla="*/ 4265515 w 5592042"/>
                <a:gd name="connsiteY72" fmla="*/ 1041790 h 8102772"/>
                <a:gd name="connsiteX73" fmla="*/ 4280851 w 5592042"/>
                <a:gd name="connsiteY73" fmla="*/ 1011120 h 8102772"/>
                <a:gd name="connsiteX74" fmla="*/ 4716373 w 5592042"/>
                <a:gd name="connsiteY74" fmla="*/ 432979 h 8102772"/>
                <a:gd name="connsiteX75" fmla="*/ 4943335 w 5592042"/>
                <a:gd name="connsiteY75" fmla="*/ 165378 h 8102772"/>
                <a:gd name="connsiteX76" fmla="*/ 5229339 w 5592042"/>
                <a:gd name="connsiteY76" fmla="*/ 10491 h 8102772"/>
                <a:gd name="connsiteX77" fmla="*/ 5328731 w 5592042"/>
                <a:gd name="connsiteY77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232062 w 5592042"/>
                <a:gd name="connsiteY47" fmla="*/ 4072874 h 8102772"/>
                <a:gd name="connsiteX48" fmla="*/ 233098 w 5592042"/>
                <a:gd name="connsiteY48" fmla="*/ 4073581 h 8102772"/>
                <a:gd name="connsiteX49" fmla="*/ 443957 w 5592042"/>
                <a:gd name="connsiteY49" fmla="*/ 3830517 h 8102772"/>
                <a:gd name="connsiteX50" fmla="*/ 883314 w 5592042"/>
                <a:gd name="connsiteY50" fmla="*/ 3467838 h 8102772"/>
                <a:gd name="connsiteX51" fmla="*/ 1439985 w 5592042"/>
                <a:gd name="connsiteY51" fmla="*/ 3658762 h 8102772"/>
                <a:gd name="connsiteX52" fmla="*/ 1653147 w 5592042"/>
                <a:gd name="connsiteY52" fmla="*/ 4003807 h 8102772"/>
                <a:gd name="connsiteX53" fmla="*/ 1677683 w 5592042"/>
                <a:gd name="connsiteY53" fmla="*/ 4045979 h 8102772"/>
                <a:gd name="connsiteX54" fmla="*/ 1705286 w 5592042"/>
                <a:gd name="connsiteY54" fmla="*/ 3964701 h 8102772"/>
                <a:gd name="connsiteX55" fmla="*/ 1913080 w 5592042"/>
                <a:gd name="connsiteY55" fmla="*/ 3348989 h 8102772"/>
                <a:gd name="connsiteX56" fmla="*/ 2360870 w 5592042"/>
                <a:gd name="connsiteY56" fmla="*/ 2648931 h 8102772"/>
                <a:gd name="connsiteX57" fmla="*/ 2772623 w 5592042"/>
                <a:gd name="connsiteY57" fmla="*/ 2195007 h 8102772"/>
                <a:gd name="connsiteX58" fmla="*/ 3380668 w 5592042"/>
                <a:gd name="connsiteY58" fmla="*/ 1312459 h 8102772"/>
                <a:gd name="connsiteX59" fmla="*/ 3760984 w 5592042"/>
                <a:gd name="connsiteY59" fmla="*/ 471317 h 8102772"/>
                <a:gd name="connsiteX60" fmla="*/ 3803922 w 5592042"/>
                <a:gd name="connsiteY60" fmla="*/ 379305 h 8102772"/>
                <a:gd name="connsiteX61" fmla="*/ 3879831 w 5592042"/>
                <a:gd name="connsiteY61" fmla="*/ 377004 h 8102772"/>
                <a:gd name="connsiteX62" fmla="*/ 3931205 w 5592042"/>
                <a:gd name="connsiteY62" fmla="*/ 511955 h 8102772"/>
                <a:gd name="connsiteX63" fmla="*/ 3987947 w 5592042"/>
                <a:gd name="connsiteY63" fmla="*/ 913741 h 8102772"/>
                <a:gd name="connsiteX64" fmla="*/ 3892867 w 5592042"/>
                <a:gd name="connsiteY64" fmla="*/ 1388369 h 8102772"/>
                <a:gd name="connsiteX65" fmla="*/ 3877532 w 5592042"/>
                <a:gd name="connsiteY65" fmla="*/ 1429774 h 8102772"/>
                <a:gd name="connsiteX66" fmla="*/ 3881365 w 5592042"/>
                <a:gd name="connsiteY66" fmla="*/ 1439742 h 8102772"/>
                <a:gd name="connsiteX67" fmla="*/ 3939639 w 5592042"/>
                <a:gd name="connsiteY67" fmla="*/ 1363833 h 8102772"/>
                <a:gd name="connsiteX68" fmla="*/ 4130563 w 5592042"/>
                <a:gd name="connsiteY68" fmla="*/ 1016487 h 8102772"/>
                <a:gd name="connsiteX69" fmla="*/ 4171970 w 5592042"/>
                <a:gd name="connsiteY69" fmla="*/ 961280 h 8102772"/>
                <a:gd name="connsiteX70" fmla="*/ 4221809 w 5592042"/>
                <a:gd name="connsiteY70" fmla="*/ 966648 h 8102772"/>
                <a:gd name="connsiteX71" fmla="*/ 4265515 w 5592042"/>
                <a:gd name="connsiteY71" fmla="*/ 1041790 h 8102772"/>
                <a:gd name="connsiteX72" fmla="*/ 4280851 w 5592042"/>
                <a:gd name="connsiteY72" fmla="*/ 1011120 h 8102772"/>
                <a:gd name="connsiteX73" fmla="*/ 4716373 w 5592042"/>
                <a:gd name="connsiteY73" fmla="*/ 432979 h 8102772"/>
                <a:gd name="connsiteX74" fmla="*/ 4943335 w 5592042"/>
                <a:gd name="connsiteY74" fmla="*/ 165378 h 8102772"/>
                <a:gd name="connsiteX75" fmla="*/ 5229339 w 5592042"/>
                <a:gd name="connsiteY75" fmla="*/ 10491 h 8102772"/>
                <a:gd name="connsiteX76" fmla="*/ 5328731 w 5592042"/>
                <a:gd name="connsiteY76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2062 w 5592042"/>
                <a:gd name="connsiteY46" fmla="*/ 4072874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07919 w 5592042"/>
                <a:gd name="connsiteY46" fmla="*/ 4103052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49200 w 5592042"/>
                <a:gd name="connsiteY42" fmla="*/ 4250705 h 8102772"/>
                <a:gd name="connsiteX43" fmla="*/ 68243 w 5592042"/>
                <a:gd name="connsiteY43" fmla="*/ 4298244 h 8102772"/>
                <a:gd name="connsiteX44" fmla="*/ 0 w 5592042"/>
                <a:gd name="connsiteY44" fmla="*/ 4298244 h 8102772"/>
                <a:gd name="connsiteX45" fmla="*/ 233098 w 5592042"/>
                <a:gd name="connsiteY45" fmla="*/ 4073581 h 8102772"/>
                <a:gd name="connsiteX46" fmla="*/ 443957 w 5592042"/>
                <a:gd name="connsiteY46" fmla="*/ 3830517 h 8102772"/>
                <a:gd name="connsiteX47" fmla="*/ 883314 w 5592042"/>
                <a:gd name="connsiteY47" fmla="*/ 3467838 h 8102772"/>
                <a:gd name="connsiteX48" fmla="*/ 1439985 w 5592042"/>
                <a:gd name="connsiteY48" fmla="*/ 3658762 h 8102772"/>
                <a:gd name="connsiteX49" fmla="*/ 1653147 w 5592042"/>
                <a:gd name="connsiteY49" fmla="*/ 4003807 h 8102772"/>
                <a:gd name="connsiteX50" fmla="*/ 1677683 w 5592042"/>
                <a:gd name="connsiteY50" fmla="*/ 4045979 h 8102772"/>
                <a:gd name="connsiteX51" fmla="*/ 1705286 w 5592042"/>
                <a:gd name="connsiteY51" fmla="*/ 3964701 h 8102772"/>
                <a:gd name="connsiteX52" fmla="*/ 1913080 w 5592042"/>
                <a:gd name="connsiteY52" fmla="*/ 3348989 h 8102772"/>
                <a:gd name="connsiteX53" fmla="*/ 2360870 w 5592042"/>
                <a:gd name="connsiteY53" fmla="*/ 2648931 h 8102772"/>
                <a:gd name="connsiteX54" fmla="*/ 2772623 w 5592042"/>
                <a:gd name="connsiteY54" fmla="*/ 2195007 h 8102772"/>
                <a:gd name="connsiteX55" fmla="*/ 3380668 w 5592042"/>
                <a:gd name="connsiteY55" fmla="*/ 1312459 h 8102772"/>
                <a:gd name="connsiteX56" fmla="*/ 3760984 w 5592042"/>
                <a:gd name="connsiteY56" fmla="*/ 471317 h 8102772"/>
                <a:gd name="connsiteX57" fmla="*/ 3803922 w 5592042"/>
                <a:gd name="connsiteY57" fmla="*/ 379305 h 8102772"/>
                <a:gd name="connsiteX58" fmla="*/ 3879831 w 5592042"/>
                <a:gd name="connsiteY58" fmla="*/ 377004 h 8102772"/>
                <a:gd name="connsiteX59" fmla="*/ 3931205 w 5592042"/>
                <a:gd name="connsiteY59" fmla="*/ 511955 h 8102772"/>
                <a:gd name="connsiteX60" fmla="*/ 3987947 w 5592042"/>
                <a:gd name="connsiteY60" fmla="*/ 913741 h 8102772"/>
                <a:gd name="connsiteX61" fmla="*/ 3892867 w 5592042"/>
                <a:gd name="connsiteY61" fmla="*/ 1388369 h 8102772"/>
                <a:gd name="connsiteX62" fmla="*/ 3877532 w 5592042"/>
                <a:gd name="connsiteY62" fmla="*/ 1429774 h 8102772"/>
                <a:gd name="connsiteX63" fmla="*/ 3881365 w 5592042"/>
                <a:gd name="connsiteY63" fmla="*/ 1439742 h 8102772"/>
                <a:gd name="connsiteX64" fmla="*/ 3939639 w 5592042"/>
                <a:gd name="connsiteY64" fmla="*/ 1363833 h 8102772"/>
                <a:gd name="connsiteX65" fmla="*/ 4130563 w 5592042"/>
                <a:gd name="connsiteY65" fmla="*/ 1016487 h 8102772"/>
                <a:gd name="connsiteX66" fmla="*/ 4171970 w 5592042"/>
                <a:gd name="connsiteY66" fmla="*/ 961280 h 8102772"/>
                <a:gd name="connsiteX67" fmla="*/ 4221809 w 5592042"/>
                <a:gd name="connsiteY67" fmla="*/ 966648 h 8102772"/>
                <a:gd name="connsiteX68" fmla="*/ 4265515 w 5592042"/>
                <a:gd name="connsiteY68" fmla="*/ 1041790 h 8102772"/>
                <a:gd name="connsiteX69" fmla="*/ 4280851 w 5592042"/>
                <a:gd name="connsiteY69" fmla="*/ 1011120 h 8102772"/>
                <a:gd name="connsiteX70" fmla="*/ 4716373 w 5592042"/>
                <a:gd name="connsiteY70" fmla="*/ 432979 h 8102772"/>
                <a:gd name="connsiteX71" fmla="*/ 4943335 w 5592042"/>
                <a:gd name="connsiteY71" fmla="*/ 165378 h 8102772"/>
                <a:gd name="connsiteX72" fmla="*/ 5229339 w 5592042"/>
                <a:gd name="connsiteY72" fmla="*/ 10491 h 8102772"/>
                <a:gd name="connsiteX73" fmla="*/ 5328731 w 5592042"/>
                <a:gd name="connsiteY73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49200 w 5592042"/>
                <a:gd name="connsiteY41" fmla="*/ 4250705 h 8102772"/>
                <a:gd name="connsiteX42" fmla="*/ 68243 w 5592042"/>
                <a:gd name="connsiteY42" fmla="*/ 4298244 h 8102772"/>
                <a:gd name="connsiteX43" fmla="*/ 0 w 5592042"/>
                <a:gd name="connsiteY43" fmla="*/ 4298244 h 8102772"/>
                <a:gd name="connsiteX44" fmla="*/ 233098 w 5592042"/>
                <a:gd name="connsiteY44" fmla="*/ 4073581 h 8102772"/>
                <a:gd name="connsiteX45" fmla="*/ 443957 w 5592042"/>
                <a:gd name="connsiteY45" fmla="*/ 3830517 h 8102772"/>
                <a:gd name="connsiteX46" fmla="*/ 883314 w 5592042"/>
                <a:gd name="connsiteY46" fmla="*/ 3467838 h 8102772"/>
                <a:gd name="connsiteX47" fmla="*/ 1439985 w 5592042"/>
                <a:gd name="connsiteY47" fmla="*/ 3658762 h 8102772"/>
                <a:gd name="connsiteX48" fmla="*/ 1653147 w 5592042"/>
                <a:gd name="connsiteY48" fmla="*/ 4003807 h 8102772"/>
                <a:gd name="connsiteX49" fmla="*/ 1677683 w 5592042"/>
                <a:gd name="connsiteY49" fmla="*/ 4045979 h 8102772"/>
                <a:gd name="connsiteX50" fmla="*/ 1705286 w 5592042"/>
                <a:gd name="connsiteY50" fmla="*/ 3964701 h 8102772"/>
                <a:gd name="connsiteX51" fmla="*/ 1913080 w 5592042"/>
                <a:gd name="connsiteY51" fmla="*/ 3348989 h 8102772"/>
                <a:gd name="connsiteX52" fmla="*/ 2360870 w 5592042"/>
                <a:gd name="connsiteY52" fmla="*/ 2648931 h 8102772"/>
                <a:gd name="connsiteX53" fmla="*/ 2772623 w 5592042"/>
                <a:gd name="connsiteY53" fmla="*/ 2195007 h 8102772"/>
                <a:gd name="connsiteX54" fmla="*/ 3380668 w 5592042"/>
                <a:gd name="connsiteY54" fmla="*/ 1312459 h 8102772"/>
                <a:gd name="connsiteX55" fmla="*/ 3760984 w 5592042"/>
                <a:gd name="connsiteY55" fmla="*/ 471317 h 8102772"/>
                <a:gd name="connsiteX56" fmla="*/ 3803922 w 5592042"/>
                <a:gd name="connsiteY56" fmla="*/ 379305 h 8102772"/>
                <a:gd name="connsiteX57" fmla="*/ 3879831 w 5592042"/>
                <a:gd name="connsiteY57" fmla="*/ 377004 h 8102772"/>
                <a:gd name="connsiteX58" fmla="*/ 3931205 w 5592042"/>
                <a:gd name="connsiteY58" fmla="*/ 511955 h 8102772"/>
                <a:gd name="connsiteX59" fmla="*/ 3987947 w 5592042"/>
                <a:gd name="connsiteY59" fmla="*/ 913741 h 8102772"/>
                <a:gd name="connsiteX60" fmla="*/ 3892867 w 5592042"/>
                <a:gd name="connsiteY60" fmla="*/ 1388369 h 8102772"/>
                <a:gd name="connsiteX61" fmla="*/ 3877532 w 5592042"/>
                <a:gd name="connsiteY61" fmla="*/ 1429774 h 8102772"/>
                <a:gd name="connsiteX62" fmla="*/ 3881365 w 5592042"/>
                <a:gd name="connsiteY62" fmla="*/ 1439742 h 8102772"/>
                <a:gd name="connsiteX63" fmla="*/ 3939639 w 5592042"/>
                <a:gd name="connsiteY63" fmla="*/ 1363833 h 8102772"/>
                <a:gd name="connsiteX64" fmla="*/ 4130563 w 5592042"/>
                <a:gd name="connsiteY64" fmla="*/ 1016487 h 8102772"/>
                <a:gd name="connsiteX65" fmla="*/ 4171970 w 5592042"/>
                <a:gd name="connsiteY65" fmla="*/ 961280 h 8102772"/>
                <a:gd name="connsiteX66" fmla="*/ 4221809 w 5592042"/>
                <a:gd name="connsiteY66" fmla="*/ 966648 h 8102772"/>
                <a:gd name="connsiteX67" fmla="*/ 4265515 w 5592042"/>
                <a:gd name="connsiteY67" fmla="*/ 1041790 h 8102772"/>
                <a:gd name="connsiteX68" fmla="*/ 4280851 w 5592042"/>
                <a:gd name="connsiteY68" fmla="*/ 1011120 h 8102772"/>
                <a:gd name="connsiteX69" fmla="*/ 4716373 w 5592042"/>
                <a:gd name="connsiteY69" fmla="*/ 432979 h 8102772"/>
                <a:gd name="connsiteX70" fmla="*/ 4943335 w 5592042"/>
                <a:gd name="connsiteY70" fmla="*/ 165378 h 8102772"/>
                <a:gd name="connsiteX71" fmla="*/ 5229339 w 5592042"/>
                <a:gd name="connsiteY71" fmla="*/ 10491 h 8102772"/>
                <a:gd name="connsiteX72" fmla="*/ 5328731 w 5592042"/>
                <a:gd name="connsiteY72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249200 w 5592042"/>
                <a:gd name="connsiteY40" fmla="*/ 4250705 h 8102772"/>
                <a:gd name="connsiteX41" fmla="*/ 68243 w 5592042"/>
                <a:gd name="connsiteY41" fmla="*/ 4298244 h 8102772"/>
                <a:gd name="connsiteX42" fmla="*/ 0 w 5592042"/>
                <a:gd name="connsiteY42" fmla="*/ 4298244 h 8102772"/>
                <a:gd name="connsiteX43" fmla="*/ 233098 w 5592042"/>
                <a:gd name="connsiteY43" fmla="*/ 4073581 h 8102772"/>
                <a:gd name="connsiteX44" fmla="*/ 443957 w 5592042"/>
                <a:gd name="connsiteY44" fmla="*/ 3830517 h 8102772"/>
                <a:gd name="connsiteX45" fmla="*/ 883314 w 5592042"/>
                <a:gd name="connsiteY45" fmla="*/ 3467838 h 8102772"/>
                <a:gd name="connsiteX46" fmla="*/ 1439985 w 5592042"/>
                <a:gd name="connsiteY46" fmla="*/ 3658762 h 8102772"/>
                <a:gd name="connsiteX47" fmla="*/ 1653147 w 5592042"/>
                <a:gd name="connsiteY47" fmla="*/ 4003807 h 8102772"/>
                <a:gd name="connsiteX48" fmla="*/ 1677683 w 5592042"/>
                <a:gd name="connsiteY48" fmla="*/ 4045979 h 8102772"/>
                <a:gd name="connsiteX49" fmla="*/ 1705286 w 5592042"/>
                <a:gd name="connsiteY49" fmla="*/ 3964701 h 8102772"/>
                <a:gd name="connsiteX50" fmla="*/ 1913080 w 5592042"/>
                <a:gd name="connsiteY50" fmla="*/ 3348989 h 8102772"/>
                <a:gd name="connsiteX51" fmla="*/ 2360870 w 5592042"/>
                <a:gd name="connsiteY51" fmla="*/ 2648931 h 8102772"/>
                <a:gd name="connsiteX52" fmla="*/ 2772623 w 5592042"/>
                <a:gd name="connsiteY52" fmla="*/ 2195007 h 8102772"/>
                <a:gd name="connsiteX53" fmla="*/ 3380668 w 5592042"/>
                <a:gd name="connsiteY53" fmla="*/ 1312459 h 8102772"/>
                <a:gd name="connsiteX54" fmla="*/ 3760984 w 5592042"/>
                <a:gd name="connsiteY54" fmla="*/ 471317 h 8102772"/>
                <a:gd name="connsiteX55" fmla="*/ 3803922 w 5592042"/>
                <a:gd name="connsiteY55" fmla="*/ 379305 h 8102772"/>
                <a:gd name="connsiteX56" fmla="*/ 3879831 w 5592042"/>
                <a:gd name="connsiteY56" fmla="*/ 377004 h 8102772"/>
                <a:gd name="connsiteX57" fmla="*/ 3931205 w 5592042"/>
                <a:gd name="connsiteY57" fmla="*/ 511955 h 8102772"/>
                <a:gd name="connsiteX58" fmla="*/ 3987947 w 5592042"/>
                <a:gd name="connsiteY58" fmla="*/ 913741 h 8102772"/>
                <a:gd name="connsiteX59" fmla="*/ 3892867 w 5592042"/>
                <a:gd name="connsiteY59" fmla="*/ 1388369 h 8102772"/>
                <a:gd name="connsiteX60" fmla="*/ 3877532 w 5592042"/>
                <a:gd name="connsiteY60" fmla="*/ 1429774 h 8102772"/>
                <a:gd name="connsiteX61" fmla="*/ 3881365 w 5592042"/>
                <a:gd name="connsiteY61" fmla="*/ 1439742 h 8102772"/>
                <a:gd name="connsiteX62" fmla="*/ 3939639 w 5592042"/>
                <a:gd name="connsiteY62" fmla="*/ 1363833 h 8102772"/>
                <a:gd name="connsiteX63" fmla="*/ 4130563 w 5592042"/>
                <a:gd name="connsiteY63" fmla="*/ 1016487 h 8102772"/>
                <a:gd name="connsiteX64" fmla="*/ 4171970 w 5592042"/>
                <a:gd name="connsiteY64" fmla="*/ 961280 h 8102772"/>
                <a:gd name="connsiteX65" fmla="*/ 4221809 w 5592042"/>
                <a:gd name="connsiteY65" fmla="*/ 966648 h 8102772"/>
                <a:gd name="connsiteX66" fmla="*/ 4265515 w 5592042"/>
                <a:gd name="connsiteY66" fmla="*/ 1041790 h 8102772"/>
                <a:gd name="connsiteX67" fmla="*/ 4280851 w 5592042"/>
                <a:gd name="connsiteY67" fmla="*/ 1011120 h 8102772"/>
                <a:gd name="connsiteX68" fmla="*/ 4716373 w 5592042"/>
                <a:gd name="connsiteY68" fmla="*/ 432979 h 8102772"/>
                <a:gd name="connsiteX69" fmla="*/ 4943335 w 5592042"/>
                <a:gd name="connsiteY69" fmla="*/ 165378 h 8102772"/>
                <a:gd name="connsiteX70" fmla="*/ 5229339 w 5592042"/>
                <a:gd name="connsiteY70" fmla="*/ 10491 h 8102772"/>
                <a:gd name="connsiteX71" fmla="*/ 5328731 w 5592042"/>
                <a:gd name="connsiteY71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80801 w 5592042"/>
                <a:gd name="connsiteY38" fmla="*/ 4218057 h 8102772"/>
                <a:gd name="connsiteX39" fmla="*/ 249200 w 5592042"/>
                <a:gd name="connsiteY39" fmla="*/ 4250705 h 8102772"/>
                <a:gd name="connsiteX40" fmla="*/ 68243 w 5592042"/>
                <a:gd name="connsiteY40" fmla="*/ 4298244 h 8102772"/>
                <a:gd name="connsiteX41" fmla="*/ 0 w 5592042"/>
                <a:gd name="connsiteY41" fmla="*/ 4298244 h 8102772"/>
                <a:gd name="connsiteX42" fmla="*/ 233098 w 5592042"/>
                <a:gd name="connsiteY42" fmla="*/ 4073581 h 8102772"/>
                <a:gd name="connsiteX43" fmla="*/ 443957 w 5592042"/>
                <a:gd name="connsiteY43" fmla="*/ 3830517 h 8102772"/>
                <a:gd name="connsiteX44" fmla="*/ 883314 w 5592042"/>
                <a:gd name="connsiteY44" fmla="*/ 3467838 h 8102772"/>
                <a:gd name="connsiteX45" fmla="*/ 1439985 w 5592042"/>
                <a:gd name="connsiteY45" fmla="*/ 3658762 h 8102772"/>
                <a:gd name="connsiteX46" fmla="*/ 1653147 w 5592042"/>
                <a:gd name="connsiteY46" fmla="*/ 4003807 h 8102772"/>
                <a:gd name="connsiteX47" fmla="*/ 1677683 w 5592042"/>
                <a:gd name="connsiteY47" fmla="*/ 4045979 h 8102772"/>
                <a:gd name="connsiteX48" fmla="*/ 1705286 w 5592042"/>
                <a:gd name="connsiteY48" fmla="*/ 3964701 h 8102772"/>
                <a:gd name="connsiteX49" fmla="*/ 1913080 w 5592042"/>
                <a:gd name="connsiteY49" fmla="*/ 3348989 h 8102772"/>
                <a:gd name="connsiteX50" fmla="*/ 2360870 w 5592042"/>
                <a:gd name="connsiteY50" fmla="*/ 2648931 h 8102772"/>
                <a:gd name="connsiteX51" fmla="*/ 2772623 w 5592042"/>
                <a:gd name="connsiteY51" fmla="*/ 2195007 h 8102772"/>
                <a:gd name="connsiteX52" fmla="*/ 3380668 w 5592042"/>
                <a:gd name="connsiteY52" fmla="*/ 1312459 h 8102772"/>
                <a:gd name="connsiteX53" fmla="*/ 3760984 w 5592042"/>
                <a:gd name="connsiteY53" fmla="*/ 471317 h 8102772"/>
                <a:gd name="connsiteX54" fmla="*/ 3803922 w 5592042"/>
                <a:gd name="connsiteY54" fmla="*/ 379305 h 8102772"/>
                <a:gd name="connsiteX55" fmla="*/ 3879831 w 5592042"/>
                <a:gd name="connsiteY55" fmla="*/ 377004 h 8102772"/>
                <a:gd name="connsiteX56" fmla="*/ 3931205 w 5592042"/>
                <a:gd name="connsiteY56" fmla="*/ 511955 h 8102772"/>
                <a:gd name="connsiteX57" fmla="*/ 3987947 w 5592042"/>
                <a:gd name="connsiteY57" fmla="*/ 913741 h 8102772"/>
                <a:gd name="connsiteX58" fmla="*/ 3892867 w 5592042"/>
                <a:gd name="connsiteY58" fmla="*/ 1388369 h 8102772"/>
                <a:gd name="connsiteX59" fmla="*/ 3877532 w 5592042"/>
                <a:gd name="connsiteY59" fmla="*/ 1429774 h 8102772"/>
                <a:gd name="connsiteX60" fmla="*/ 3881365 w 5592042"/>
                <a:gd name="connsiteY60" fmla="*/ 1439742 h 8102772"/>
                <a:gd name="connsiteX61" fmla="*/ 3939639 w 5592042"/>
                <a:gd name="connsiteY61" fmla="*/ 1363833 h 8102772"/>
                <a:gd name="connsiteX62" fmla="*/ 4130563 w 5592042"/>
                <a:gd name="connsiteY62" fmla="*/ 1016487 h 8102772"/>
                <a:gd name="connsiteX63" fmla="*/ 4171970 w 5592042"/>
                <a:gd name="connsiteY63" fmla="*/ 961280 h 8102772"/>
                <a:gd name="connsiteX64" fmla="*/ 4221809 w 5592042"/>
                <a:gd name="connsiteY64" fmla="*/ 966648 h 8102772"/>
                <a:gd name="connsiteX65" fmla="*/ 4265515 w 5592042"/>
                <a:gd name="connsiteY65" fmla="*/ 1041790 h 8102772"/>
                <a:gd name="connsiteX66" fmla="*/ 4280851 w 5592042"/>
                <a:gd name="connsiteY66" fmla="*/ 1011120 h 8102772"/>
                <a:gd name="connsiteX67" fmla="*/ 4716373 w 5592042"/>
                <a:gd name="connsiteY67" fmla="*/ 432979 h 8102772"/>
                <a:gd name="connsiteX68" fmla="*/ 4943335 w 5592042"/>
                <a:gd name="connsiteY68" fmla="*/ 165378 h 8102772"/>
                <a:gd name="connsiteX69" fmla="*/ 5229339 w 5592042"/>
                <a:gd name="connsiteY69" fmla="*/ 10491 h 8102772"/>
                <a:gd name="connsiteX70" fmla="*/ 5328731 w 5592042"/>
                <a:gd name="connsiteY70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249200 w 5592042"/>
                <a:gd name="connsiteY38" fmla="*/ 4250705 h 8102772"/>
                <a:gd name="connsiteX39" fmla="*/ 68243 w 5592042"/>
                <a:gd name="connsiteY39" fmla="*/ 4298244 h 8102772"/>
                <a:gd name="connsiteX40" fmla="*/ 0 w 5592042"/>
                <a:gd name="connsiteY40" fmla="*/ 4298244 h 8102772"/>
                <a:gd name="connsiteX41" fmla="*/ 233098 w 5592042"/>
                <a:gd name="connsiteY41" fmla="*/ 4073581 h 8102772"/>
                <a:gd name="connsiteX42" fmla="*/ 443957 w 5592042"/>
                <a:gd name="connsiteY42" fmla="*/ 3830517 h 8102772"/>
                <a:gd name="connsiteX43" fmla="*/ 883314 w 5592042"/>
                <a:gd name="connsiteY43" fmla="*/ 3467838 h 8102772"/>
                <a:gd name="connsiteX44" fmla="*/ 1439985 w 5592042"/>
                <a:gd name="connsiteY44" fmla="*/ 3658762 h 8102772"/>
                <a:gd name="connsiteX45" fmla="*/ 1653147 w 5592042"/>
                <a:gd name="connsiteY45" fmla="*/ 4003807 h 8102772"/>
                <a:gd name="connsiteX46" fmla="*/ 1677683 w 5592042"/>
                <a:gd name="connsiteY46" fmla="*/ 4045979 h 8102772"/>
                <a:gd name="connsiteX47" fmla="*/ 1705286 w 5592042"/>
                <a:gd name="connsiteY47" fmla="*/ 3964701 h 8102772"/>
                <a:gd name="connsiteX48" fmla="*/ 1913080 w 5592042"/>
                <a:gd name="connsiteY48" fmla="*/ 3348989 h 8102772"/>
                <a:gd name="connsiteX49" fmla="*/ 2360870 w 5592042"/>
                <a:gd name="connsiteY49" fmla="*/ 2648931 h 8102772"/>
                <a:gd name="connsiteX50" fmla="*/ 2772623 w 5592042"/>
                <a:gd name="connsiteY50" fmla="*/ 2195007 h 8102772"/>
                <a:gd name="connsiteX51" fmla="*/ 3380668 w 5592042"/>
                <a:gd name="connsiteY51" fmla="*/ 1312459 h 8102772"/>
                <a:gd name="connsiteX52" fmla="*/ 3760984 w 5592042"/>
                <a:gd name="connsiteY52" fmla="*/ 471317 h 8102772"/>
                <a:gd name="connsiteX53" fmla="*/ 3803922 w 5592042"/>
                <a:gd name="connsiteY53" fmla="*/ 379305 h 8102772"/>
                <a:gd name="connsiteX54" fmla="*/ 3879831 w 5592042"/>
                <a:gd name="connsiteY54" fmla="*/ 377004 h 8102772"/>
                <a:gd name="connsiteX55" fmla="*/ 3931205 w 5592042"/>
                <a:gd name="connsiteY55" fmla="*/ 511955 h 8102772"/>
                <a:gd name="connsiteX56" fmla="*/ 3987947 w 5592042"/>
                <a:gd name="connsiteY56" fmla="*/ 913741 h 8102772"/>
                <a:gd name="connsiteX57" fmla="*/ 3892867 w 5592042"/>
                <a:gd name="connsiteY57" fmla="*/ 1388369 h 8102772"/>
                <a:gd name="connsiteX58" fmla="*/ 3877532 w 5592042"/>
                <a:gd name="connsiteY58" fmla="*/ 1429774 h 8102772"/>
                <a:gd name="connsiteX59" fmla="*/ 3881365 w 5592042"/>
                <a:gd name="connsiteY59" fmla="*/ 1439742 h 8102772"/>
                <a:gd name="connsiteX60" fmla="*/ 3939639 w 5592042"/>
                <a:gd name="connsiteY60" fmla="*/ 1363833 h 8102772"/>
                <a:gd name="connsiteX61" fmla="*/ 4130563 w 5592042"/>
                <a:gd name="connsiteY61" fmla="*/ 1016487 h 8102772"/>
                <a:gd name="connsiteX62" fmla="*/ 4171970 w 5592042"/>
                <a:gd name="connsiteY62" fmla="*/ 961280 h 8102772"/>
                <a:gd name="connsiteX63" fmla="*/ 4221809 w 5592042"/>
                <a:gd name="connsiteY63" fmla="*/ 966648 h 8102772"/>
                <a:gd name="connsiteX64" fmla="*/ 4265515 w 5592042"/>
                <a:gd name="connsiteY64" fmla="*/ 1041790 h 8102772"/>
                <a:gd name="connsiteX65" fmla="*/ 4280851 w 5592042"/>
                <a:gd name="connsiteY65" fmla="*/ 1011120 h 8102772"/>
                <a:gd name="connsiteX66" fmla="*/ 4716373 w 5592042"/>
                <a:gd name="connsiteY66" fmla="*/ 432979 h 8102772"/>
                <a:gd name="connsiteX67" fmla="*/ 4943335 w 5592042"/>
                <a:gd name="connsiteY67" fmla="*/ 165378 h 8102772"/>
                <a:gd name="connsiteX68" fmla="*/ 5229339 w 5592042"/>
                <a:gd name="connsiteY68" fmla="*/ 10491 h 8102772"/>
                <a:gd name="connsiteX69" fmla="*/ 5328731 w 5592042"/>
                <a:gd name="connsiteY69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92042" h="8102772">
                  <a:moveTo>
                    <a:pt x="5328731" y="427"/>
                  </a:moveTo>
                  <a:cubicBezTo>
                    <a:pt x="5356622" y="1865"/>
                    <a:pt x="5378091" y="6657"/>
                    <a:pt x="5389593" y="10491"/>
                  </a:cubicBezTo>
                  <a:cubicBezTo>
                    <a:pt x="5491572" y="46529"/>
                    <a:pt x="5566716" y="98669"/>
                    <a:pt x="5583583" y="206016"/>
                  </a:cubicBezTo>
                  <a:cubicBezTo>
                    <a:pt x="5602753" y="334066"/>
                    <a:pt x="5589718" y="484352"/>
                    <a:pt x="5540645" y="600900"/>
                  </a:cubicBezTo>
                  <a:cubicBezTo>
                    <a:pt x="5478538" y="748886"/>
                    <a:pt x="5263077" y="1081663"/>
                    <a:pt x="5263077" y="1105432"/>
                  </a:cubicBezTo>
                  <a:cubicBezTo>
                    <a:pt x="5266910" y="1231949"/>
                    <a:pt x="5456301" y="1173675"/>
                    <a:pt x="5488505" y="1529453"/>
                  </a:cubicBezTo>
                  <a:cubicBezTo>
                    <a:pt x="5462435" y="1805489"/>
                    <a:pt x="5226272" y="1925105"/>
                    <a:pt x="5196368" y="2096860"/>
                  </a:cubicBezTo>
                  <a:cubicBezTo>
                    <a:pt x="5150362" y="2349893"/>
                    <a:pt x="5361221" y="2412768"/>
                    <a:pt x="5266910" y="2737876"/>
                  </a:cubicBezTo>
                  <a:cubicBezTo>
                    <a:pt x="5227805" y="2842923"/>
                    <a:pt x="4961738" y="3133527"/>
                    <a:pt x="4954837" y="3187967"/>
                  </a:cubicBezTo>
                  <a:cubicBezTo>
                    <a:pt x="4943335" y="3283813"/>
                    <a:pt x="5056817" y="3356656"/>
                    <a:pt x="4960971" y="3588220"/>
                  </a:cubicBezTo>
                  <a:cubicBezTo>
                    <a:pt x="4895797" y="3743873"/>
                    <a:pt x="4704105" y="3759208"/>
                    <a:pt x="4613625" y="3874223"/>
                  </a:cubicBezTo>
                  <a:cubicBezTo>
                    <a:pt x="4695670" y="4110387"/>
                    <a:pt x="4655032" y="4377988"/>
                    <a:pt x="4248645" y="4466166"/>
                  </a:cubicBezTo>
                  <a:cubicBezTo>
                    <a:pt x="4208007" y="4882520"/>
                    <a:pt x="3274854" y="5208395"/>
                    <a:pt x="3164439" y="5190760"/>
                  </a:cubicBezTo>
                  <a:cubicBezTo>
                    <a:pt x="3167507" y="5196127"/>
                    <a:pt x="3169041" y="5199960"/>
                    <a:pt x="3171341" y="5203027"/>
                  </a:cubicBezTo>
                  <a:lnTo>
                    <a:pt x="3619899" y="5783469"/>
                  </a:lnTo>
                  <a:cubicBezTo>
                    <a:pt x="3747182" y="5949858"/>
                    <a:pt x="3910503" y="6077140"/>
                    <a:pt x="4069223" y="6211324"/>
                  </a:cubicBezTo>
                  <a:cubicBezTo>
                    <a:pt x="4325323" y="6426786"/>
                    <a:pt x="4622827" y="6541800"/>
                    <a:pt x="4944869" y="6605443"/>
                  </a:cubicBezTo>
                  <a:cubicBezTo>
                    <a:pt x="4975539" y="6610809"/>
                    <a:pt x="5005443" y="6618477"/>
                    <a:pt x="5034580" y="6626911"/>
                  </a:cubicBezTo>
                  <a:cubicBezTo>
                    <a:pt x="5078286" y="6639946"/>
                    <a:pt x="5201735" y="6664483"/>
                    <a:pt x="5198668" y="6709723"/>
                  </a:cubicBezTo>
                  <a:cubicBezTo>
                    <a:pt x="5194834" y="6759562"/>
                    <a:pt x="5104357" y="6797134"/>
                    <a:pt x="5084419" y="6841606"/>
                  </a:cubicBezTo>
                  <a:cubicBezTo>
                    <a:pt x="5048382" y="6923650"/>
                    <a:pt x="5105123" y="6998026"/>
                    <a:pt x="5056817" y="7073936"/>
                  </a:cubicBezTo>
                  <a:cubicBezTo>
                    <a:pt x="5027679" y="7119942"/>
                    <a:pt x="4855925" y="7193551"/>
                    <a:pt x="4826787" y="7234957"/>
                  </a:cubicBezTo>
                  <a:cubicBezTo>
                    <a:pt x="4722507" y="7386010"/>
                    <a:pt x="4765447" y="7499491"/>
                    <a:pt x="4654265" y="7599171"/>
                  </a:cubicBezTo>
                  <a:cubicBezTo>
                    <a:pt x="4571453" y="7673546"/>
                    <a:pt x="4345258" y="7708818"/>
                    <a:pt x="4258614" y="7768625"/>
                  </a:cubicBezTo>
                  <a:cubicBezTo>
                    <a:pt x="4194973" y="7810031"/>
                    <a:pt x="4195739" y="7934247"/>
                    <a:pt x="4083025" y="8009390"/>
                  </a:cubicBezTo>
                  <a:cubicBezTo>
                    <a:pt x="3984111" y="8075331"/>
                    <a:pt x="3859129" y="8094501"/>
                    <a:pt x="3859129" y="8094501"/>
                  </a:cubicBezTo>
                  <a:cubicBezTo>
                    <a:pt x="3800088" y="8119037"/>
                    <a:pt x="3751015" y="8087599"/>
                    <a:pt x="3734147" y="8018591"/>
                  </a:cubicBezTo>
                  <a:cubicBezTo>
                    <a:pt x="3698875" y="7872905"/>
                    <a:pt x="3665905" y="7726453"/>
                    <a:pt x="3632167" y="7580001"/>
                  </a:cubicBezTo>
                  <a:cubicBezTo>
                    <a:pt x="3555490" y="7245691"/>
                    <a:pt x="3426673" y="6933617"/>
                    <a:pt x="3243417" y="6643781"/>
                  </a:cubicBezTo>
                  <a:cubicBezTo>
                    <a:pt x="3093899" y="6406850"/>
                    <a:pt x="2892238" y="6237394"/>
                    <a:pt x="2617737" y="6166852"/>
                  </a:cubicBezTo>
                  <a:cubicBezTo>
                    <a:pt x="2520357" y="6141549"/>
                    <a:pt x="2419911" y="6130815"/>
                    <a:pt x="2320999" y="6113945"/>
                  </a:cubicBezTo>
                  <a:cubicBezTo>
                    <a:pt x="2042663" y="6067173"/>
                    <a:pt x="1785797" y="5965193"/>
                    <a:pt x="1550399" y="5809539"/>
                  </a:cubicBezTo>
                  <a:cubicBezTo>
                    <a:pt x="1432318" y="5732095"/>
                    <a:pt x="1318070" y="5650819"/>
                    <a:pt x="1215324" y="5553440"/>
                  </a:cubicBezTo>
                  <a:cubicBezTo>
                    <a:pt x="1007530" y="5356381"/>
                    <a:pt x="884081" y="5117150"/>
                    <a:pt x="854944" y="4831146"/>
                  </a:cubicBezTo>
                  <a:cubicBezTo>
                    <a:pt x="848810" y="4769039"/>
                    <a:pt x="838075" y="4707697"/>
                    <a:pt x="831941" y="4645589"/>
                  </a:cubicBezTo>
                  <a:cubicBezTo>
                    <a:pt x="819673" y="4519072"/>
                    <a:pt x="762931" y="4414793"/>
                    <a:pt x="673221" y="4328914"/>
                  </a:cubicBezTo>
                  <a:cubicBezTo>
                    <a:pt x="621847" y="4279842"/>
                    <a:pt x="565107" y="4236902"/>
                    <a:pt x="511433" y="4190896"/>
                  </a:cubicBezTo>
                  <a:cubicBezTo>
                    <a:pt x="495331" y="4176329"/>
                    <a:pt x="479229" y="4175562"/>
                    <a:pt x="459293" y="4183229"/>
                  </a:cubicBezTo>
                  <a:cubicBezTo>
                    <a:pt x="334125" y="4237334"/>
                    <a:pt x="223256" y="4288128"/>
                    <a:pt x="68243" y="4298244"/>
                  </a:cubicBezTo>
                  <a:cubicBezTo>
                    <a:pt x="47540" y="4302845"/>
                    <a:pt x="25304" y="4302078"/>
                    <a:pt x="0" y="4298244"/>
                  </a:cubicBezTo>
                  <a:cubicBezTo>
                    <a:pt x="81797" y="4188372"/>
                    <a:pt x="153069" y="4151535"/>
                    <a:pt x="233098" y="4073581"/>
                  </a:cubicBezTo>
                  <a:cubicBezTo>
                    <a:pt x="307474" y="3996906"/>
                    <a:pt x="393352" y="3934031"/>
                    <a:pt x="443957" y="3830517"/>
                  </a:cubicBezTo>
                  <a:cubicBezTo>
                    <a:pt x="533669" y="3645727"/>
                    <a:pt x="684722" y="3523044"/>
                    <a:pt x="883314" y="3467838"/>
                  </a:cubicBezTo>
                  <a:cubicBezTo>
                    <a:pt x="1112577" y="3403429"/>
                    <a:pt x="1300434" y="3466304"/>
                    <a:pt x="1439985" y="3658762"/>
                  </a:cubicBezTo>
                  <a:cubicBezTo>
                    <a:pt x="1518963" y="3767643"/>
                    <a:pt x="1582603" y="3888024"/>
                    <a:pt x="1653147" y="4003807"/>
                  </a:cubicBezTo>
                  <a:cubicBezTo>
                    <a:pt x="1660047" y="4015308"/>
                    <a:pt x="1666948" y="4026809"/>
                    <a:pt x="1677683" y="4045979"/>
                  </a:cubicBezTo>
                  <a:cubicBezTo>
                    <a:pt x="1688417" y="4013775"/>
                    <a:pt x="1698385" y="3989237"/>
                    <a:pt x="1705286" y="3964701"/>
                  </a:cubicBezTo>
                  <a:cubicBezTo>
                    <a:pt x="1765861" y="3756908"/>
                    <a:pt x="1829503" y="3549114"/>
                    <a:pt x="1913080" y="3348989"/>
                  </a:cubicBezTo>
                  <a:cubicBezTo>
                    <a:pt x="2021193" y="3089822"/>
                    <a:pt x="2176847" y="2859792"/>
                    <a:pt x="2360870" y="2648931"/>
                  </a:cubicBezTo>
                  <a:cubicBezTo>
                    <a:pt x="2495054" y="2494811"/>
                    <a:pt x="2631539" y="2342225"/>
                    <a:pt x="2772623" y="2195007"/>
                  </a:cubicBezTo>
                  <a:cubicBezTo>
                    <a:pt x="3023355" y="1933539"/>
                    <a:pt x="3223481" y="1636800"/>
                    <a:pt x="3380668" y="1312459"/>
                  </a:cubicBezTo>
                  <a:cubicBezTo>
                    <a:pt x="3514085" y="1035657"/>
                    <a:pt x="3634467" y="751953"/>
                    <a:pt x="3760984" y="471317"/>
                  </a:cubicBezTo>
                  <a:cubicBezTo>
                    <a:pt x="3774785" y="440646"/>
                    <a:pt x="3787820" y="409209"/>
                    <a:pt x="3803922" y="379305"/>
                  </a:cubicBezTo>
                  <a:cubicBezTo>
                    <a:pt x="3826159" y="338667"/>
                    <a:pt x="3858362" y="336366"/>
                    <a:pt x="3879831" y="377004"/>
                  </a:cubicBezTo>
                  <a:cubicBezTo>
                    <a:pt x="3902069" y="419176"/>
                    <a:pt x="3922771" y="465182"/>
                    <a:pt x="3931205" y="511955"/>
                  </a:cubicBezTo>
                  <a:cubicBezTo>
                    <a:pt x="3954207" y="645373"/>
                    <a:pt x="3975679" y="779557"/>
                    <a:pt x="3987947" y="913741"/>
                  </a:cubicBezTo>
                  <a:cubicBezTo>
                    <a:pt x="4003281" y="1079362"/>
                    <a:pt x="3954207" y="1235782"/>
                    <a:pt x="3892867" y="1388369"/>
                  </a:cubicBezTo>
                  <a:cubicBezTo>
                    <a:pt x="3887501" y="1402170"/>
                    <a:pt x="3882899" y="1415972"/>
                    <a:pt x="3877532" y="1429774"/>
                  </a:cubicBezTo>
                  <a:cubicBezTo>
                    <a:pt x="3877532" y="1430541"/>
                    <a:pt x="3878299" y="1432074"/>
                    <a:pt x="3881365" y="1439742"/>
                  </a:cubicBezTo>
                  <a:cubicBezTo>
                    <a:pt x="3902835" y="1412905"/>
                    <a:pt x="3925071" y="1389902"/>
                    <a:pt x="3939639" y="1363833"/>
                  </a:cubicBezTo>
                  <a:cubicBezTo>
                    <a:pt x="4004049" y="1248818"/>
                    <a:pt x="4066156" y="1132269"/>
                    <a:pt x="4130563" y="1016487"/>
                  </a:cubicBezTo>
                  <a:cubicBezTo>
                    <a:pt x="4141299" y="996552"/>
                    <a:pt x="4156634" y="978149"/>
                    <a:pt x="4171970" y="961280"/>
                  </a:cubicBezTo>
                  <a:cubicBezTo>
                    <a:pt x="4189605" y="942111"/>
                    <a:pt x="4208775" y="945945"/>
                    <a:pt x="4221809" y="966648"/>
                  </a:cubicBezTo>
                  <a:cubicBezTo>
                    <a:pt x="4234845" y="986583"/>
                    <a:pt x="4244046" y="1009587"/>
                    <a:pt x="4265515" y="1041790"/>
                  </a:cubicBezTo>
                  <a:cubicBezTo>
                    <a:pt x="4270115" y="1031056"/>
                    <a:pt x="4273949" y="1019554"/>
                    <a:pt x="4280851" y="1011120"/>
                  </a:cubicBezTo>
                  <a:cubicBezTo>
                    <a:pt x="4439571" y="828630"/>
                    <a:pt x="4579122" y="631571"/>
                    <a:pt x="4716373" y="432979"/>
                  </a:cubicBezTo>
                  <a:cubicBezTo>
                    <a:pt x="4784615" y="334066"/>
                    <a:pt x="4864359" y="260456"/>
                    <a:pt x="4943335" y="165378"/>
                  </a:cubicBezTo>
                  <a:cubicBezTo>
                    <a:pt x="5010043" y="67998"/>
                    <a:pt x="5165697" y="18159"/>
                    <a:pt x="5229339" y="10491"/>
                  </a:cubicBezTo>
                  <a:cubicBezTo>
                    <a:pt x="5266527" y="906"/>
                    <a:pt x="5300840" y="-1011"/>
                    <a:pt x="5328731" y="4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00000" scaled="0"/>
              <a:tileRect/>
            </a:gradFill>
            <a:ln w="4030" cap="flat">
              <a:solidFill>
                <a:schemeClr val="bg1">
                  <a:lumMod val="8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1935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DF05D-5283-27B7-1191-D53471BFB99D}"/>
              </a:ext>
            </a:extLst>
          </p:cNvPr>
          <p:cNvSpPr txBox="1"/>
          <p:nvPr/>
        </p:nvSpPr>
        <p:spPr>
          <a:xfrm>
            <a:off x="226402" y="170608"/>
            <a:ext cx="10561759" cy="573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Kriteria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MKB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Adat-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istiadat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Tradisional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pelaksanaan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Hukum Adat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Hubungan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negara lain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komunitas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lain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Kehidupan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dan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Budaya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kebebasan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warga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Tionghoa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keyakinannya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Titik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balik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sejarah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inovasi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Rehabilitas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centrum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RS.Prof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Dr. R.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Suharso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Keunggulan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sastra, saint,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teknologi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olahraga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lain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kehidupan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budaya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seputar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perkembangan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corak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batik (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pekalongan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001384-7F30-11A6-E3C5-0AD66D24AD58}"/>
              </a:ext>
            </a:extLst>
          </p:cNvPr>
          <p:cNvGrpSpPr/>
          <p:nvPr/>
        </p:nvGrpSpPr>
        <p:grpSpPr>
          <a:xfrm>
            <a:off x="10133392" y="433180"/>
            <a:ext cx="1758456" cy="2165623"/>
            <a:chOff x="5914772" y="-1274614"/>
            <a:chExt cx="6579339" cy="81027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11D05E-E6BE-3954-6084-964FE6412B53}"/>
                </a:ext>
              </a:extLst>
            </p:cNvPr>
            <p:cNvSpPr/>
            <p:nvPr/>
          </p:nvSpPr>
          <p:spPr>
            <a:xfrm>
              <a:off x="5914772" y="1160649"/>
              <a:ext cx="1653912" cy="2563780"/>
            </a:xfrm>
            <a:custGeom>
              <a:avLst/>
              <a:gdLst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19711 w 1653912"/>
                <a:gd name="connsiteY23" fmla="*/ 1858883 h 2563780"/>
                <a:gd name="connsiteX24" fmla="*/ 1458976 w 1653912"/>
                <a:gd name="connsiteY24" fmla="*/ 1850696 h 2563780"/>
                <a:gd name="connsiteX25" fmla="*/ 1523754 w 1653912"/>
                <a:gd name="connsiteY25" fmla="*/ 1954414 h 2563780"/>
                <a:gd name="connsiteX26" fmla="*/ 1611740 w 1653912"/>
                <a:gd name="connsiteY26" fmla="*/ 2343236 h 2563780"/>
                <a:gd name="connsiteX27" fmla="*/ 1609440 w 1653912"/>
                <a:gd name="connsiteY27" fmla="*/ 2476653 h 2563780"/>
                <a:gd name="connsiteX28" fmla="*/ 1558067 w 1653912"/>
                <a:gd name="connsiteY28" fmla="*/ 2549496 h 2563780"/>
                <a:gd name="connsiteX29" fmla="*/ 1446885 w 1653912"/>
                <a:gd name="connsiteY29" fmla="*/ 2563297 h 2563780"/>
                <a:gd name="connsiteX30" fmla="*/ 1410848 w 1653912"/>
                <a:gd name="connsiteY30" fmla="*/ 2493522 h 2563780"/>
                <a:gd name="connsiteX31" fmla="*/ 1483691 w 1653912"/>
                <a:gd name="connsiteY31" fmla="*/ 2291863 h 2563780"/>
                <a:gd name="connsiteX32" fmla="*/ 1429239 w 1653912"/>
                <a:gd name="connsiteY32" fmla="*/ 1968707 h 2563780"/>
                <a:gd name="connsiteX33" fmla="*/ 1386086 w 1653912"/>
                <a:gd name="connsiteY33" fmla="*/ 1907911 h 2563780"/>
                <a:gd name="connsiteX34" fmla="*/ 1213584 w 1653912"/>
                <a:gd name="connsiteY34" fmla="*/ 1729845 h 2563780"/>
                <a:gd name="connsiteX35" fmla="*/ 1213566 w 1653912"/>
                <a:gd name="connsiteY35" fmla="*/ 1729864 h 2563780"/>
                <a:gd name="connsiteX36" fmla="*/ 1153179 w 1653912"/>
                <a:gd name="connsiteY36" fmla="*/ 1679852 h 2563780"/>
                <a:gd name="connsiteX37" fmla="*/ 971492 w 1653912"/>
                <a:gd name="connsiteY37" fmla="*/ 1436918 h 2563780"/>
                <a:gd name="connsiteX38" fmla="*/ 963058 w 1653912"/>
                <a:gd name="connsiteY38" fmla="*/ 1439986 h 2563780"/>
                <a:gd name="connsiteX39" fmla="*/ 781334 w 1653912"/>
                <a:gd name="connsiteY39" fmla="*/ 1581070 h 2563780"/>
                <a:gd name="connsiteX40" fmla="*/ 512966 w 1653912"/>
                <a:gd name="connsiteY40" fmla="*/ 1537364 h 2563780"/>
                <a:gd name="connsiteX41" fmla="*/ 160254 w 1653912"/>
                <a:gd name="connsiteY41" fmla="*/ 1286632 h 2563780"/>
                <a:gd name="connsiteX42" fmla="*/ 142619 w 1653912"/>
                <a:gd name="connsiteY42" fmla="*/ 1266697 h 2563780"/>
                <a:gd name="connsiteX43" fmla="*/ 223129 w 1653912"/>
                <a:gd name="connsiteY43" fmla="*/ 1272830 h 2563780"/>
                <a:gd name="connsiteX44" fmla="*/ 649450 w 1653912"/>
                <a:gd name="connsiteY44" fmla="*/ 1236026 h 2563780"/>
                <a:gd name="connsiteX45" fmla="*/ 917052 w 1653912"/>
                <a:gd name="connsiteY45" fmla="*/ 1274364 h 2563780"/>
                <a:gd name="connsiteX46" fmla="*/ 896349 w 1653912"/>
                <a:gd name="connsiteY46" fmla="*/ 966125 h 2563780"/>
                <a:gd name="connsiteX47" fmla="*/ 797436 w 1653912"/>
                <a:gd name="connsiteY47" fmla="*/ 771366 h 2563780"/>
                <a:gd name="connsiteX48" fmla="*/ 793602 w 1653912"/>
                <a:gd name="connsiteY48" fmla="*/ 789002 h 2563780"/>
                <a:gd name="connsiteX49" fmla="*/ 722293 w 1653912"/>
                <a:gd name="connsiteY49" fmla="*/ 905550 h 2563780"/>
                <a:gd name="connsiteX50" fmla="*/ 572007 w 1653912"/>
                <a:gd name="connsiteY50" fmla="*/ 951556 h 2563780"/>
                <a:gd name="connsiteX51" fmla="*/ 228497 w 1653912"/>
                <a:gd name="connsiteY51" fmla="*/ 877947 h 2563780"/>
                <a:gd name="connsiteX52" fmla="*/ 266068 w 1653912"/>
                <a:gd name="connsiteY52" fmla="*/ 864145 h 2563780"/>
                <a:gd name="connsiteX53" fmla="*/ 547471 w 1653912"/>
                <a:gd name="connsiteY53" fmla="*/ 722294 h 2563780"/>
                <a:gd name="connsiteX54" fmla="*/ 661718 w 1653912"/>
                <a:gd name="connsiteY54" fmla="*/ 664786 h 2563780"/>
                <a:gd name="connsiteX55" fmla="*/ 342744 w 1653912"/>
                <a:gd name="connsiteY55" fmla="*/ 443190 h 2563780"/>
                <a:gd name="connsiteX56" fmla="*/ 286004 w 1653912"/>
                <a:gd name="connsiteY56" fmla="*/ 512966 h 2563780"/>
                <a:gd name="connsiteX57" fmla="*/ 161021 w 1653912"/>
                <a:gd name="connsiteY57" fmla="*/ 516033 h 2563780"/>
                <a:gd name="connsiteX58" fmla="*/ 0 w 1653912"/>
                <a:gd name="connsiteY58" fmla="*/ 434756 h 2563780"/>
                <a:gd name="connsiteX59" fmla="*/ 272202 w 1653912"/>
                <a:gd name="connsiteY59" fmla="*/ 365748 h 2563780"/>
                <a:gd name="connsiteX60" fmla="*/ 144152 w 1653912"/>
                <a:gd name="connsiteY60" fmla="*/ 67476 h 2563780"/>
                <a:gd name="connsiteX61" fmla="*/ 232330 w 1653912"/>
                <a:gd name="connsiteY61" fmla="*/ 264535 h 2563780"/>
                <a:gd name="connsiteX62" fmla="*/ 302873 w 1653912"/>
                <a:gd name="connsiteY62" fmla="*/ 152586 h 2563780"/>
                <a:gd name="connsiteX63" fmla="*/ 358080 w 1653912"/>
                <a:gd name="connsiteY63" fmla="*/ 39105 h 2563780"/>
                <a:gd name="connsiteX64" fmla="*/ 372648 w 1653912"/>
                <a:gd name="connsiteY64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267374 w 1653912"/>
                <a:gd name="connsiteY22" fmla="*/ 1669986 h 2563780"/>
                <a:gd name="connsiteX23" fmla="*/ 1458976 w 1653912"/>
                <a:gd name="connsiteY23" fmla="*/ 1850696 h 2563780"/>
                <a:gd name="connsiteX24" fmla="*/ 1523754 w 1653912"/>
                <a:gd name="connsiteY24" fmla="*/ 1954414 h 2563780"/>
                <a:gd name="connsiteX25" fmla="*/ 1611740 w 1653912"/>
                <a:gd name="connsiteY25" fmla="*/ 2343236 h 2563780"/>
                <a:gd name="connsiteX26" fmla="*/ 1609440 w 1653912"/>
                <a:gd name="connsiteY26" fmla="*/ 2476653 h 2563780"/>
                <a:gd name="connsiteX27" fmla="*/ 1558067 w 1653912"/>
                <a:gd name="connsiteY27" fmla="*/ 2549496 h 2563780"/>
                <a:gd name="connsiteX28" fmla="*/ 1446885 w 1653912"/>
                <a:gd name="connsiteY28" fmla="*/ 2563297 h 2563780"/>
                <a:gd name="connsiteX29" fmla="*/ 1410848 w 1653912"/>
                <a:gd name="connsiteY29" fmla="*/ 2493522 h 2563780"/>
                <a:gd name="connsiteX30" fmla="*/ 1483691 w 1653912"/>
                <a:gd name="connsiteY30" fmla="*/ 2291863 h 2563780"/>
                <a:gd name="connsiteX31" fmla="*/ 1429239 w 1653912"/>
                <a:gd name="connsiteY31" fmla="*/ 1968707 h 2563780"/>
                <a:gd name="connsiteX32" fmla="*/ 1386086 w 1653912"/>
                <a:gd name="connsiteY32" fmla="*/ 1907911 h 2563780"/>
                <a:gd name="connsiteX33" fmla="*/ 1213584 w 1653912"/>
                <a:gd name="connsiteY33" fmla="*/ 1729845 h 2563780"/>
                <a:gd name="connsiteX34" fmla="*/ 1213566 w 1653912"/>
                <a:gd name="connsiteY34" fmla="*/ 1729864 h 2563780"/>
                <a:gd name="connsiteX35" fmla="*/ 1153179 w 1653912"/>
                <a:gd name="connsiteY35" fmla="*/ 1679852 h 2563780"/>
                <a:gd name="connsiteX36" fmla="*/ 971492 w 1653912"/>
                <a:gd name="connsiteY36" fmla="*/ 1436918 h 2563780"/>
                <a:gd name="connsiteX37" fmla="*/ 963058 w 1653912"/>
                <a:gd name="connsiteY37" fmla="*/ 1439986 h 2563780"/>
                <a:gd name="connsiteX38" fmla="*/ 781334 w 1653912"/>
                <a:gd name="connsiteY38" fmla="*/ 1581070 h 2563780"/>
                <a:gd name="connsiteX39" fmla="*/ 512966 w 1653912"/>
                <a:gd name="connsiteY39" fmla="*/ 1537364 h 2563780"/>
                <a:gd name="connsiteX40" fmla="*/ 160254 w 1653912"/>
                <a:gd name="connsiteY40" fmla="*/ 1286632 h 2563780"/>
                <a:gd name="connsiteX41" fmla="*/ 142619 w 1653912"/>
                <a:gd name="connsiteY41" fmla="*/ 1266697 h 2563780"/>
                <a:gd name="connsiteX42" fmla="*/ 223129 w 1653912"/>
                <a:gd name="connsiteY42" fmla="*/ 1272830 h 2563780"/>
                <a:gd name="connsiteX43" fmla="*/ 649450 w 1653912"/>
                <a:gd name="connsiteY43" fmla="*/ 1236026 h 2563780"/>
                <a:gd name="connsiteX44" fmla="*/ 917052 w 1653912"/>
                <a:gd name="connsiteY44" fmla="*/ 1274364 h 2563780"/>
                <a:gd name="connsiteX45" fmla="*/ 896349 w 1653912"/>
                <a:gd name="connsiteY45" fmla="*/ 966125 h 2563780"/>
                <a:gd name="connsiteX46" fmla="*/ 797436 w 1653912"/>
                <a:gd name="connsiteY46" fmla="*/ 771366 h 2563780"/>
                <a:gd name="connsiteX47" fmla="*/ 793602 w 1653912"/>
                <a:gd name="connsiteY47" fmla="*/ 789002 h 2563780"/>
                <a:gd name="connsiteX48" fmla="*/ 722293 w 1653912"/>
                <a:gd name="connsiteY48" fmla="*/ 905550 h 2563780"/>
                <a:gd name="connsiteX49" fmla="*/ 572007 w 1653912"/>
                <a:gd name="connsiteY49" fmla="*/ 951556 h 2563780"/>
                <a:gd name="connsiteX50" fmla="*/ 228497 w 1653912"/>
                <a:gd name="connsiteY50" fmla="*/ 877947 h 2563780"/>
                <a:gd name="connsiteX51" fmla="*/ 266068 w 1653912"/>
                <a:gd name="connsiteY51" fmla="*/ 864145 h 2563780"/>
                <a:gd name="connsiteX52" fmla="*/ 547471 w 1653912"/>
                <a:gd name="connsiteY52" fmla="*/ 722294 h 2563780"/>
                <a:gd name="connsiteX53" fmla="*/ 661718 w 1653912"/>
                <a:gd name="connsiteY53" fmla="*/ 664786 h 2563780"/>
                <a:gd name="connsiteX54" fmla="*/ 342744 w 1653912"/>
                <a:gd name="connsiteY54" fmla="*/ 443190 h 2563780"/>
                <a:gd name="connsiteX55" fmla="*/ 286004 w 1653912"/>
                <a:gd name="connsiteY55" fmla="*/ 512966 h 2563780"/>
                <a:gd name="connsiteX56" fmla="*/ 161021 w 1653912"/>
                <a:gd name="connsiteY56" fmla="*/ 516033 h 2563780"/>
                <a:gd name="connsiteX57" fmla="*/ 0 w 1653912"/>
                <a:gd name="connsiteY57" fmla="*/ 434756 h 2563780"/>
                <a:gd name="connsiteX58" fmla="*/ 272202 w 1653912"/>
                <a:gd name="connsiteY58" fmla="*/ 365748 h 2563780"/>
                <a:gd name="connsiteX59" fmla="*/ 144152 w 1653912"/>
                <a:gd name="connsiteY59" fmla="*/ 67476 h 2563780"/>
                <a:gd name="connsiteX60" fmla="*/ 232330 w 1653912"/>
                <a:gd name="connsiteY60" fmla="*/ 264535 h 2563780"/>
                <a:gd name="connsiteX61" fmla="*/ 302873 w 1653912"/>
                <a:gd name="connsiteY61" fmla="*/ 152586 h 2563780"/>
                <a:gd name="connsiteX62" fmla="*/ 358080 w 1653912"/>
                <a:gd name="connsiteY62" fmla="*/ 39105 h 2563780"/>
                <a:gd name="connsiteX63" fmla="*/ 372648 w 1653912"/>
                <a:gd name="connsiteY63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270804 w 1653912"/>
                <a:gd name="connsiteY21" fmla="*/ 1666168 h 2563780"/>
                <a:gd name="connsiteX22" fmla="*/ 1458976 w 1653912"/>
                <a:gd name="connsiteY22" fmla="*/ 1850696 h 2563780"/>
                <a:gd name="connsiteX23" fmla="*/ 1523754 w 1653912"/>
                <a:gd name="connsiteY23" fmla="*/ 1954414 h 2563780"/>
                <a:gd name="connsiteX24" fmla="*/ 1611740 w 1653912"/>
                <a:gd name="connsiteY24" fmla="*/ 2343236 h 2563780"/>
                <a:gd name="connsiteX25" fmla="*/ 1609440 w 1653912"/>
                <a:gd name="connsiteY25" fmla="*/ 2476653 h 2563780"/>
                <a:gd name="connsiteX26" fmla="*/ 1558067 w 1653912"/>
                <a:gd name="connsiteY26" fmla="*/ 2549496 h 2563780"/>
                <a:gd name="connsiteX27" fmla="*/ 1446885 w 1653912"/>
                <a:gd name="connsiteY27" fmla="*/ 2563297 h 2563780"/>
                <a:gd name="connsiteX28" fmla="*/ 1410848 w 1653912"/>
                <a:gd name="connsiteY28" fmla="*/ 2493522 h 2563780"/>
                <a:gd name="connsiteX29" fmla="*/ 1483691 w 1653912"/>
                <a:gd name="connsiteY29" fmla="*/ 2291863 h 2563780"/>
                <a:gd name="connsiteX30" fmla="*/ 1429239 w 1653912"/>
                <a:gd name="connsiteY30" fmla="*/ 1968707 h 2563780"/>
                <a:gd name="connsiteX31" fmla="*/ 1386086 w 1653912"/>
                <a:gd name="connsiteY31" fmla="*/ 1907911 h 2563780"/>
                <a:gd name="connsiteX32" fmla="*/ 1213584 w 1653912"/>
                <a:gd name="connsiteY32" fmla="*/ 1729845 h 2563780"/>
                <a:gd name="connsiteX33" fmla="*/ 1213566 w 1653912"/>
                <a:gd name="connsiteY33" fmla="*/ 1729864 h 2563780"/>
                <a:gd name="connsiteX34" fmla="*/ 1153179 w 1653912"/>
                <a:gd name="connsiteY34" fmla="*/ 1679852 h 2563780"/>
                <a:gd name="connsiteX35" fmla="*/ 971492 w 1653912"/>
                <a:gd name="connsiteY35" fmla="*/ 1436918 h 2563780"/>
                <a:gd name="connsiteX36" fmla="*/ 963058 w 1653912"/>
                <a:gd name="connsiteY36" fmla="*/ 1439986 h 2563780"/>
                <a:gd name="connsiteX37" fmla="*/ 781334 w 1653912"/>
                <a:gd name="connsiteY37" fmla="*/ 1581070 h 2563780"/>
                <a:gd name="connsiteX38" fmla="*/ 512966 w 1653912"/>
                <a:gd name="connsiteY38" fmla="*/ 1537364 h 2563780"/>
                <a:gd name="connsiteX39" fmla="*/ 160254 w 1653912"/>
                <a:gd name="connsiteY39" fmla="*/ 1286632 h 2563780"/>
                <a:gd name="connsiteX40" fmla="*/ 142619 w 1653912"/>
                <a:gd name="connsiteY40" fmla="*/ 1266697 h 2563780"/>
                <a:gd name="connsiteX41" fmla="*/ 223129 w 1653912"/>
                <a:gd name="connsiteY41" fmla="*/ 1272830 h 2563780"/>
                <a:gd name="connsiteX42" fmla="*/ 649450 w 1653912"/>
                <a:gd name="connsiteY42" fmla="*/ 1236026 h 2563780"/>
                <a:gd name="connsiteX43" fmla="*/ 917052 w 1653912"/>
                <a:gd name="connsiteY43" fmla="*/ 1274364 h 2563780"/>
                <a:gd name="connsiteX44" fmla="*/ 896349 w 1653912"/>
                <a:gd name="connsiteY44" fmla="*/ 966125 h 2563780"/>
                <a:gd name="connsiteX45" fmla="*/ 797436 w 1653912"/>
                <a:gd name="connsiteY45" fmla="*/ 771366 h 2563780"/>
                <a:gd name="connsiteX46" fmla="*/ 793602 w 1653912"/>
                <a:gd name="connsiteY46" fmla="*/ 789002 h 2563780"/>
                <a:gd name="connsiteX47" fmla="*/ 722293 w 1653912"/>
                <a:gd name="connsiteY47" fmla="*/ 905550 h 2563780"/>
                <a:gd name="connsiteX48" fmla="*/ 572007 w 1653912"/>
                <a:gd name="connsiteY48" fmla="*/ 951556 h 2563780"/>
                <a:gd name="connsiteX49" fmla="*/ 228497 w 1653912"/>
                <a:gd name="connsiteY49" fmla="*/ 877947 h 2563780"/>
                <a:gd name="connsiteX50" fmla="*/ 266068 w 1653912"/>
                <a:gd name="connsiteY50" fmla="*/ 864145 h 2563780"/>
                <a:gd name="connsiteX51" fmla="*/ 547471 w 1653912"/>
                <a:gd name="connsiteY51" fmla="*/ 722294 h 2563780"/>
                <a:gd name="connsiteX52" fmla="*/ 661718 w 1653912"/>
                <a:gd name="connsiteY52" fmla="*/ 664786 h 2563780"/>
                <a:gd name="connsiteX53" fmla="*/ 342744 w 1653912"/>
                <a:gd name="connsiteY53" fmla="*/ 443190 h 2563780"/>
                <a:gd name="connsiteX54" fmla="*/ 286004 w 1653912"/>
                <a:gd name="connsiteY54" fmla="*/ 512966 h 2563780"/>
                <a:gd name="connsiteX55" fmla="*/ 161021 w 1653912"/>
                <a:gd name="connsiteY55" fmla="*/ 516033 h 2563780"/>
                <a:gd name="connsiteX56" fmla="*/ 0 w 1653912"/>
                <a:gd name="connsiteY56" fmla="*/ 434756 h 2563780"/>
                <a:gd name="connsiteX57" fmla="*/ 272202 w 1653912"/>
                <a:gd name="connsiteY57" fmla="*/ 365748 h 2563780"/>
                <a:gd name="connsiteX58" fmla="*/ 144152 w 1653912"/>
                <a:gd name="connsiteY58" fmla="*/ 67476 h 2563780"/>
                <a:gd name="connsiteX59" fmla="*/ 232330 w 1653912"/>
                <a:gd name="connsiteY59" fmla="*/ 264535 h 2563780"/>
                <a:gd name="connsiteX60" fmla="*/ 302873 w 1653912"/>
                <a:gd name="connsiteY60" fmla="*/ 152586 h 2563780"/>
                <a:gd name="connsiteX61" fmla="*/ 358080 w 1653912"/>
                <a:gd name="connsiteY61" fmla="*/ 39105 h 2563780"/>
                <a:gd name="connsiteX62" fmla="*/ 372648 w 1653912"/>
                <a:gd name="connsiteY62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213566 w 1653912"/>
                <a:gd name="connsiteY32" fmla="*/ 1729864 h 2563780"/>
                <a:gd name="connsiteX33" fmla="*/ 1153179 w 1653912"/>
                <a:gd name="connsiteY33" fmla="*/ 1679852 h 2563780"/>
                <a:gd name="connsiteX34" fmla="*/ 971492 w 1653912"/>
                <a:gd name="connsiteY34" fmla="*/ 1436918 h 2563780"/>
                <a:gd name="connsiteX35" fmla="*/ 963058 w 1653912"/>
                <a:gd name="connsiteY35" fmla="*/ 1439986 h 2563780"/>
                <a:gd name="connsiteX36" fmla="*/ 781334 w 1653912"/>
                <a:gd name="connsiteY36" fmla="*/ 1581070 h 2563780"/>
                <a:gd name="connsiteX37" fmla="*/ 512966 w 1653912"/>
                <a:gd name="connsiteY37" fmla="*/ 1537364 h 2563780"/>
                <a:gd name="connsiteX38" fmla="*/ 160254 w 1653912"/>
                <a:gd name="connsiteY38" fmla="*/ 1286632 h 2563780"/>
                <a:gd name="connsiteX39" fmla="*/ 142619 w 1653912"/>
                <a:gd name="connsiteY39" fmla="*/ 1266697 h 2563780"/>
                <a:gd name="connsiteX40" fmla="*/ 223129 w 1653912"/>
                <a:gd name="connsiteY40" fmla="*/ 1272830 h 2563780"/>
                <a:gd name="connsiteX41" fmla="*/ 649450 w 1653912"/>
                <a:gd name="connsiteY41" fmla="*/ 1236026 h 2563780"/>
                <a:gd name="connsiteX42" fmla="*/ 917052 w 1653912"/>
                <a:gd name="connsiteY42" fmla="*/ 1274364 h 2563780"/>
                <a:gd name="connsiteX43" fmla="*/ 896349 w 1653912"/>
                <a:gd name="connsiteY43" fmla="*/ 966125 h 2563780"/>
                <a:gd name="connsiteX44" fmla="*/ 797436 w 1653912"/>
                <a:gd name="connsiteY44" fmla="*/ 771366 h 2563780"/>
                <a:gd name="connsiteX45" fmla="*/ 793602 w 1653912"/>
                <a:gd name="connsiteY45" fmla="*/ 789002 h 2563780"/>
                <a:gd name="connsiteX46" fmla="*/ 722293 w 1653912"/>
                <a:gd name="connsiteY46" fmla="*/ 905550 h 2563780"/>
                <a:gd name="connsiteX47" fmla="*/ 572007 w 1653912"/>
                <a:gd name="connsiteY47" fmla="*/ 951556 h 2563780"/>
                <a:gd name="connsiteX48" fmla="*/ 228497 w 1653912"/>
                <a:gd name="connsiteY48" fmla="*/ 877947 h 2563780"/>
                <a:gd name="connsiteX49" fmla="*/ 266068 w 1653912"/>
                <a:gd name="connsiteY49" fmla="*/ 864145 h 2563780"/>
                <a:gd name="connsiteX50" fmla="*/ 547471 w 1653912"/>
                <a:gd name="connsiteY50" fmla="*/ 722294 h 2563780"/>
                <a:gd name="connsiteX51" fmla="*/ 661718 w 1653912"/>
                <a:gd name="connsiteY51" fmla="*/ 664786 h 2563780"/>
                <a:gd name="connsiteX52" fmla="*/ 342744 w 1653912"/>
                <a:gd name="connsiteY52" fmla="*/ 443190 h 2563780"/>
                <a:gd name="connsiteX53" fmla="*/ 286004 w 1653912"/>
                <a:gd name="connsiteY53" fmla="*/ 512966 h 2563780"/>
                <a:gd name="connsiteX54" fmla="*/ 161021 w 1653912"/>
                <a:gd name="connsiteY54" fmla="*/ 516033 h 2563780"/>
                <a:gd name="connsiteX55" fmla="*/ 0 w 1653912"/>
                <a:gd name="connsiteY55" fmla="*/ 434756 h 2563780"/>
                <a:gd name="connsiteX56" fmla="*/ 272202 w 1653912"/>
                <a:gd name="connsiteY56" fmla="*/ 365748 h 2563780"/>
                <a:gd name="connsiteX57" fmla="*/ 144152 w 1653912"/>
                <a:gd name="connsiteY57" fmla="*/ 67476 h 2563780"/>
                <a:gd name="connsiteX58" fmla="*/ 232330 w 1653912"/>
                <a:gd name="connsiteY58" fmla="*/ 264535 h 2563780"/>
                <a:gd name="connsiteX59" fmla="*/ 302873 w 1653912"/>
                <a:gd name="connsiteY59" fmla="*/ 152586 h 2563780"/>
                <a:gd name="connsiteX60" fmla="*/ 358080 w 1653912"/>
                <a:gd name="connsiteY60" fmla="*/ 39105 h 2563780"/>
                <a:gd name="connsiteX61" fmla="*/ 372648 w 1653912"/>
                <a:gd name="connsiteY61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213584 w 1653912"/>
                <a:gd name="connsiteY31" fmla="*/ 1729845 h 2563780"/>
                <a:gd name="connsiteX32" fmla="*/ 1153179 w 1653912"/>
                <a:gd name="connsiteY32" fmla="*/ 1679852 h 2563780"/>
                <a:gd name="connsiteX33" fmla="*/ 971492 w 1653912"/>
                <a:gd name="connsiteY33" fmla="*/ 1436918 h 2563780"/>
                <a:gd name="connsiteX34" fmla="*/ 963058 w 1653912"/>
                <a:gd name="connsiteY34" fmla="*/ 1439986 h 2563780"/>
                <a:gd name="connsiteX35" fmla="*/ 781334 w 1653912"/>
                <a:gd name="connsiteY35" fmla="*/ 1581070 h 2563780"/>
                <a:gd name="connsiteX36" fmla="*/ 512966 w 1653912"/>
                <a:gd name="connsiteY36" fmla="*/ 1537364 h 2563780"/>
                <a:gd name="connsiteX37" fmla="*/ 160254 w 1653912"/>
                <a:gd name="connsiteY37" fmla="*/ 1286632 h 2563780"/>
                <a:gd name="connsiteX38" fmla="*/ 142619 w 1653912"/>
                <a:gd name="connsiteY38" fmla="*/ 1266697 h 2563780"/>
                <a:gd name="connsiteX39" fmla="*/ 223129 w 1653912"/>
                <a:gd name="connsiteY39" fmla="*/ 1272830 h 2563780"/>
                <a:gd name="connsiteX40" fmla="*/ 649450 w 1653912"/>
                <a:gd name="connsiteY40" fmla="*/ 1236026 h 2563780"/>
                <a:gd name="connsiteX41" fmla="*/ 917052 w 1653912"/>
                <a:gd name="connsiteY41" fmla="*/ 1274364 h 2563780"/>
                <a:gd name="connsiteX42" fmla="*/ 896349 w 1653912"/>
                <a:gd name="connsiteY42" fmla="*/ 966125 h 2563780"/>
                <a:gd name="connsiteX43" fmla="*/ 797436 w 1653912"/>
                <a:gd name="connsiteY43" fmla="*/ 771366 h 2563780"/>
                <a:gd name="connsiteX44" fmla="*/ 793602 w 1653912"/>
                <a:gd name="connsiteY44" fmla="*/ 789002 h 2563780"/>
                <a:gd name="connsiteX45" fmla="*/ 722293 w 1653912"/>
                <a:gd name="connsiteY45" fmla="*/ 905550 h 2563780"/>
                <a:gd name="connsiteX46" fmla="*/ 572007 w 1653912"/>
                <a:gd name="connsiteY46" fmla="*/ 951556 h 2563780"/>
                <a:gd name="connsiteX47" fmla="*/ 228497 w 1653912"/>
                <a:gd name="connsiteY47" fmla="*/ 877947 h 2563780"/>
                <a:gd name="connsiteX48" fmla="*/ 266068 w 1653912"/>
                <a:gd name="connsiteY48" fmla="*/ 864145 h 2563780"/>
                <a:gd name="connsiteX49" fmla="*/ 547471 w 1653912"/>
                <a:gd name="connsiteY49" fmla="*/ 722294 h 2563780"/>
                <a:gd name="connsiteX50" fmla="*/ 661718 w 1653912"/>
                <a:gd name="connsiteY50" fmla="*/ 664786 h 2563780"/>
                <a:gd name="connsiteX51" fmla="*/ 342744 w 1653912"/>
                <a:gd name="connsiteY51" fmla="*/ 443190 h 2563780"/>
                <a:gd name="connsiteX52" fmla="*/ 286004 w 1653912"/>
                <a:gd name="connsiteY52" fmla="*/ 512966 h 2563780"/>
                <a:gd name="connsiteX53" fmla="*/ 161021 w 1653912"/>
                <a:gd name="connsiteY53" fmla="*/ 516033 h 2563780"/>
                <a:gd name="connsiteX54" fmla="*/ 0 w 1653912"/>
                <a:gd name="connsiteY54" fmla="*/ 434756 h 2563780"/>
                <a:gd name="connsiteX55" fmla="*/ 272202 w 1653912"/>
                <a:gd name="connsiteY55" fmla="*/ 365748 h 2563780"/>
                <a:gd name="connsiteX56" fmla="*/ 144152 w 1653912"/>
                <a:gd name="connsiteY56" fmla="*/ 67476 h 2563780"/>
                <a:gd name="connsiteX57" fmla="*/ 232330 w 1653912"/>
                <a:gd name="connsiteY57" fmla="*/ 264535 h 2563780"/>
                <a:gd name="connsiteX58" fmla="*/ 302873 w 1653912"/>
                <a:gd name="connsiteY58" fmla="*/ 152586 h 2563780"/>
                <a:gd name="connsiteX59" fmla="*/ 358080 w 1653912"/>
                <a:gd name="connsiteY59" fmla="*/ 39105 h 2563780"/>
                <a:gd name="connsiteX60" fmla="*/ 372648 w 1653912"/>
                <a:gd name="connsiteY60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458976 w 1653912"/>
                <a:gd name="connsiteY21" fmla="*/ 1850696 h 2563780"/>
                <a:gd name="connsiteX22" fmla="*/ 1523754 w 1653912"/>
                <a:gd name="connsiteY22" fmla="*/ 1954414 h 2563780"/>
                <a:gd name="connsiteX23" fmla="*/ 1611740 w 1653912"/>
                <a:gd name="connsiteY23" fmla="*/ 2343236 h 2563780"/>
                <a:gd name="connsiteX24" fmla="*/ 1609440 w 1653912"/>
                <a:gd name="connsiteY24" fmla="*/ 2476653 h 2563780"/>
                <a:gd name="connsiteX25" fmla="*/ 1558067 w 1653912"/>
                <a:gd name="connsiteY25" fmla="*/ 2549496 h 2563780"/>
                <a:gd name="connsiteX26" fmla="*/ 1446885 w 1653912"/>
                <a:gd name="connsiteY26" fmla="*/ 2563297 h 2563780"/>
                <a:gd name="connsiteX27" fmla="*/ 1410848 w 1653912"/>
                <a:gd name="connsiteY27" fmla="*/ 2493522 h 2563780"/>
                <a:gd name="connsiteX28" fmla="*/ 1483691 w 1653912"/>
                <a:gd name="connsiteY28" fmla="*/ 2291863 h 2563780"/>
                <a:gd name="connsiteX29" fmla="*/ 1429239 w 1653912"/>
                <a:gd name="connsiteY29" fmla="*/ 1968707 h 2563780"/>
                <a:gd name="connsiteX30" fmla="*/ 1386086 w 1653912"/>
                <a:gd name="connsiteY30" fmla="*/ 1907911 h 2563780"/>
                <a:gd name="connsiteX31" fmla="*/ 1153179 w 1653912"/>
                <a:gd name="connsiteY31" fmla="*/ 1679852 h 2563780"/>
                <a:gd name="connsiteX32" fmla="*/ 971492 w 1653912"/>
                <a:gd name="connsiteY32" fmla="*/ 1436918 h 2563780"/>
                <a:gd name="connsiteX33" fmla="*/ 963058 w 1653912"/>
                <a:gd name="connsiteY33" fmla="*/ 1439986 h 2563780"/>
                <a:gd name="connsiteX34" fmla="*/ 781334 w 1653912"/>
                <a:gd name="connsiteY34" fmla="*/ 1581070 h 2563780"/>
                <a:gd name="connsiteX35" fmla="*/ 512966 w 1653912"/>
                <a:gd name="connsiteY35" fmla="*/ 1537364 h 2563780"/>
                <a:gd name="connsiteX36" fmla="*/ 160254 w 1653912"/>
                <a:gd name="connsiteY36" fmla="*/ 1286632 h 2563780"/>
                <a:gd name="connsiteX37" fmla="*/ 142619 w 1653912"/>
                <a:gd name="connsiteY37" fmla="*/ 1266697 h 2563780"/>
                <a:gd name="connsiteX38" fmla="*/ 223129 w 1653912"/>
                <a:gd name="connsiteY38" fmla="*/ 1272830 h 2563780"/>
                <a:gd name="connsiteX39" fmla="*/ 649450 w 1653912"/>
                <a:gd name="connsiteY39" fmla="*/ 1236026 h 2563780"/>
                <a:gd name="connsiteX40" fmla="*/ 917052 w 1653912"/>
                <a:gd name="connsiteY40" fmla="*/ 1274364 h 2563780"/>
                <a:gd name="connsiteX41" fmla="*/ 896349 w 1653912"/>
                <a:gd name="connsiteY41" fmla="*/ 966125 h 2563780"/>
                <a:gd name="connsiteX42" fmla="*/ 797436 w 1653912"/>
                <a:gd name="connsiteY42" fmla="*/ 771366 h 2563780"/>
                <a:gd name="connsiteX43" fmla="*/ 793602 w 1653912"/>
                <a:gd name="connsiteY43" fmla="*/ 789002 h 2563780"/>
                <a:gd name="connsiteX44" fmla="*/ 722293 w 1653912"/>
                <a:gd name="connsiteY44" fmla="*/ 905550 h 2563780"/>
                <a:gd name="connsiteX45" fmla="*/ 572007 w 1653912"/>
                <a:gd name="connsiteY45" fmla="*/ 951556 h 2563780"/>
                <a:gd name="connsiteX46" fmla="*/ 228497 w 1653912"/>
                <a:gd name="connsiteY46" fmla="*/ 877947 h 2563780"/>
                <a:gd name="connsiteX47" fmla="*/ 266068 w 1653912"/>
                <a:gd name="connsiteY47" fmla="*/ 864145 h 2563780"/>
                <a:gd name="connsiteX48" fmla="*/ 547471 w 1653912"/>
                <a:gd name="connsiteY48" fmla="*/ 722294 h 2563780"/>
                <a:gd name="connsiteX49" fmla="*/ 661718 w 1653912"/>
                <a:gd name="connsiteY49" fmla="*/ 664786 h 2563780"/>
                <a:gd name="connsiteX50" fmla="*/ 342744 w 1653912"/>
                <a:gd name="connsiteY50" fmla="*/ 443190 h 2563780"/>
                <a:gd name="connsiteX51" fmla="*/ 286004 w 1653912"/>
                <a:gd name="connsiteY51" fmla="*/ 512966 h 2563780"/>
                <a:gd name="connsiteX52" fmla="*/ 161021 w 1653912"/>
                <a:gd name="connsiteY52" fmla="*/ 516033 h 2563780"/>
                <a:gd name="connsiteX53" fmla="*/ 0 w 1653912"/>
                <a:gd name="connsiteY53" fmla="*/ 434756 h 2563780"/>
                <a:gd name="connsiteX54" fmla="*/ 272202 w 1653912"/>
                <a:gd name="connsiteY54" fmla="*/ 365748 h 2563780"/>
                <a:gd name="connsiteX55" fmla="*/ 144152 w 1653912"/>
                <a:gd name="connsiteY55" fmla="*/ 67476 h 2563780"/>
                <a:gd name="connsiteX56" fmla="*/ 232330 w 1653912"/>
                <a:gd name="connsiteY56" fmla="*/ 264535 h 2563780"/>
                <a:gd name="connsiteX57" fmla="*/ 302873 w 1653912"/>
                <a:gd name="connsiteY57" fmla="*/ 152586 h 2563780"/>
                <a:gd name="connsiteX58" fmla="*/ 358080 w 1653912"/>
                <a:gd name="connsiteY58" fmla="*/ 39105 h 2563780"/>
                <a:gd name="connsiteX59" fmla="*/ 372648 w 1653912"/>
                <a:gd name="connsiteY59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386086 w 1653912"/>
                <a:gd name="connsiteY29" fmla="*/ 1907911 h 2563780"/>
                <a:gd name="connsiteX30" fmla="*/ 1153179 w 1653912"/>
                <a:gd name="connsiteY30" fmla="*/ 1679852 h 2563780"/>
                <a:gd name="connsiteX31" fmla="*/ 971492 w 1653912"/>
                <a:gd name="connsiteY31" fmla="*/ 1436918 h 2563780"/>
                <a:gd name="connsiteX32" fmla="*/ 963058 w 1653912"/>
                <a:gd name="connsiteY32" fmla="*/ 1439986 h 2563780"/>
                <a:gd name="connsiteX33" fmla="*/ 781334 w 1653912"/>
                <a:gd name="connsiteY33" fmla="*/ 1581070 h 2563780"/>
                <a:gd name="connsiteX34" fmla="*/ 512966 w 1653912"/>
                <a:gd name="connsiteY34" fmla="*/ 1537364 h 2563780"/>
                <a:gd name="connsiteX35" fmla="*/ 160254 w 1653912"/>
                <a:gd name="connsiteY35" fmla="*/ 1286632 h 2563780"/>
                <a:gd name="connsiteX36" fmla="*/ 142619 w 1653912"/>
                <a:gd name="connsiteY36" fmla="*/ 1266697 h 2563780"/>
                <a:gd name="connsiteX37" fmla="*/ 223129 w 1653912"/>
                <a:gd name="connsiteY37" fmla="*/ 1272830 h 2563780"/>
                <a:gd name="connsiteX38" fmla="*/ 649450 w 1653912"/>
                <a:gd name="connsiteY38" fmla="*/ 1236026 h 2563780"/>
                <a:gd name="connsiteX39" fmla="*/ 917052 w 1653912"/>
                <a:gd name="connsiteY39" fmla="*/ 1274364 h 2563780"/>
                <a:gd name="connsiteX40" fmla="*/ 896349 w 1653912"/>
                <a:gd name="connsiteY40" fmla="*/ 966125 h 2563780"/>
                <a:gd name="connsiteX41" fmla="*/ 797436 w 1653912"/>
                <a:gd name="connsiteY41" fmla="*/ 771366 h 2563780"/>
                <a:gd name="connsiteX42" fmla="*/ 793602 w 1653912"/>
                <a:gd name="connsiteY42" fmla="*/ 789002 h 2563780"/>
                <a:gd name="connsiteX43" fmla="*/ 722293 w 1653912"/>
                <a:gd name="connsiteY43" fmla="*/ 905550 h 2563780"/>
                <a:gd name="connsiteX44" fmla="*/ 572007 w 1653912"/>
                <a:gd name="connsiteY44" fmla="*/ 951556 h 2563780"/>
                <a:gd name="connsiteX45" fmla="*/ 228497 w 1653912"/>
                <a:gd name="connsiteY45" fmla="*/ 877947 h 2563780"/>
                <a:gd name="connsiteX46" fmla="*/ 266068 w 1653912"/>
                <a:gd name="connsiteY46" fmla="*/ 864145 h 2563780"/>
                <a:gd name="connsiteX47" fmla="*/ 547471 w 1653912"/>
                <a:gd name="connsiteY47" fmla="*/ 722294 h 2563780"/>
                <a:gd name="connsiteX48" fmla="*/ 661718 w 1653912"/>
                <a:gd name="connsiteY48" fmla="*/ 664786 h 2563780"/>
                <a:gd name="connsiteX49" fmla="*/ 342744 w 1653912"/>
                <a:gd name="connsiteY49" fmla="*/ 443190 h 2563780"/>
                <a:gd name="connsiteX50" fmla="*/ 286004 w 1653912"/>
                <a:gd name="connsiteY50" fmla="*/ 512966 h 2563780"/>
                <a:gd name="connsiteX51" fmla="*/ 161021 w 1653912"/>
                <a:gd name="connsiteY51" fmla="*/ 516033 h 2563780"/>
                <a:gd name="connsiteX52" fmla="*/ 0 w 1653912"/>
                <a:gd name="connsiteY52" fmla="*/ 434756 h 2563780"/>
                <a:gd name="connsiteX53" fmla="*/ 272202 w 1653912"/>
                <a:gd name="connsiteY53" fmla="*/ 365748 h 2563780"/>
                <a:gd name="connsiteX54" fmla="*/ 144152 w 1653912"/>
                <a:gd name="connsiteY54" fmla="*/ 67476 h 2563780"/>
                <a:gd name="connsiteX55" fmla="*/ 232330 w 1653912"/>
                <a:gd name="connsiteY55" fmla="*/ 264535 h 2563780"/>
                <a:gd name="connsiteX56" fmla="*/ 302873 w 1653912"/>
                <a:gd name="connsiteY56" fmla="*/ 152586 h 2563780"/>
                <a:gd name="connsiteX57" fmla="*/ 358080 w 1653912"/>
                <a:gd name="connsiteY57" fmla="*/ 39105 h 2563780"/>
                <a:gd name="connsiteX58" fmla="*/ 372648 w 1653912"/>
                <a:gd name="connsiteY58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  <a:gd name="connsiteX0" fmla="*/ 372648 w 1653912"/>
                <a:gd name="connsiteY0" fmla="*/ 0 h 2563780"/>
                <a:gd name="connsiteX1" fmla="*/ 413287 w 1653912"/>
                <a:gd name="connsiteY1" fmla="*/ 164087 h 2563780"/>
                <a:gd name="connsiteX2" fmla="*/ 400252 w 1653912"/>
                <a:gd name="connsiteY2" fmla="*/ 275269 h 2563780"/>
                <a:gd name="connsiteX3" fmla="*/ 300572 w 1653912"/>
                <a:gd name="connsiteY3" fmla="*/ 344278 h 2563780"/>
                <a:gd name="connsiteX4" fmla="*/ 568174 w 1653912"/>
                <a:gd name="connsiteY4" fmla="*/ 545171 h 2563780"/>
                <a:gd name="connsiteX5" fmla="*/ 568939 w 1653912"/>
                <a:gd name="connsiteY5" fmla="*/ 466194 h 2563780"/>
                <a:gd name="connsiteX6" fmla="*/ 634882 w 1653912"/>
                <a:gd name="connsiteY6" fmla="*/ 365748 h 2563780"/>
                <a:gd name="connsiteX7" fmla="*/ 894048 w 1653912"/>
                <a:gd name="connsiteY7" fmla="*/ 113482 h 2563780"/>
                <a:gd name="connsiteX8" fmla="*/ 904017 w 1653912"/>
                <a:gd name="connsiteY8" fmla="*/ 104280 h 2563780"/>
                <a:gd name="connsiteX9" fmla="*/ 908617 w 1653912"/>
                <a:gd name="connsiteY9" fmla="*/ 129584 h 2563780"/>
                <a:gd name="connsiteX10" fmla="*/ 868745 w 1653912"/>
                <a:gd name="connsiteY10" fmla="*/ 436290 h 2563780"/>
                <a:gd name="connsiteX11" fmla="*/ 687021 w 1653912"/>
                <a:gd name="connsiteY11" fmla="*/ 617247 h 2563780"/>
                <a:gd name="connsiteX12" fmla="*/ 958457 w 1653912"/>
                <a:gd name="connsiteY12" fmla="*/ 1003697 h 2563780"/>
                <a:gd name="connsiteX13" fmla="*/ 1245227 w 1653912"/>
                <a:gd name="connsiteY13" fmla="*/ 879480 h 2563780"/>
                <a:gd name="connsiteX14" fmla="*/ 1519729 w 1653912"/>
                <a:gd name="connsiteY14" fmla="*/ 786701 h 2563780"/>
                <a:gd name="connsiteX15" fmla="*/ 1653912 w 1653912"/>
                <a:gd name="connsiteY15" fmla="*/ 715392 h 2563780"/>
                <a:gd name="connsiteX16" fmla="*/ 1647012 w 1653912"/>
                <a:gd name="connsiteY16" fmla="*/ 741462 h 2563780"/>
                <a:gd name="connsiteX17" fmla="*/ 1405480 w 1653912"/>
                <a:gd name="connsiteY17" fmla="*/ 1130212 h 2563780"/>
                <a:gd name="connsiteX18" fmla="*/ 1187719 w 1653912"/>
                <a:gd name="connsiteY18" fmla="*/ 1259796 h 2563780"/>
                <a:gd name="connsiteX19" fmla="*/ 969958 w 1653912"/>
                <a:gd name="connsiteY19" fmla="*/ 1198454 h 2563780"/>
                <a:gd name="connsiteX20" fmla="*/ 1223252 w 1653912"/>
                <a:gd name="connsiteY20" fmla="*/ 1633703 h 2563780"/>
                <a:gd name="connsiteX21" fmla="*/ 1523754 w 1653912"/>
                <a:gd name="connsiteY21" fmla="*/ 1954414 h 2563780"/>
                <a:gd name="connsiteX22" fmla="*/ 1611740 w 1653912"/>
                <a:gd name="connsiteY22" fmla="*/ 2343236 h 2563780"/>
                <a:gd name="connsiteX23" fmla="*/ 1609440 w 1653912"/>
                <a:gd name="connsiteY23" fmla="*/ 2476653 h 2563780"/>
                <a:gd name="connsiteX24" fmla="*/ 1558067 w 1653912"/>
                <a:gd name="connsiteY24" fmla="*/ 2549496 h 2563780"/>
                <a:gd name="connsiteX25" fmla="*/ 1446885 w 1653912"/>
                <a:gd name="connsiteY25" fmla="*/ 2563297 h 2563780"/>
                <a:gd name="connsiteX26" fmla="*/ 1410848 w 1653912"/>
                <a:gd name="connsiteY26" fmla="*/ 2493522 h 2563780"/>
                <a:gd name="connsiteX27" fmla="*/ 1483691 w 1653912"/>
                <a:gd name="connsiteY27" fmla="*/ 2291863 h 2563780"/>
                <a:gd name="connsiteX28" fmla="*/ 1429239 w 1653912"/>
                <a:gd name="connsiteY28" fmla="*/ 1968707 h 2563780"/>
                <a:gd name="connsiteX29" fmla="*/ 1153179 w 1653912"/>
                <a:gd name="connsiteY29" fmla="*/ 1679852 h 2563780"/>
                <a:gd name="connsiteX30" fmla="*/ 971492 w 1653912"/>
                <a:gd name="connsiteY30" fmla="*/ 1436918 h 2563780"/>
                <a:gd name="connsiteX31" fmla="*/ 963058 w 1653912"/>
                <a:gd name="connsiteY31" fmla="*/ 1439986 h 2563780"/>
                <a:gd name="connsiteX32" fmla="*/ 781334 w 1653912"/>
                <a:gd name="connsiteY32" fmla="*/ 1581070 h 2563780"/>
                <a:gd name="connsiteX33" fmla="*/ 512966 w 1653912"/>
                <a:gd name="connsiteY33" fmla="*/ 1537364 h 2563780"/>
                <a:gd name="connsiteX34" fmla="*/ 160254 w 1653912"/>
                <a:gd name="connsiteY34" fmla="*/ 1286632 h 2563780"/>
                <a:gd name="connsiteX35" fmla="*/ 142619 w 1653912"/>
                <a:gd name="connsiteY35" fmla="*/ 1266697 h 2563780"/>
                <a:gd name="connsiteX36" fmla="*/ 223129 w 1653912"/>
                <a:gd name="connsiteY36" fmla="*/ 1272830 h 2563780"/>
                <a:gd name="connsiteX37" fmla="*/ 649450 w 1653912"/>
                <a:gd name="connsiteY37" fmla="*/ 1236026 h 2563780"/>
                <a:gd name="connsiteX38" fmla="*/ 917052 w 1653912"/>
                <a:gd name="connsiteY38" fmla="*/ 1274364 h 2563780"/>
                <a:gd name="connsiteX39" fmla="*/ 896349 w 1653912"/>
                <a:gd name="connsiteY39" fmla="*/ 966125 h 2563780"/>
                <a:gd name="connsiteX40" fmla="*/ 797436 w 1653912"/>
                <a:gd name="connsiteY40" fmla="*/ 771366 h 2563780"/>
                <a:gd name="connsiteX41" fmla="*/ 793602 w 1653912"/>
                <a:gd name="connsiteY41" fmla="*/ 789002 h 2563780"/>
                <a:gd name="connsiteX42" fmla="*/ 722293 w 1653912"/>
                <a:gd name="connsiteY42" fmla="*/ 905550 h 2563780"/>
                <a:gd name="connsiteX43" fmla="*/ 572007 w 1653912"/>
                <a:gd name="connsiteY43" fmla="*/ 951556 h 2563780"/>
                <a:gd name="connsiteX44" fmla="*/ 228497 w 1653912"/>
                <a:gd name="connsiteY44" fmla="*/ 877947 h 2563780"/>
                <a:gd name="connsiteX45" fmla="*/ 266068 w 1653912"/>
                <a:gd name="connsiteY45" fmla="*/ 864145 h 2563780"/>
                <a:gd name="connsiteX46" fmla="*/ 547471 w 1653912"/>
                <a:gd name="connsiteY46" fmla="*/ 722294 h 2563780"/>
                <a:gd name="connsiteX47" fmla="*/ 661718 w 1653912"/>
                <a:gd name="connsiteY47" fmla="*/ 664786 h 2563780"/>
                <a:gd name="connsiteX48" fmla="*/ 342744 w 1653912"/>
                <a:gd name="connsiteY48" fmla="*/ 443190 h 2563780"/>
                <a:gd name="connsiteX49" fmla="*/ 286004 w 1653912"/>
                <a:gd name="connsiteY49" fmla="*/ 512966 h 2563780"/>
                <a:gd name="connsiteX50" fmla="*/ 161021 w 1653912"/>
                <a:gd name="connsiteY50" fmla="*/ 516033 h 2563780"/>
                <a:gd name="connsiteX51" fmla="*/ 0 w 1653912"/>
                <a:gd name="connsiteY51" fmla="*/ 434756 h 2563780"/>
                <a:gd name="connsiteX52" fmla="*/ 272202 w 1653912"/>
                <a:gd name="connsiteY52" fmla="*/ 365748 h 2563780"/>
                <a:gd name="connsiteX53" fmla="*/ 144152 w 1653912"/>
                <a:gd name="connsiteY53" fmla="*/ 67476 h 2563780"/>
                <a:gd name="connsiteX54" fmla="*/ 232330 w 1653912"/>
                <a:gd name="connsiteY54" fmla="*/ 264535 h 2563780"/>
                <a:gd name="connsiteX55" fmla="*/ 302873 w 1653912"/>
                <a:gd name="connsiteY55" fmla="*/ 152586 h 2563780"/>
                <a:gd name="connsiteX56" fmla="*/ 358080 w 1653912"/>
                <a:gd name="connsiteY56" fmla="*/ 39105 h 2563780"/>
                <a:gd name="connsiteX57" fmla="*/ 372648 w 1653912"/>
                <a:gd name="connsiteY57" fmla="*/ 0 h 256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53912" h="2563780">
                  <a:moveTo>
                    <a:pt x="372648" y="0"/>
                  </a:moveTo>
                  <a:cubicBezTo>
                    <a:pt x="398718" y="56740"/>
                    <a:pt x="412520" y="108881"/>
                    <a:pt x="413287" y="164087"/>
                  </a:cubicBezTo>
                  <a:cubicBezTo>
                    <a:pt x="414053" y="200893"/>
                    <a:pt x="420955" y="239231"/>
                    <a:pt x="400252" y="275269"/>
                  </a:cubicBezTo>
                  <a:cubicBezTo>
                    <a:pt x="378782" y="312073"/>
                    <a:pt x="358080" y="346578"/>
                    <a:pt x="300572" y="344278"/>
                  </a:cubicBezTo>
                  <a:cubicBezTo>
                    <a:pt x="384150" y="429388"/>
                    <a:pt x="476162" y="489196"/>
                    <a:pt x="568174" y="545171"/>
                  </a:cubicBezTo>
                  <a:cubicBezTo>
                    <a:pt x="568174" y="517566"/>
                    <a:pt x="564340" y="491497"/>
                    <a:pt x="568939" y="466194"/>
                  </a:cubicBezTo>
                  <a:cubicBezTo>
                    <a:pt x="576608" y="424788"/>
                    <a:pt x="597311" y="387983"/>
                    <a:pt x="634882" y="365748"/>
                  </a:cubicBezTo>
                  <a:cubicBezTo>
                    <a:pt x="741462" y="302106"/>
                    <a:pt x="826573" y="216995"/>
                    <a:pt x="894048" y="113482"/>
                  </a:cubicBezTo>
                  <a:cubicBezTo>
                    <a:pt x="895582" y="110414"/>
                    <a:pt x="898649" y="108881"/>
                    <a:pt x="904017" y="104280"/>
                  </a:cubicBezTo>
                  <a:cubicBezTo>
                    <a:pt x="905549" y="115014"/>
                    <a:pt x="907850" y="121916"/>
                    <a:pt x="908617" y="129584"/>
                  </a:cubicBezTo>
                  <a:cubicBezTo>
                    <a:pt x="915518" y="234630"/>
                    <a:pt x="904017" y="337376"/>
                    <a:pt x="868745" y="436290"/>
                  </a:cubicBezTo>
                  <a:cubicBezTo>
                    <a:pt x="838841" y="522167"/>
                    <a:pt x="782868" y="585809"/>
                    <a:pt x="687021" y="617247"/>
                  </a:cubicBezTo>
                  <a:cubicBezTo>
                    <a:pt x="832707" y="709258"/>
                    <a:pt x="942355" y="823506"/>
                    <a:pt x="958457" y="1003697"/>
                  </a:cubicBezTo>
                  <a:cubicBezTo>
                    <a:pt x="1035133" y="912451"/>
                    <a:pt x="1135580" y="886381"/>
                    <a:pt x="1245227" y="879480"/>
                  </a:cubicBezTo>
                  <a:cubicBezTo>
                    <a:pt x="1344907" y="873347"/>
                    <a:pt x="1433085" y="831940"/>
                    <a:pt x="1519729" y="786701"/>
                  </a:cubicBezTo>
                  <a:lnTo>
                    <a:pt x="1653912" y="715392"/>
                  </a:lnTo>
                  <a:cubicBezTo>
                    <a:pt x="1650846" y="726894"/>
                    <a:pt x="1650079" y="734562"/>
                    <a:pt x="1647012" y="741462"/>
                  </a:cubicBezTo>
                  <a:cubicBezTo>
                    <a:pt x="1590271" y="885615"/>
                    <a:pt x="1510527" y="1015965"/>
                    <a:pt x="1405480" y="1130212"/>
                  </a:cubicBezTo>
                  <a:cubicBezTo>
                    <a:pt x="1345674" y="1194621"/>
                    <a:pt x="1272063" y="1237560"/>
                    <a:pt x="1187719" y="1259796"/>
                  </a:cubicBezTo>
                  <a:cubicBezTo>
                    <a:pt x="1104142" y="1282032"/>
                    <a:pt x="1028232" y="1275131"/>
                    <a:pt x="969958" y="1198454"/>
                  </a:cubicBezTo>
                  <a:cubicBezTo>
                    <a:pt x="967946" y="1317879"/>
                    <a:pt x="1057514" y="1504226"/>
                    <a:pt x="1223252" y="1633703"/>
                  </a:cubicBezTo>
                  <a:cubicBezTo>
                    <a:pt x="1357800" y="1732536"/>
                    <a:pt x="1465043" y="1821070"/>
                    <a:pt x="1523754" y="1954414"/>
                  </a:cubicBezTo>
                  <a:cubicBezTo>
                    <a:pt x="1585000" y="2073670"/>
                    <a:pt x="1613466" y="2203493"/>
                    <a:pt x="1611740" y="2343236"/>
                  </a:cubicBezTo>
                  <a:cubicBezTo>
                    <a:pt x="1610973" y="2387708"/>
                    <a:pt x="1610207" y="2432180"/>
                    <a:pt x="1609440" y="2476653"/>
                  </a:cubicBezTo>
                  <a:cubicBezTo>
                    <a:pt x="1608674" y="2512691"/>
                    <a:pt x="1591038" y="2540295"/>
                    <a:pt x="1558067" y="2549496"/>
                  </a:cubicBezTo>
                  <a:cubicBezTo>
                    <a:pt x="1522029" y="2559463"/>
                    <a:pt x="1483691" y="2565598"/>
                    <a:pt x="1446885" y="2563297"/>
                  </a:cubicBezTo>
                  <a:cubicBezTo>
                    <a:pt x="1404715" y="2560230"/>
                    <a:pt x="1394746" y="2534160"/>
                    <a:pt x="1410848" y="2493522"/>
                  </a:cubicBezTo>
                  <a:cubicBezTo>
                    <a:pt x="1436918" y="2426814"/>
                    <a:pt x="1469122" y="2360871"/>
                    <a:pt x="1483691" y="2291863"/>
                  </a:cubicBezTo>
                  <a:cubicBezTo>
                    <a:pt x="1508995" y="2172822"/>
                    <a:pt x="1485560" y="2065858"/>
                    <a:pt x="1429239" y="1968707"/>
                  </a:cubicBezTo>
                  <a:cubicBezTo>
                    <a:pt x="1349291" y="1854315"/>
                    <a:pt x="1260288" y="1776137"/>
                    <a:pt x="1153179" y="1679852"/>
                  </a:cubicBezTo>
                  <a:cubicBezTo>
                    <a:pt x="1076874" y="1611166"/>
                    <a:pt x="1012322" y="1533531"/>
                    <a:pt x="971492" y="1436918"/>
                  </a:cubicBezTo>
                  <a:cubicBezTo>
                    <a:pt x="966124" y="1438452"/>
                    <a:pt x="963058" y="1439219"/>
                    <a:pt x="963058" y="1439986"/>
                  </a:cubicBezTo>
                  <a:cubicBezTo>
                    <a:pt x="940054" y="1535065"/>
                    <a:pt x="869512" y="1569570"/>
                    <a:pt x="781334" y="1581070"/>
                  </a:cubicBezTo>
                  <a:cubicBezTo>
                    <a:pt x="687788" y="1593339"/>
                    <a:pt x="598843" y="1578771"/>
                    <a:pt x="512966" y="1537364"/>
                  </a:cubicBezTo>
                  <a:cubicBezTo>
                    <a:pt x="380315" y="1473724"/>
                    <a:pt x="263767" y="1390147"/>
                    <a:pt x="160254" y="1286632"/>
                  </a:cubicBezTo>
                  <a:cubicBezTo>
                    <a:pt x="155654" y="1282032"/>
                    <a:pt x="151820" y="1277431"/>
                    <a:pt x="142619" y="1266697"/>
                  </a:cubicBezTo>
                  <a:lnTo>
                    <a:pt x="223129" y="1272830"/>
                  </a:lnTo>
                  <a:cubicBezTo>
                    <a:pt x="367281" y="1287400"/>
                    <a:pt x="509900" y="1285866"/>
                    <a:pt x="649450" y="1236026"/>
                  </a:cubicBezTo>
                  <a:cubicBezTo>
                    <a:pt x="739929" y="1203055"/>
                    <a:pt x="830407" y="1210722"/>
                    <a:pt x="917052" y="1274364"/>
                  </a:cubicBezTo>
                  <a:cubicBezTo>
                    <a:pt x="910150" y="1167017"/>
                    <a:pt x="908617" y="1065804"/>
                    <a:pt x="896349" y="966125"/>
                  </a:cubicBezTo>
                  <a:cubicBezTo>
                    <a:pt x="887915" y="893282"/>
                    <a:pt x="847275" y="831940"/>
                    <a:pt x="797436" y="771366"/>
                  </a:cubicBezTo>
                  <a:cubicBezTo>
                    <a:pt x="795136" y="780568"/>
                    <a:pt x="793602" y="784401"/>
                    <a:pt x="793602" y="789002"/>
                  </a:cubicBezTo>
                  <a:cubicBezTo>
                    <a:pt x="792068" y="841142"/>
                    <a:pt x="764465" y="877947"/>
                    <a:pt x="722293" y="905550"/>
                  </a:cubicBezTo>
                  <a:cubicBezTo>
                    <a:pt x="676287" y="935454"/>
                    <a:pt x="625681" y="950022"/>
                    <a:pt x="572007" y="951556"/>
                  </a:cubicBezTo>
                  <a:cubicBezTo>
                    <a:pt x="454692" y="955390"/>
                    <a:pt x="343511" y="927020"/>
                    <a:pt x="228497" y="877947"/>
                  </a:cubicBezTo>
                  <a:cubicBezTo>
                    <a:pt x="245366" y="871813"/>
                    <a:pt x="255333" y="867212"/>
                    <a:pt x="266068" y="864145"/>
                  </a:cubicBezTo>
                  <a:cubicBezTo>
                    <a:pt x="368814" y="835008"/>
                    <a:pt x="463894" y="792069"/>
                    <a:pt x="547471" y="722294"/>
                  </a:cubicBezTo>
                  <a:cubicBezTo>
                    <a:pt x="579675" y="695456"/>
                    <a:pt x="623381" y="683188"/>
                    <a:pt x="661718" y="664786"/>
                  </a:cubicBezTo>
                  <a:lnTo>
                    <a:pt x="342744" y="443190"/>
                  </a:lnTo>
                  <a:cubicBezTo>
                    <a:pt x="339677" y="476928"/>
                    <a:pt x="318974" y="500697"/>
                    <a:pt x="286004" y="512966"/>
                  </a:cubicBezTo>
                  <a:cubicBezTo>
                    <a:pt x="244599" y="528302"/>
                    <a:pt x="203193" y="527535"/>
                    <a:pt x="161021" y="516033"/>
                  </a:cubicBezTo>
                  <a:cubicBezTo>
                    <a:pt x="100446" y="499932"/>
                    <a:pt x="46773" y="470028"/>
                    <a:pt x="0" y="434756"/>
                  </a:cubicBezTo>
                  <a:lnTo>
                    <a:pt x="272202" y="365748"/>
                  </a:lnTo>
                  <a:cubicBezTo>
                    <a:pt x="207027" y="272969"/>
                    <a:pt x="145685" y="182490"/>
                    <a:pt x="144152" y="67476"/>
                  </a:cubicBezTo>
                  <a:cubicBezTo>
                    <a:pt x="167155" y="138018"/>
                    <a:pt x="187857" y="210094"/>
                    <a:pt x="232330" y="264535"/>
                  </a:cubicBezTo>
                  <a:cubicBezTo>
                    <a:pt x="256100" y="227729"/>
                    <a:pt x="281403" y="190924"/>
                    <a:pt x="302873" y="152586"/>
                  </a:cubicBezTo>
                  <a:cubicBezTo>
                    <a:pt x="323575" y="115781"/>
                    <a:pt x="340444" y="77443"/>
                    <a:pt x="358080" y="39105"/>
                  </a:cubicBezTo>
                  <a:cubicBezTo>
                    <a:pt x="362681" y="28370"/>
                    <a:pt x="366514" y="17635"/>
                    <a:pt x="37264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F7D9E4D-B822-A8CB-594A-F275E06C6A3F}"/>
                </a:ext>
              </a:extLst>
            </p:cNvPr>
            <p:cNvSpPr/>
            <p:nvPr/>
          </p:nvSpPr>
          <p:spPr>
            <a:xfrm>
              <a:off x="6902069" y="-1274614"/>
              <a:ext cx="5592042" cy="8102772"/>
            </a:xfrm>
            <a:custGeom>
              <a:avLst/>
              <a:gdLst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141545 h 8102772"/>
                <a:gd name="connsiteX49" fmla="*/ 232062 w 5592042"/>
                <a:gd name="connsiteY49" fmla="*/ 4072874 h 8102772"/>
                <a:gd name="connsiteX50" fmla="*/ 233098 w 5592042"/>
                <a:gd name="connsiteY50" fmla="*/ 4073581 h 8102772"/>
                <a:gd name="connsiteX51" fmla="*/ 443957 w 5592042"/>
                <a:gd name="connsiteY51" fmla="*/ 3830517 h 8102772"/>
                <a:gd name="connsiteX52" fmla="*/ 883314 w 5592042"/>
                <a:gd name="connsiteY52" fmla="*/ 3467838 h 8102772"/>
                <a:gd name="connsiteX53" fmla="*/ 1439985 w 5592042"/>
                <a:gd name="connsiteY53" fmla="*/ 3658762 h 8102772"/>
                <a:gd name="connsiteX54" fmla="*/ 1653147 w 5592042"/>
                <a:gd name="connsiteY54" fmla="*/ 4003807 h 8102772"/>
                <a:gd name="connsiteX55" fmla="*/ 1677683 w 5592042"/>
                <a:gd name="connsiteY55" fmla="*/ 4045979 h 8102772"/>
                <a:gd name="connsiteX56" fmla="*/ 1705286 w 5592042"/>
                <a:gd name="connsiteY56" fmla="*/ 3964701 h 8102772"/>
                <a:gd name="connsiteX57" fmla="*/ 1913080 w 5592042"/>
                <a:gd name="connsiteY57" fmla="*/ 3348989 h 8102772"/>
                <a:gd name="connsiteX58" fmla="*/ 2360870 w 5592042"/>
                <a:gd name="connsiteY58" fmla="*/ 2648931 h 8102772"/>
                <a:gd name="connsiteX59" fmla="*/ 2772623 w 5592042"/>
                <a:gd name="connsiteY59" fmla="*/ 2195007 h 8102772"/>
                <a:gd name="connsiteX60" fmla="*/ 3380668 w 5592042"/>
                <a:gd name="connsiteY60" fmla="*/ 1312459 h 8102772"/>
                <a:gd name="connsiteX61" fmla="*/ 3760984 w 5592042"/>
                <a:gd name="connsiteY61" fmla="*/ 471317 h 8102772"/>
                <a:gd name="connsiteX62" fmla="*/ 3803922 w 5592042"/>
                <a:gd name="connsiteY62" fmla="*/ 379305 h 8102772"/>
                <a:gd name="connsiteX63" fmla="*/ 3879831 w 5592042"/>
                <a:gd name="connsiteY63" fmla="*/ 377004 h 8102772"/>
                <a:gd name="connsiteX64" fmla="*/ 3931205 w 5592042"/>
                <a:gd name="connsiteY64" fmla="*/ 511955 h 8102772"/>
                <a:gd name="connsiteX65" fmla="*/ 3987947 w 5592042"/>
                <a:gd name="connsiteY65" fmla="*/ 913741 h 8102772"/>
                <a:gd name="connsiteX66" fmla="*/ 3892867 w 5592042"/>
                <a:gd name="connsiteY66" fmla="*/ 1388369 h 8102772"/>
                <a:gd name="connsiteX67" fmla="*/ 3877532 w 5592042"/>
                <a:gd name="connsiteY67" fmla="*/ 1429774 h 8102772"/>
                <a:gd name="connsiteX68" fmla="*/ 3881365 w 5592042"/>
                <a:gd name="connsiteY68" fmla="*/ 1439742 h 8102772"/>
                <a:gd name="connsiteX69" fmla="*/ 3939639 w 5592042"/>
                <a:gd name="connsiteY69" fmla="*/ 1363833 h 8102772"/>
                <a:gd name="connsiteX70" fmla="*/ 4130563 w 5592042"/>
                <a:gd name="connsiteY70" fmla="*/ 1016487 h 8102772"/>
                <a:gd name="connsiteX71" fmla="*/ 4171970 w 5592042"/>
                <a:gd name="connsiteY71" fmla="*/ 961280 h 8102772"/>
                <a:gd name="connsiteX72" fmla="*/ 4221809 w 5592042"/>
                <a:gd name="connsiteY72" fmla="*/ 966648 h 8102772"/>
                <a:gd name="connsiteX73" fmla="*/ 4265515 w 5592042"/>
                <a:gd name="connsiteY73" fmla="*/ 1041790 h 8102772"/>
                <a:gd name="connsiteX74" fmla="*/ 4280851 w 5592042"/>
                <a:gd name="connsiteY74" fmla="*/ 1011120 h 8102772"/>
                <a:gd name="connsiteX75" fmla="*/ 4716373 w 5592042"/>
                <a:gd name="connsiteY75" fmla="*/ 432979 h 8102772"/>
                <a:gd name="connsiteX76" fmla="*/ 4943335 w 5592042"/>
                <a:gd name="connsiteY76" fmla="*/ 165378 h 8102772"/>
                <a:gd name="connsiteX77" fmla="*/ 5229339 w 5592042"/>
                <a:gd name="connsiteY77" fmla="*/ 10491 h 8102772"/>
                <a:gd name="connsiteX78" fmla="*/ 5328731 w 5592042"/>
                <a:gd name="connsiteY7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158896 w 5592042"/>
                <a:gd name="connsiteY47" fmla="*/ 4141545 h 8102772"/>
                <a:gd name="connsiteX48" fmla="*/ 232062 w 5592042"/>
                <a:gd name="connsiteY48" fmla="*/ 4072874 h 8102772"/>
                <a:gd name="connsiteX49" fmla="*/ 233098 w 5592042"/>
                <a:gd name="connsiteY49" fmla="*/ 4073581 h 8102772"/>
                <a:gd name="connsiteX50" fmla="*/ 443957 w 5592042"/>
                <a:gd name="connsiteY50" fmla="*/ 3830517 h 8102772"/>
                <a:gd name="connsiteX51" fmla="*/ 883314 w 5592042"/>
                <a:gd name="connsiteY51" fmla="*/ 3467838 h 8102772"/>
                <a:gd name="connsiteX52" fmla="*/ 1439985 w 5592042"/>
                <a:gd name="connsiteY52" fmla="*/ 3658762 h 8102772"/>
                <a:gd name="connsiteX53" fmla="*/ 1653147 w 5592042"/>
                <a:gd name="connsiteY53" fmla="*/ 4003807 h 8102772"/>
                <a:gd name="connsiteX54" fmla="*/ 1677683 w 5592042"/>
                <a:gd name="connsiteY54" fmla="*/ 4045979 h 8102772"/>
                <a:gd name="connsiteX55" fmla="*/ 1705286 w 5592042"/>
                <a:gd name="connsiteY55" fmla="*/ 3964701 h 8102772"/>
                <a:gd name="connsiteX56" fmla="*/ 1913080 w 5592042"/>
                <a:gd name="connsiteY56" fmla="*/ 3348989 h 8102772"/>
                <a:gd name="connsiteX57" fmla="*/ 2360870 w 5592042"/>
                <a:gd name="connsiteY57" fmla="*/ 2648931 h 8102772"/>
                <a:gd name="connsiteX58" fmla="*/ 2772623 w 5592042"/>
                <a:gd name="connsiteY58" fmla="*/ 2195007 h 8102772"/>
                <a:gd name="connsiteX59" fmla="*/ 3380668 w 5592042"/>
                <a:gd name="connsiteY59" fmla="*/ 1312459 h 8102772"/>
                <a:gd name="connsiteX60" fmla="*/ 3760984 w 5592042"/>
                <a:gd name="connsiteY60" fmla="*/ 471317 h 8102772"/>
                <a:gd name="connsiteX61" fmla="*/ 3803922 w 5592042"/>
                <a:gd name="connsiteY61" fmla="*/ 379305 h 8102772"/>
                <a:gd name="connsiteX62" fmla="*/ 3879831 w 5592042"/>
                <a:gd name="connsiteY62" fmla="*/ 377004 h 8102772"/>
                <a:gd name="connsiteX63" fmla="*/ 3931205 w 5592042"/>
                <a:gd name="connsiteY63" fmla="*/ 511955 h 8102772"/>
                <a:gd name="connsiteX64" fmla="*/ 3987947 w 5592042"/>
                <a:gd name="connsiteY64" fmla="*/ 913741 h 8102772"/>
                <a:gd name="connsiteX65" fmla="*/ 3892867 w 5592042"/>
                <a:gd name="connsiteY65" fmla="*/ 1388369 h 8102772"/>
                <a:gd name="connsiteX66" fmla="*/ 3877532 w 5592042"/>
                <a:gd name="connsiteY66" fmla="*/ 1429774 h 8102772"/>
                <a:gd name="connsiteX67" fmla="*/ 3881365 w 5592042"/>
                <a:gd name="connsiteY67" fmla="*/ 1439742 h 8102772"/>
                <a:gd name="connsiteX68" fmla="*/ 3939639 w 5592042"/>
                <a:gd name="connsiteY68" fmla="*/ 1363833 h 8102772"/>
                <a:gd name="connsiteX69" fmla="*/ 4130563 w 5592042"/>
                <a:gd name="connsiteY69" fmla="*/ 1016487 h 8102772"/>
                <a:gd name="connsiteX70" fmla="*/ 4171970 w 5592042"/>
                <a:gd name="connsiteY70" fmla="*/ 961280 h 8102772"/>
                <a:gd name="connsiteX71" fmla="*/ 4221809 w 5592042"/>
                <a:gd name="connsiteY71" fmla="*/ 966648 h 8102772"/>
                <a:gd name="connsiteX72" fmla="*/ 4265515 w 5592042"/>
                <a:gd name="connsiteY72" fmla="*/ 1041790 h 8102772"/>
                <a:gd name="connsiteX73" fmla="*/ 4280851 w 5592042"/>
                <a:gd name="connsiteY73" fmla="*/ 1011120 h 8102772"/>
                <a:gd name="connsiteX74" fmla="*/ 4716373 w 5592042"/>
                <a:gd name="connsiteY74" fmla="*/ 432979 h 8102772"/>
                <a:gd name="connsiteX75" fmla="*/ 4943335 w 5592042"/>
                <a:gd name="connsiteY75" fmla="*/ 165378 h 8102772"/>
                <a:gd name="connsiteX76" fmla="*/ 5229339 w 5592042"/>
                <a:gd name="connsiteY76" fmla="*/ 10491 h 8102772"/>
                <a:gd name="connsiteX77" fmla="*/ 5328731 w 5592042"/>
                <a:gd name="connsiteY77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78978 w 5592042"/>
                <a:gd name="connsiteY46" fmla="*/ 4213037 h 8102772"/>
                <a:gd name="connsiteX47" fmla="*/ 232062 w 5592042"/>
                <a:gd name="connsiteY47" fmla="*/ 4072874 h 8102772"/>
                <a:gd name="connsiteX48" fmla="*/ 233098 w 5592042"/>
                <a:gd name="connsiteY48" fmla="*/ 4073581 h 8102772"/>
                <a:gd name="connsiteX49" fmla="*/ 443957 w 5592042"/>
                <a:gd name="connsiteY49" fmla="*/ 3830517 h 8102772"/>
                <a:gd name="connsiteX50" fmla="*/ 883314 w 5592042"/>
                <a:gd name="connsiteY50" fmla="*/ 3467838 h 8102772"/>
                <a:gd name="connsiteX51" fmla="*/ 1439985 w 5592042"/>
                <a:gd name="connsiteY51" fmla="*/ 3658762 h 8102772"/>
                <a:gd name="connsiteX52" fmla="*/ 1653147 w 5592042"/>
                <a:gd name="connsiteY52" fmla="*/ 4003807 h 8102772"/>
                <a:gd name="connsiteX53" fmla="*/ 1677683 w 5592042"/>
                <a:gd name="connsiteY53" fmla="*/ 4045979 h 8102772"/>
                <a:gd name="connsiteX54" fmla="*/ 1705286 w 5592042"/>
                <a:gd name="connsiteY54" fmla="*/ 3964701 h 8102772"/>
                <a:gd name="connsiteX55" fmla="*/ 1913080 w 5592042"/>
                <a:gd name="connsiteY55" fmla="*/ 3348989 h 8102772"/>
                <a:gd name="connsiteX56" fmla="*/ 2360870 w 5592042"/>
                <a:gd name="connsiteY56" fmla="*/ 2648931 h 8102772"/>
                <a:gd name="connsiteX57" fmla="*/ 2772623 w 5592042"/>
                <a:gd name="connsiteY57" fmla="*/ 2195007 h 8102772"/>
                <a:gd name="connsiteX58" fmla="*/ 3380668 w 5592042"/>
                <a:gd name="connsiteY58" fmla="*/ 1312459 h 8102772"/>
                <a:gd name="connsiteX59" fmla="*/ 3760984 w 5592042"/>
                <a:gd name="connsiteY59" fmla="*/ 471317 h 8102772"/>
                <a:gd name="connsiteX60" fmla="*/ 3803922 w 5592042"/>
                <a:gd name="connsiteY60" fmla="*/ 379305 h 8102772"/>
                <a:gd name="connsiteX61" fmla="*/ 3879831 w 5592042"/>
                <a:gd name="connsiteY61" fmla="*/ 377004 h 8102772"/>
                <a:gd name="connsiteX62" fmla="*/ 3931205 w 5592042"/>
                <a:gd name="connsiteY62" fmla="*/ 511955 h 8102772"/>
                <a:gd name="connsiteX63" fmla="*/ 3987947 w 5592042"/>
                <a:gd name="connsiteY63" fmla="*/ 913741 h 8102772"/>
                <a:gd name="connsiteX64" fmla="*/ 3892867 w 5592042"/>
                <a:gd name="connsiteY64" fmla="*/ 1388369 h 8102772"/>
                <a:gd name="connsiteX65" fmla="*/ 3877532 w 5592042"/>
                <a:gd name="connsiteY65" fmla="*/ 1429774 h 8102772"/>
                <a:gd name="connsiteX66" fmla="*/ 3881365 w 5592042"/>
                <a:gd name="connsiteY66" fmla="*/ 1439742 h 8102772"/>
                <a:gd name="connsiteX67" fmla="*/ 3939639 w 5592042"/>
                <a:gd name="connsiteY67" fmla="*/ 1363833 h 8102772"/>
                <a:gd name="connsiteX68" fmla="*/ 4130563 w 5592042"/>
                <a:gd name="connsiteY68" fmla="*/ 1016487 h 8102772"/>
                <a:gd name="connsiteX69" fmla="*/ 4171970 w 5592042"/>
                <a:gd name="connsiteY69" fmla="*/ 961280 h 8102772"/>
                <a:gd name="connsiteX70" fmla="*/ 4221809 w 5592042"/>
                <a:gd name="connsiteY70" fmla="*/ 966648 h 8102772"/>
                <a:gd name="connsiteX71" fmla="*/ 4265515 w 5592042"/>
                <a:gd name="connsiteY71" fmla="*/ 1041790 h 8102772"/>
                <a:gd name="connsiteX72" fmla="*/ 4280851 w 5592042"/>
                <a:gd name="connsiteY72" fmla="*/ 1011120 h 8102772"/>
                <a:gd name="connsiteX73" fmla="*/ 4716373 w 5592042"/>
                <a:gd name="connsiteY73" fmla="*/ 432979 h 8102772"/>
                <a:gd name="connsiteX74" fmla="*/ 4943335 w 5592042"/>
                <a:gd name="connsiteY74" fmla="*/ 165378 h 8102772"/>
                <a:gd name="connsiteX75" fmla="*/ 5229339 w 5592042"/>
                <a:gd name="connsiteY75" fmla="*/ 10491 h 8102772"/>
                <a:gd name="connsiteX76" fmla="*/ 5328731 w 5592042"/>
                <a:gd name="connsiteY76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2062 w 5592042"/>
                <a:gd name="connsiteY46" fmla="*/ 4072874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07919 w 5592042"/>
                <a:gd name="connsiteY46" fmla="*/ 4103052 h 8102772"/>
                <a:gd name="connsiteX47" fmla="*/ 233098 w 5592042"/>
                <a:gd name="connsiteY47" fmla="*/ 4073581 h 8102772"/>
                <a:gd name="connsiteX48" fmla="*/ 443957 w 5592042"/>
                <a:gd name="connsiteY48" fmla="*/ 3830517 h 8102772"/>
                <a:gd name="connsiteX49" fmla="*/ 883314 w 5592042"/>
                <a:gd name="connsiteY49" fmla="*/ 3467838 h 8102772"/>
                <a:gd name="connsiteX50" fmla="*/ 1439985 w 5592042"/>
                <a:gd name="connsiteY50" fmla="*/ 3658762 h 8102772"/>
                <a:gd name="connsiteX51" fmla="*/ 1653147 w 5592042"/>
                <a:gd name="connsiteY51" fmla="*/ 4003807 h 8102772"/>
                <a:gd name="connsiteX52" fmla="*/ 1677683 w 5592042"/>
                <a:gd name="connsiteY52" fmla="*/ 4045979 h 8102772"/>
                <a:gd name="connsiteX53" fmla="*/ 1705286 w 5592042"/>
                <a:gd name="connsiteY53" fmla="*/ 3964701 h 8102772"/>
                <a:gd name="connsiteX54" fmla="*/ 1913080 w 5592042"/>
                <a:gd name="connsiteY54" fmla="*/ 3348989 h 8102772"/>
                <a:gd name="connsiteX55" fmla="*/ 2360870 w 5592042"/>
                <a:gd name="connsiteY55" fmla="*/ 2648931 h 8102772"/>
                <a:gd name="connsiteX56" fmla="*/ 2772623 w 5592042"/>
                <a:gd name="connsiteY56" fmla="*/ 2195007 h 8102772"/>
                <a:gd name="connsiteX57" fmla="*/ 3380668 w 5592042"/>
                <a:gd name="connsiteY57" fmla="*/ 1312459 h 8102772"/>
                <a:gd name="connsiteX58" fmla="*/ 3760984 w 5592042"/>
                <a:gd name="connsiteY58" fmla="*/ 471317 h 8102772"/>
                <a:gd name="connsiteX59" fmla="*/ 3803922 w 5592042"/>
                <a:gd name="connsiteY59" fmla="*/ 379305 h 8102772"/>
                <a:gd name="connsiteX60" fmla="*/ 3879831 w 5592042"/>
                <a:gd name="connsiteY60" fmla="*/ 377004 h 8102772"/>
                <a:gd name="connsiteX61" fmla="*/ 3931205 w 5592042"/>
                <a:gd name="connsiteY61" fmla="*/ 511955 h 8102772"/>
                <a:gd name="connsiteX62" fmla="*/ 3987947 w 5592042"/>
                <a:gd name="connsiteY62" fmla="*/ 913741 h 8102772"/>
                <a:gd name="connsiteX63" fmla="*/ 3892867 w 5592042"/>
                <a:gd name="connsiteY63" fmla="*/ 1388369 h 8102772"/>
                <a:gd name="connsiteX64" fmla="*/ 3877532 w 5592042"/>
                <a:gd name="connsiteY64" fmla="*/ 1429774 h 8102772"/>
                <a:gd name="connsiteX65" fmla="*/ 3881365 w 5592042"/>
                <a:gd name="connsiteY65" fmla="*/ 1439742 h 8102772"/>
                <a:gd name="connsiteX66" fmla="*/ 3939639 w 5592042"/>
                <a:gd name="connsiteY66" fmla="*/ 1363833 h 8102772"/>
                <a:gd name="connsiteX67" fmla="*/ 4130563 w 5592042"/>
                <a:gd name="connsiteY67" fmla="*/ 1016487 h 8102772"/>
                <a:gd name="connsiteX68" fmla="*/ 4171970 w 5592042"/>
                <a:gd name="connsiteY68" fmla="*/ 961280 h 8102772"/>
                <a:gd name="connsiteX69" fmla="*/ 4221809 w 5592042"/>
                <a:gd name="connsiteY69" fmla="*/ 966648 h 8102772"/>
                <a:gd name="connsiteX70" fmla="*/ 4265515 w 5592042"/>
                <a:gd name="connsiteY70" fmla="*/ 1041790 h 8102772"/>
                <a:gd name="connsiteX71" fmla="*/ 4280851 w 5592042"/>
                <a:gd name="connsiteY71" fmla="*/ 1011120 h 8102772"/>
                <a:gd name="connsiteX72" fmla="*/ 4716373 w 5592042"/>
                <a:gd name="connsiteY72" fmla="*/ 432979 h 8102772"/>
                <a:gd name="connsiteX73" fmla="*/ 4943335 w 5592042"/>
                <a:gd name="connsiteY73" fmla="*/ 165378 h 8102772"/>
                <a:gd name="connsiteX74" fmla="*/ 5229339 w 5592042"/>
                <a:gd name="connsiteY74" fmla="*/ 10491 h 8102772"/>
                <a:gd name="connsiteX75" fmla="*/ 5328731 w 5592042"/>
                <a:gd name="connsiteY75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75270 w 5592042"/>
                <a:gd name="connsiteY42" fmla="*/ 4248787 h 8102772"/>
                <a:gd name="connsiteX43" fmla="*/ 249200 w 5592042"/>
                <a:gd name="connsiteY43" fmla="*/ 4250705 h 8102772"/>
                <a:gd name="connsiteX44" fmla="*/ 68243 w 5592042"/>
                <a:gd name="connsiteY44" fmla="*/ 4298244 h 8102772"/>
                <a:gd name="connsiteX45" fmla="*/ 0 w 5592042"/>
                <a:gd name="connsiteY45" fmla="*/ 4298244 h 8102772"/>
                <a:gd name="connsiteX46" fmla="*/ 233098 w 5592042"/>
                <a:gd name="connsiteY46" fmla="*/ 4073581 h 8102772"/>
                <a:gd name="connsiteX47" fmla="*/ 443957 w 5592042"/>
                <a:gd name="connsiteY47" fmla="*/ 3830517 h 8102772"/>
                <a:gd name="connsiteX48" fmla="*/ 883314 w 5592042"/>
                <a:gd name="connsiteY48" fmla="*/ 3467838 h 8102772"/>
                <a:gd name="connsiteX49" fmla="*/ 1439985 w 5592042"/>
                <a:gd name="connsiteY49" fmla="*/ 3658762 h 8102772"/>
                <a:gd name="connsiteX50" fmla="*/ 1653147 w 5592042"/>
                <a:gd name="connsiteY50" fmla="*/ 4003807 h 8102772"/>
                <a:gd name="connsiteX51" fmla="*/ 1677683 w 5592042"/>
                <a:gd name="connsiteY51" fmla="*/ 4045979 h 8102772"/>
                <a:gd name="connsiteX52" fmla="*/ 1705286 w 5592042"/>
                <a:gd name="connsiteY52" fmla="*/ 3964701 h 8102772"/>
                <a:gd name="connsiteX53" fmla="*/ 1913080 w 5592042"/>
                <a:gd name="connsiteY53" fmla="*/ 3348989 h 8102772"/>
                <a:gd name="connsiteX54" fmla="*/ 2360870 w 5592042"/>
                <a:gd name="connsiteY54" fmla="*/ 2648931 h 8102772"/>
                <a:gd name="connsiteX55" fmla="*/ 2772623 w 5592042"/>
                <a:gd name="connsiteY55" fmla="*/ 2195007 h 8102772"/>
                <a:gd name="connsiteX56" fmla="*/ 3380668 w 5592042"/>
                <a:gd name="connsiteY56" fmla="*/ 1312459 h 8102772"/>
                <a:gd name="connsiteX57" fmla="*/ 3760984 w 5592042"/>
                <a:gd name="connsiteY57" fmla="*/ 471317 h 8102772"/>
                <a:gd name="connsiteX58" fmla="*/ 3803922 w 5592042"/>
                <a:gd name="connsiteY58" fmla="*/ 379305 h 8102772"/>
                <a:gd name="connsiteX59" fmla="*/ 3879831 w 5592042"/>
                <a:gd name="connsiteY59" fmla="*/ 377004 h 8102772"/>
                <a:gd name="connsiteX60" fmla="*/ 3931205 w 5592042"/>
                <a:gd name="connsiteY60" fmla="*/ 511955 h 8102772"/>
                <a:gd name="connsiteX61" fmla="*/ 3987947 w 5592042"/>
                <a:gd name="connsiteY61" fmla="*/ 913741 h 8102772"/>
                <a:gd name="connsiteX62" fmla="*/ 3892867 w 5592042"/>
                <a:gd name="connsiteY62" fmla="*/ 1388369 h 8102772"/>
                <a:gd name="connsiteX63" fmla="*/ 3877532 w 5592042"/>
                <a:gd name="connsiteY63" fmla="*/ 1429774 h 8102772"/>
                <a:gd name="connsiteX64" fmla="*/ 3881365 w 5592042"/>
                <a:gd name="connsiteY64" fmla="*/ 1439742 h 8102772"/>
                <a:gd name="connsiteX65" fmla="*/ 3939639 w 5592042"/>
                <a:gd name="connsiteY65" fmla="*/ 1363833 h 8102772"/>
                <a:gd name="connsiteX66" fmla="*/ 4130563 w 5592042"/>
                <a:gd name="connsiteY66" fmla="*/ 1016487 h 8102772"/>
                <a:gd name="connsiteX67" fmla="*/ 4171970 w 5592042"/>
                <a:gd name="connsiteY67" fmla="*/ 961280 h 8102772"/>
                <a:gd name="connsiteX68" fmla="*/ 4221809 w 5592042"/>
                <a:gd name="connsiteY68" fmla="*/ 966648 h 8102772"/>
                <a:gd name="connsiteX69" fmla="*/ 4265515 w 5592042"/>
                <a:gd name="connsiteY69" fmla="*/ 1041790 h 8102772"/>
                <a:gd name="connsiteX70" fmla="*/ 4280851 w 5592042"/>
                <a:gd name="connsiteY70" fmla="*/ 1011120 h 8102772"/>
                <a:gd name="connsiteX71" fmla="*/ 4716373 w 5592042"/>
                <a:gd name="connsiteY71" fmla="*/ 432979 h 8102772"/>
                <a:gd name="connsiteX72" fmla="*/ 4943335 w 5592042"/>
                <a:gd name="connsiteY72" fmla="*/ 165378 h 8102772"/>
                <a:gd name="connsiteX73" fmla="*/ 5229339 w 5592042"/>
                <a:gd name="connsiteY73" fmla="*/ 10491 h 8102772"/>
                <a:gd name="connsiteX74" fmla="*/ 5328731 w 5592042"/>
                <a:gd name="connsiteY74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84388 w 5592042"/>
                <a:gd name="connsiteY41" fmla="*/ 4254812 h 8102772"/>
                <a:gd name="connsiteX42" fmla="*/ 249200 w 5592042"/>
                <a:gd name="connsiteY42" fmla="*/ 4250705 h 8102772"/>
                <a:gd name="connsiteX43" fmla="*/ 68243 w 5592042"/>
                <a:gd name="connsiteY43" fmla="*/ 4298244 h 8102772"/>
                <a:gd name="connsiteX44" fmla="*/ 0 w 5592042"/>
                <a:gd name="connsiteY44" fmla="*/ 4298244 h 8102772"/>
                <a:gd name="connsiteX45" fmla="*/ 233098 w 5592042"/>
                <a:gd name="connsiteY45" fmla="*/ 4073581 h 8102772"/>
                <a:gd name="connsiteX46" fmla="*/ 443957 w 5592042"/>
                <a:gd name="connsiteY46" fmla="*/ 3830517 h 8102772"/>
                <a:gd name="connsiteX47" fmla="*/ 883314 w 5592042"/>
                <a:gd name="connsiteY47" fmla="*/ 3467838 h 8102772"/>
                <a:gd name="connsiteX48" fmla="*/ 1439985 w 5592042"/>
                <a:gd name="connsiteY48" fmla="*/ 3658762 h 8102772"/>
                <a:gd name="connsiteX49" fmla="*/ 1653147 w 5592042"/>
                <a:gd name="connsiteY49" fmla="*/ 4003807 h 8102772"/>
                <a:gd name="connsiteX50" fmla="*/ 1677683 w 5592042"/>
                <a:gd name="connsiteY50" fmla="*/ 4045979 h 8102772"/>
                <a:gd name="connsiteX51" fmla="*/ 1705286 w 5592042"/>
                <a:gd name="connsiteY51" fmla="*/ 3964701 h 8102772"/>
                <a:gd name="connsiteX52" fmla="*/ 1913080 w 5592042"/>
                <a:gd name="connsiteY52" fmla="*/ 3348989 h 8102772"/>
                <a:gd name="connsiteX53" fmla="*/ 2360870 w 5592042"/>
                <a:gd name="connsiteY53" fmla="*/ 2648931 h 8102772"/>
                <a:gd name="connsiteX54" fmla="*/ 2772623 w 5592042"/>
                <a:gd name="connsiteY54" fmla="*/ 2195007 h 8102772"/>
                <a:gd name="connsiteX55" fmla="*/ 3380668 w 5592042"/>
                <a:gd name="connsiteY55" fmla="*/ 1312459 h 8102772"/>
                <a:gd name="connsiteX56" fmla="*/ 3760984 w 5592042"/>
                <a:gd name="connsiteY56" fmla="*/ 471317 h 8102772"/>
                <a:gd name="connsiteX57" fmla="*/ 3803922 w 5592042"/>
                <a:gd name="connsiteY57" fmla="*/ 379305 h 8102772"/>
                <a:gd name="connsiteX58" fmla="*/ 3879831 w 5592042"/>
                <a:gd name="connsiteY58" fmla="*/ 377004 h 8102772"/>
                <a:gd name="connsiteX59" fmla="*/ 3931205 w 5592042"/>
                <a:gd name="connsiteY59" fmla="*/ 511955 h 8102772"/>
                <a:gd name="connsiteX60" fmla="*/ 3987947 w 5592042"/>
                <a:gd name="connsiteY60" fmla="*/ 913741 h 8102772"/>
                <a:gd name="connsiteX61" fmla="*/ 3892867 w 5592042"/>
                <a:gd name="connsiteY61" fmla="*/ 1388369 h 8102772"/>
                <a:gd name="connsiteX62" fmla="*/ 3877532 w 5592042"/>
                <a:gd name="connsiteY62" fmla="*/ 1429774 h 8102772"/>
                <a:gd name="connsiteX63" fmla="*/ 3881365 w 5592042"/>
                <a:gd name="connsiteY63" fmla="*/ 1439742 h 8102772"/>
                <a:gd name="connsiteX64" fmla="*/ 3939639 w 5592042"/>
                <a:gd name="connsiteY64" fmla="*/ 1363833 h 8102772"/>
                <a:gd name="connsiteX65" fmla="*/ 4130563 w 5592042"/>
                <a:gd name="connsiteY65" fmla="*/ 1016487 h 8102772"/>
                <a:gd name="connsiteX66" fmla="*/ 4171970 w 5592042"/>
                <a:gd name="connsiteY66" fmla="*/ 961280 h 8102772"/>
                <a:gd name="connsiteX67" fmla="*/ 4221809 w 5592042"/>
                <a:gd name="connsiteY67" fmla="*/ 966648 h 8102772"/>
                <a:gd name="connsiteX68" fmla="*/ 4265515 w 5592042"/>
                <a:gd name="connsiteY68" fmla="*/ 1041790 h 8102772"/>
                <a:gd name="connsiteX69" fmla="*/ 4280851 w 5592042"/>
                <a:gd name="connsiteY69" fmla="*/ 1011120 h 8102772"/>
                <a:gd name="connsiteX70" fmla="*/ 4716373 w 5592042"/>
                <a:gd name="connsiteY70" fmla="*/ 432979 h 8102772"/>
                <a:gd name="connsiteX71" fmla="*/ 4943335 w 5592042"/>
                <a:gd name="connsiteY71" fmla="*/ 165378 h 8102772"/>
                <a:gd name="connsiteX72" fmla="*/ 5229339 w 5592042"/>
                <a:gd name="connsiteY72" fmla="*/ 10491 h 8102772"/>
                <a:gd name="connsiteX73" fmla="*/ 5328731 w 5592042"/>
                <a:gd name="connsiteY73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361091 w 5592042"/>
                <a:gd name="connsiteY40" fmla="*/ 4193429 h 8102772"/>
                <a:gd name="connsiteX41" fmla="*/ 249200 w 5592042"/>
                <a:gd name="connsiteY41" fmla="*/ 4250705 h 8102772"/>
                <a:gd name="connsiteX42" fmla="*/ 68243 w 5592042"/>
                <a:gd name="connsiteY42" fmla="*/ 4298244 h 8102772"/>
                <a:gd name="connsiteX43" fmla="*/ 0 w 5592042"/>
                <a:gd name="connsiteY43" fmla="*/ 4298244 h 8102772"/>
                <a:gd name="connsiteX44" fmla="*/ 233098 w 5592042"/>
                <a:gd name="connsiteY44" fmla="*/ 4073581 h 8102772"/>
                <a:gd name="connsiteX45" fmla="*/ 443957 w 5592042"/>
                <a:gd name="connsiteY45" fmla="*/ 3830517 h 8102772"/>
                <a:gd name="connsiteX46" fmla="*/ 883314 w 5592042"/>
                <a:gd name="connsiteY46" fmla="*/ 3467838 h 8102772"/>
                <a:gd name="connsiteX47" fmla="*/ 1439985 w 5592042"/>
                <a:gd name="connsiteY47" fmla="*/ 3658762 h 8102772"/>
                <a:gd name="connsiteX48" fmla="*/ 1653147 w 5592042"/>
                <a:gd name="connsiteY48" fmla="*/ 4003807 h 8102772"/>
                <a:gd name="connsiteX49" fmla="*/ 1677683 w 5592042"/>
                <a:gd name="connsiteY49" fmla="*/ 4045979 h 8102772"/>
                <a:gd name="connsiteX50" fmla="*/ 1705286 w 5592042"/>
                <a:gd name="connsiteY50" fmla="*/ 3964701 h 8102772"/>
                <a:gd name="connsiteX51" fmla="*/ 1913080 w 5592042"/>
                <a:gd name="connsiteY51" fmla="*/ 3348989 h 8102772"/>
                <a:gd name="connsiteX52" fmla="*/ 2360870 w 5592042"/>
                <a:gd name="connsiteY52" fmla="*/ 2648931 h 8102772"/>
                <a:gd name="connsiteX53" fmla="*/ 2772623 w 5592042"/>
                <a:gd name="connsiteY53" fmla="*/ 2195007 h 8102772"/>
                <a:gd name="connsiteX54" fmla="*/ 3380668 w 5592042"/>
                <a:gd name="connsiteY54" fmla="*/ 1312459 h 8102772"/>
                <a:gd name="connsiteX55" fmla="*/ 3760984 w 5592042"/>
                <a:gd name="connsiteY55" fmla="*/ 471317 h 8102772"/>
                <a:gd name="connsiteX56" fmla="*/ 3803922 w 5592042"/>
                <a:gd name="connsiteY56" fmla="*/ 379305 h 8102772"/>
                <a:gd name="connsiteX57" fmla="*/ 3879831 w 5592042"/>
                <a:gd name="connsiteY57" fmla="*/ 377004 h 8102772"/>
                <a:gd name="connsiteX58" fmla="*/ 3931205 w 5592042"/>
                <a:gd name="connsiteY58" fmla="*/ 511955 h 8102772"/>
                <a:gd name="connsiteX59" fmla="*/ 3987947 w 5592042"/>
                <a:gd name="connsiteY59" fmla="*/ 913741 h 8102772"/>
                <a:gd name="connsiteX60" fmla="*/ 3892867 w 5592042"/>
                <a:gd name="connsiteY60" fmla="*/ 1388369 h 8102772"/>
                <a:gd name="connsiteX61" fmla="*/ 3877532 w 5592042"/>
                <a:gd name="connsiteY61" fmla="*/ 1429774 h 8102772"/>
                <a:gd name="connsiteX62" fmla="*/ 3881365 w 5592042"/>
                <a:gd name="connsiteY62" fmla="*/ 1439742 h 8102772"/>
                <a:gd name="connsiteX63" fmla="*/ 3939639 w 5592042"/>
                <a:gd name="connsiteY63" fmla="*/ 1363833 h 8102772"/>
                <a:gd name="connsiteX64" fmla="*/ 4130563 w 5592042"/>
                <a:gd name="connsiteY64" fmla="*/ 1016487 h 8102772"/>
                <a:gd name="connsiteX65" fmla="*/ 4171970 w 5592042"/>
                <a:gd name="connsiteY65" fmla="*/ 961280 h 8102772"/>
                <a:gd name="connsiteX66" fmla="*/ 4221809 w 5592042"/>
                <a:gd name="connsiteY66" fmla="*/ 966648 h 8102772"/>
                <a:gd name="connsiteX67" fmla="*/ 4265515 w 5592042"/>
                <a:gd name="connsiteY67" fmla="*/ 1041790 h 8102772"/>
                <a:gd name="connsiteX68" fmla="*/ 4280851 w 5592042"/>
                <a:gd name="connsiteY68" fmla="*/ 1011120 h 8102772"/>
                <a:gd name="connsiteX69" fmla="*/ 4716373 w 5592042"/>
                <a:gd name="connsiteY69" fmla="*/ 432979 h 8102772"/>
                <a:gd name="connsiteX70" fmla="*/ 4943335 w 5592042"/>
                <a:gd name="connsiteY70" fmla="*/ 165378 h 8102772"/>
                <a:gd name="connsiteX71" fmla="*/ 5229339 w 5592042"/>
                <a:gd name="connsiteY71" fmla="*/ 10491 h 8102772"/>
                <a:gd name="connsiteX72" fmla="*/ 5328731 w 5592042"/>
                <a:gd name="connsiteY72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77249 w 5592042"/>
                <a:gd name="connsiteY38" fmla="*/ 4211599 h 8102772"/>
                <a:gd name="connsiteX39" fmla="*/ 380801 w 5592042"/>
                <a:gd name="connsiteY39" fmla="*/ 4218057 h 8102772"/>
                <a:gd name="connsiteX40" fmla="*/ 249200 w 5592042"/>
                <a:gd name="connsiteY40" fmla="*/ 4250705 h 8102772"/>
                <a:gd name="connsiteX41" fmla="*/ 68243 w 5592042"/>
                <a:gd name="connsiteY41" fmla="*/ 4298244 h 8102772"/>
                <a:gd name="connsiteX42" fmla="*/ 0 w 5592042"/>
                <a:gd name="connsiteY42" fmla="*/ 4298244 h 8102772"/>
                <a:gd name="connsiteX43" fmla="*/ 233098 w 5592042"/>
                <a:gd name="connsiteY43" fmla="*/ 4073581 h 8102772"/>
                <a:gd name="connsiteX44" fmla="*/ 443957 w 5592042"/>
                <a:gd name="connsiteY44" fmla="*/ 3830517 h 8102772"/>
                <a:gd name="connsiteX45" fmla="*/ 883314 w 5592042"/>
                <a:gd name="connsiteY45" fmla="*/ 3467838 h 8102772"/>
                <a:gd name="connsiteX46" fmla="*/ 1439985 w 5592042"/>
                <a:gd name="connsiteY46" fmla="*/ 3658762 h 8102772"/>
                <a:gd name="connsiteX47" fmla="*/ 1653147 w 5592042"/>
                <a:gd name="connsiteY47" fmla="*/ 4003807 h 8102772"/>
                <a:gd name="connsiteX48" fmla="*/ 1677683 w 5592042"/>
                <a:gd name="connsiteY48" fmla="*/ 4045979 h 8102772"/>
                <a:gd name="connsiteX49" fmla="*/ 1705286 w 5592042"/>
                <a:gd name="connsiteY49" fmla="*/ 3964701 h 8102772"/>
                <a:gd name="connsiteX50" fmla="*/ 1913080 w 5592042"/>
                <a:gd name="connsiteY50" fmla="*/ 3348989 h 8102772"/>
                <a:gd name="connsiteX51" fmla="*/ 2360870 w 5592042"/>
                <a:gd name="connsiteY51" fmla="*/ 2648931 h 8102772"/>
                <a:gd name="connsiteX52" fmla="*/ 2772623 w 5592042"/>
                <a:gd name="connsiteY52" fmla="*/ 2195007 h 8102772"/>
                <a:gd name="connsiteX53" fmla="*/ 3380668 w 5592042"/>
                <a:gd name="connsiteY53" fmla="*/ 1312459 h 8102772"/>
                <a:gd name="connsiteX54" fmla="*/ 3760984 w 5592042"/>
                <a:gd name="connsiteY54" fmla="*/ 471317 h 8102772"/>
                <a:gd name="connsiteX55" fmla="*/ 3803922 w 5592042"/>
                <a:gd name="connsiteY55" fmla="*/ 379305 h 8102772"/>
                <a:gd name="connsiteX56" fmla="*/ 3879831 w 5592042"/>
                <a:gd name="connsiteY56" fmla="*/ 377004 h 8102772"/>
                <a:gd name="connsiteX57" fmla="*/ 3931205 w 5592042"/>
                <a:gd name="connsiteY57" fmla="*/ 511955 h 8102772"/>
                <a:gd name="connsiteX58" fmla="*/ 3987947 w 5592042"/>
                <a:gd name="connsiteY58" fmla="*/ 913741 h 8102772"/>
                <a:gd name="connsiteX59" fmla="*/ 3892867 w 5592042"/>
                <a:gd name="connsiteY59" fmla="*/ 1388369 h 8102772"/>
                <a:gd name="connsiteX60" fmla="*/ 3877532 w 5592042"/>
                <a:gd name="connsiteY60" fmla="*/ 1429774 h 8102772"/>
                <a:gd name="connsiteX61" fmla="*/ 3881365 w 5592042"/>
                <a:gd name="connsiteY61" fmla="*/ 1439742 h 8102772"/>
                <a:gd name="connsiteX62" fmla="*/ 3939639 w 5592042"/>
                <a:gd name="connsiteY62" fmla="*/ 1363833 h 8102772"/>
                <a:gd name="connsiteX63" fmla="*/ 4130563 w 5592042"/>
                <a:gd name="connsiteY63" fmla="*/ 1016487 h 8102772"/>
                <a:gd name="connsiteX64" fmla="*/ 4171970 w 5592042"/>
                <a:gd name="connsiteY64" fmla="*/ 961280 h 8102772"/>
                <a:gd name="connsiteX65" fmla="*/ 4221809 w 5592042"/>
                <a:gd name="connsiteY65" fmla="*/ 966648 h 8102772"/>
                <a:gd name="connsiteX66" fmla="*/ 4265515 w 5592042"/>
                <a:gd name="connsiteY66" fmla="*/ 1041790 h 8102772"/>
                <a:gd name="connsiteX67" fmla="*/ 4280851 w 5592042"/>
                <a:gd name="connsiteY67" fmla="*/ 1011120 h 8102772"/>
                <a:gd name="connsiteX68" fmla="*/ 4716373 w 5592042"/>
                <a:gd name="connsiteY68" fmla="*/ 432979 h 8102772"/>
                <a:gd name="connsiteX69" fmla="*/ 4943335 w 5592042"/>
                <a:gd name="connsiteY69" fmla="*/ 165378 h 8102772"/>
                <a:gd name="connsiteX70" fmla="*/ 5229339 w 5592042"/>
                <a:gd name="connsiteY70" fmla="*/ 10491 h 8102772"/>
                <a:gd name="connsiteX71" fmla="*/ 5328731 w 5592042"/>
                <a:gd name="connsiteY71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380801 w 5592042"/>
                <a:gd name="connsiteY38" fmla="*/ 4218057 h 8102772"/>
                <a:gd name="connsiteX39" fmla="*/ 249200 w 5592042"/>
                <a:gd name="connsiteY39" fmla="*/ 4250705 h 8102772"/>
                <a:gd name="connsiteX40" fmla="*/ 68243 w 5592042"/>
                <a:gd name="connsiteY40" fmla="*/ 4298244 h 8102772"/>
                <a:gd name="connsiteX41" fmla="*/ 0 w 5592042"/>
                <a:gd name="connsiteY41" fmla="*/ 4298244 h 8102772"/>
                <a:gd name="connsiteX42" fmla="*/ 233098 w 5592042"/>
                <a:gd name="connsiteY42" fmla="*/ 4073581 h 8102772"/>
                <a:gd name="connsiteX43" fmla="*/ 443957 w 5592042"/>
                <a:gd name="connsiteY43" fmla="*/ 3830517 h 8102772"/>
                <a:gd name="connsiteX44" fmla="*/ 883314 w 5592042"/>
                <a:gd name="connsiteY44" fmla="*/ 3467838 h 8102772"/>
                <a:gd name="connsiteX45" fmla="*/ 1439985 w 5592042"/>
                <a:gd name="connsiteY45" fmla="*/ 3658762 h 8102772"/>
                <a:gd name="connsiteX46" fmla="*/ 1653147 w 5592042"/>
                <a:gd name="connsiteY46" fmla="*/ 4003807 h 8102772"/>
                <a:gd name="connsiteX47" fmla="*/ 1677683 w 5592042"/>
                <a:gd name="connsiteY47" fmla="*/ 4045979 h 8102772"/>
                <a:gd name="connsiteX48" fmla="*/ 1705286 w 5592042"/>
                <a:gd name="connsiteY48" fmla="*/ 3964701 h 8102772"/>
                <a:gd name="connsiteX49" fmla="*/ 1913080 w 5592042"/>
                <a:gd name="connsiteY49" fmla="*/ 3348989 h 8102772"/>
                <a:gd name="connsiteX50" fmla="*/ 2360870 w 5592042"/>
                <a:gd name="connsiteY50" fmla="*/ 2648931 h 8102772"/>
                <a:gd name="connsiteX51" fmla="*/ 2772623 w 5592042"/>
                <a:gd name="connsiteY51" fmla="*/ 2195007 h 8102772"/>
                <a:gd name="connsiteX52" fmla="*/ 3380668 w 5592042"/>
                <a:gd name="connsiteY52" fmla="*/ 1312459 h 8102772"/>
                <a:gd name="connsiteX53" fmla="*/ 3760984 w 5592042"/>
                <a:gd name="connsiteY53" fmla="*/ 471317 h 8102772"/>
                <a:gd name="connsiteX54" fmla="*/ 3803922 w 5592042"/>
                <a:gd name="connsiteY54" fmla="*/ 379305 h 8102772"/>
                <a:gd name="connsiteX55" fmla="*/ 3879831 w 5592042"/>
                <a:gd name="connsiteY55" fmla="*/ 377004 h 8102772"/>
                <a:gd name="connsiteX56" fmla="*/ 3931205 w 5592042"/>
                <a:gd name="connsiteY56" fmla="*/ 511955 h 8102772"/>
                <a:gd name="connsiteX57" fmla="*/ 3987947 w 5592042"/>
                <a:gd name="connsiteY57" fmla="*/ 913741 h 8102772"/>
                <a:gd name="connsiteX58" fmla="*/ 3892867 w 5592042"/>
                <a:gd name="connsiteY58" fmla="*/ 1388369 h 8102772"/>
                <a:gd name="connsiteX59" fmla="*/ 3877532 w 5592042"/>
                <a:gd name="connsiteY59" fmla="*/ 1429774 h 8102772"/>
                <a:gd name="connsiteX60" fmla="*/ 3881365 w 5592042"/>
                <a:gd name="connsiteY60" fmla="*/ 1439742 h 8102772"/>
                <a:gd name="connsiteX61" fmla="*/ 3939639 w 5592042"/>
                <a:gd name="connsiteY61" fmla="*/ 1363833 h 8102772"/>
                <a:gd name="connsiteX62" fmla="*/ 4130563 w 5592042"/>
                <a:gd name="connsiteY62" fmla="*/ 1016487 h 8102772"/>
                <a:gd name="connsiteX63" fmla="*/ 4171970 w 5592042"/>
                <a:gd name="connsiteY63" fmla="*/ 961280 h 8102772"/>
                <a:gd name="connsiteX64" fmla="*/ 4221809 w 5592042"/>
                <a:gd name="connsiteY64" fmla="*/ 966648 h 8102772"/>
                <a:gd name="connsiteX65" fmla="*/ 4265515 w 5592042"/>
                <a:gd name="connsiteY65" fmla="*/ 1041790 h 8102772"/>
                <a:gd name="connsiteX66" fmla="*/ 4280851 w 5592042"/>
                <a:gd name="connsiteY66" fmla="*/ 1011120 h 8102772"/>
                <a:gd name="connsiteX67" fmla="*/ 4716373 w 5592042"/>
                <a:gd name="connsiteY67" fmla="*/ 432979 h 8102772"/>
                <a:gd name="connsiteX68" fmla="*/ 4943335 w 5592042"/>
                <a:gd name="connsiteY68" fmla="*/ 165378 h 8102772"/>
                <a:gd name="connsiteX69" fmla="*/ 5229339 w 5592042"/>
                <a:gd name="connsiteY69" fmla="*/ 10491 h 8102772"/>
                <a:gd name="connsiteX70" fmla="*/ 5328731 w 5592042"/>
                <a:gd name="connsiteY70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249200 w 5592042"/>
                <a:gd name="connsiteY38" fmla="*/ 4250705 h 8102772"/>
                <a:gd name="connsiteX39" fmla="*/ 68243 w 5592042"/>
                <a:gd name="connsiteY39" fmla="*/ 4298244 h 8102772"/>
                <a:gd name="connsiteX40" fmla="*/ 0 w 5592042"/>
                <a:gd name="connsiteY40" fmla="*/ 4298244 h 8102772"/>
                <a:gd name="connsiteX41" fmla="*/ 233098 w 5592042"/>
                <a:gd name="connsiteY41" fmla="*/ 4073581 h 8102772"/>
                <a:gd name="connsiteX42" fmla="*/ 443957 w 5592042"/>
                <a:gd name="connsiteY42" fmla="*/ 3830517 h 8102772"/>
                <a:gd name="connsiteX43" fmla="*/ 883314 w 5592042"/>
                <a:gd name="connsiteY43" fmla="*/ 3467838 h 8102772"/>
                <a:gd name="connsiteX44" fmla="*/ 1439985 w 5592042"/>
                <a:gd name="connsiteY44" fmla="*/ 3658762 h 8102772"/>
                <a:gd name="connsiteX45" fmla="*/ 1653147 w 5592042"/>
                <a:gd name="connsiteY45" fmla="*/ 4003807 h 8102772"/>
                <a:gd name="connsiteX46" fmla="*/ 1677683 w 5592042"/>
                <a:gd name="connsiteY46" fmla="*/ 4045979 h 8102772"/>
                <a:gd name="connsiteX47" fmla="*/ 1705286 w 5592042"/>
                <a:gd name="connsiteY47" fmla="*/ 3964701 h 8102772"/>
                <a:gd name="connsiteX48" fmla="*/ 1913080 w 5592042"/>
                <a:gd name="connsiteY48" fmla="*/ 3348989 h 8102772"/>
                <a:gd name="connsiteX49" fmla="*/ 2360870 w 5592042"/>
                <a:gd name="connsiteY49" fmla="*/ 2648931 h 8102772"/>
                <a:gd name="connsiteX50" fmla="*/ 2772623 w 5592042"/>
                <a:gd name="connsiteY50" fmla="*/ 2195007 h 8102772"/>
                <a:gd name="connsiteX51" fmla="*/ 3380668 w 5592042"/>
                <a:gd name="connsiteY51" fmla="*/ 1312459 h 8102772"/>
                <a:gd name="connsiteX52" fmla="*/ 3760984 w 5592042"/>
                <a:gd name="connsiteY52" fmla="*/ 471317 h 8102772"/>
                <a:gd name="connsiteX53" fmla="*/ 3803922 w 5592042"/>
                <a:gd name="connsiteY53" fmla="*/ 379305 h 8102772"/>
                <a:gd name="connsiteX54" fmla="*/ 3879831 w 5592042"/>
                <a:gd name="connsiteY54" fmla="*/ 377004 h 8102772"/>
                <a:gd name="connsiteX55" fmla="*/ 3931205 w 5592042"/>
                <a:gd name="connsiteY55" fmla="*/ 511955 h 8102772"/>
                <a:gd name="connsiteX56" fmla="*/ 3987947 w 5592042"/>
                <a:gd name="connsiteY56" fmla="*/ 913741 h 8102772"/>
                <a:gd name="connsiteX57" fmla="*/ 3892867 w 5592042"/>
                <a:gd name="connsiteY57" fmla="*/ 1388369 h 8102772"/>
                <a:gd name="connsiteX58" fmla="*/ 3877532 w 5592042"/>
                <a:gd name="connsiteY58" fmla="*/ 1429774 h 8102772"/>
                <a:gd name="connsiteX59" fmla="*/ 3881365 w 5592042"/>
                <a:gd name="connsiteY59" fmla="*/ 1439742 h 8102772"/>
                <a:gd name="connsiteX60" fmla="*/ 3939639 w 5592042"/>
                <a:gd name="connsiteY60" fmla="*/ 1363833 h 8102772"/>
                <a:gd name="connsiteX61" fmla="*/ 4130563 w 5592042"/>
                <a:gd name="connsiteY61" fmla="*/ 1016487 h 8102772"/>
                <a:gd name="connsiteX62" fmla="*/ 4171970 w 5592042"/>
                <a:gd name="connsiteY62" fmla="*/ 961280 h 8102772"/>
                <a:gd name="connsiteX63" fmla="*/ 4221809 w 5592042"/>
                <a:gd name="connsiteY63" fmla="*/ 966648 h 8102772"/>
                <a:gd name="connsiteX64" fmla="*/ 4265515 w 5592042"/>
                <a:gd name="connsiteY64" fmla="*/ 1041790 h 8102772"/>
                <a:gd name="connsiteX65" fmla="*/ 4280851 w 5592042"/>
                <a:gd name="connsiteY65" fmla="*/ 1011120 h 8102772"/>
                <a:gd name="connsiteX66" fmla="*/ 4716373 w 5592042"/>
                <a:gd name="connsiteY66" fmla="*/ 432979 h 8102772"/>
                <a:gd name="connsiteX67" fmla="*/ 4943335 w 5592042"/>
                <a:gd name="connsiteY67" fmla="*/ 165378 h 8102772"/>
                <a:gd name="connsiteX68" fmla="*/ 5229339 w 5592042"/>
                <a:gd name="connsiteY68" fmla="*/ 10491 h 8102772"/>
                <a:gd name="connsiteX69" fmla="*/ 5328731 w 5592042"/>
                <a:gd name="connsiteY69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  <a:gd name="connsiteX0" fmla="*/ 5328731 w 5592042"/>
                <a:gd name="connsiteY0" fmla="*/ 427 h 8102772"/>
                <a:gd name="connsiteX1" fmla="*/ 5389593 w 5592042"/>
                <a:gd name="connsiteY1" fmla="*/ 10491 h 8102772"/>
                <a:gd name="connsiteX2" fmla="*/ 5583583 w 5592042"/>
                <a:gd name="connsiteY2" fmla="*/ 206016 h 8102772"/>
                <a:gd name="connsiteX3" fmla="*/ 5540645 w 5592042"/>
                <a:gd name="connsiteY3" fmla="*/ 600900 h 8102772"/>
                <a:gd name="connsiteX4" fmla="*/ 5263077 w 5592042"/>
                <a:gd name="connsiteY4" fmla="*/ 1105432 h 8102772"/>
                <a:gd name="connsiteX5" fmla="*/ 5488505 w 5592042"/>
                <a:gd name="connsiteY5" fmla="*/ 1529453 h 8102772"/>
                <a:gd name="connsiteX6" fmla="*/ 5196368 w 5592042"/>
                <a:gd name="connsiteY6" fmla="*/ 2096860 h 8102772"/>
                <a:gd name="connsiteX7" fmla="*/ 5266910 w 5592042"/>
                <a:gd name="connsiteY7" fmla="*/ 2737876 h 8102772"/>
                <a:gd name="connsiteX8" fmla="*/ 4954837 w 5592042"/>
                <a:gd name="connsiteY8" fmla="*/ 3187967 h 8102772"/>
                <a:gd name="connsiteX9" fmla="*/ 4960971 w 5592042"/>
                <a:gd name="connsiteY9" fmla="*/ 3588220 h 8102772"/>
                <a:gd name="connsiteX10" fmla="*/ 4613625 w 5592042"/>
                <a:gd name="connsiteY10" fmla="*/ 3874223 h 8102772"/>
                <a:gd name="connsiteX11" fmla="*/ 4248645 w 5592042"/>
                <a:gd name="connsiteY11" fmla="*/ 4466166 h 8102772"/>
                <a:gd name="connsiteX12" fmla="*/ 3164439 w 5592042"/>
                <a:gd name="connsiteY12" fmla="*/ 5190760 h 8102772"/>
                <a:gd name="connsiteX13" fmla="*/ 3171341 w 5592042"/>
                <a:gd name="connsiteY13" fmla="*/ 5203027 h 8102772"/>
                <a:gd name="connsiteX14" fmla="*/ 3619899 w 5592042"/>
                <a:gd name="connsiteY14" fmla="*/ 5783469 h 8102772"/>
                <a:gd name="connsiteX15" fmla="*/ 4069223 w 5592042"/>
                <a:gd name="connsiteY15" fmla="*/ 6211324 h 8102772"/>
                <a:gd name="connsiteX16" fmla="*/ 4944869 w 5592042"/>
                <a:gd name="connsiteY16" fmla="*/ 6605443 h 8102772"/>
                <a:gd name="connsiteX17" fmla="*/ 5034580 w 5592042"/>
                <a:gd name="connsiteY17" fmla="*/ 6626911 h 8102772"/>
                <a:gd name="connsiteX18" fmla="*/ 5198668 w 5592042"/>
                <a:gd name="connsiteY18" fmla="*/ 6709723 h 8102772"/>
                <a:gd name="connsiteX19" fmla="*/ 5084419 w 5592042"/>
                <a:gd name="connsiteY19" fmla="*/ 6841606 h 8102772"/>
                <a:gd name="connsiteX20" fmla="*/ 5056817 w 5592042"/>
                <a:gd name="connsiteY20" fmla="*/ 7073936 h 8102772"/>
                <a:gd name="connsiteX21" fmla="*/ 4826787 w 5592042"/>
                <a:gd name="connsiteY21" fmla="*/ 7234957 h 8102772"/>
                <a:gd name="connsiteX22" fmla="*/ 4654265 w 5592042"/>
                <a:gd name="connsiteY22" fmla="*/ 7599171 h 8102772"/>
                <a:gd name="connsiteX23" fmla="*/ 4258614 w 5592042"/>
                <a:gd name="connsiteY23" fmla="*/ 7768625 h 8102772"/>
                <a:gd name="connsiteX24" fmla="*/ 4083025 w 5592042"/>
                <a:gd name="connsiteY24" fmla="*/ 8009390 h 8102772"/>
                <a:gd name="connsiteX25" fmla="*/ 3859129 w 5592042"/>
                <a:gd name="connsiteY25" fmla="*/ 8094501 h 8102772"/>
                <a:gd name="connsiteX26" fmla="*/ 3734147 w 5592042"/>
                <a:gd name="connsiteY26" fmla="*/ 8018591 h 8102772"/>
                <a:gd name="connsiteX27" fmla="*/ 3632167 w 5592042"/>
                <a:gd name="connsiteY27" fmla="*/ 7580001 h 8102772"/>
                <a:gd name="connsiteX28" fmla="*/ 3243417 w 5592042"/>
                <a:gd name="connsiteY28" fmla="*/ 6643781 h 8102772"/>
                <a:gd name="connsiteX29" fmla="*/ 2617737 w 5592042"/>
                <a:gd name="connsiteY29" fmla="*/ 6166852 h 8102772"/>
                <a:gd name="connsiteX30" fmla="*/ 2320999 w 5592042"/>
                <a:gd name="connsiteY30" fmla="*/ 6113945 h 8102772"/>
                <a:gd name="connsiteX31" fmla="*/ 1550399 w 5592042"/>
                <a:gd name="connsiteY31" fmla="*/ 5809539 h 8102772"/>
                <a:gd name="connsiteX32" fmla="*/ 1215324 w 5592042"/>
                <a:gd name="connsiteY32" fmla="*/ 5553440 h 8102772"/>
                <a:gd name="connsiteX33" fmla="*/ 854944 w 5592042"/>
                <a:gd name="connsiteY33" fmla="*/ 4831146 h 8102772"/>
                <a:gd name="connsiteX34" fmla="*/ 831941 w 5592042"/>
                <a:gd name="connsiteY34" fmla="*/ 4645589 h 8102772"/>
                <a:gd name="connsiteX35" fmla="*/ 673221 w 5592042"/>
                <a:gd name="connsiteY35" fmla="*/ 4328914 h 8102772"/>
                <a:gd name="connsiteX36" fmla="*/ 511433 w 5592042"/>
                <a:gd name="connsiteY36" fmla="*/ 4190896 h 8102772"/>
                <a:gd name="connsiteX37" fmla="*/ 459293 w 5592042"/>
                <a:gd name="connsiteY37" fmla="*/ 4183229 h 8102772"/>
                <a:gd name="connsiteX38" fmla="*/ 68243 w 5592042"/>
                <a:gd name="connsiteY38" fmla="*/ 4298244 h 8102772"/>
                <a:gd name="connsiteX39" fmla="*/ 0 w 5592042"/>
                <a:gd name="connsiteY39" fmla="*/ 4298244 h 8102772"/>
                <a:gd name="connsiteX40" fmla="*/ 233098 w 5592042"/>
                <a:gd name="connsiteY40" fmla="*/ 4073581 h 8102772"/>
                <a:gd name="connsiteX41" fmla="*/ 443957 w 5592042"/>
                <a:gd name="connsiteY41" fmla="*/ 3830517 h 8102772"/>
                <a:gd name="connsiteX42" fmla="*/ 883314 w 5592042"/>
                <a:gd name="connsiteY42" fmla="*/ 3467838 h 8102772"/>
                <a:gd name="connsiteX43" fmla="*/ 1439985 w 5592042"/>
                <a:gd name="connsiteY43" fmla="*/ 3658762 h 8102772"/>
                <a:gd name="connsiteX44" fmla="*/ 1653147 w 5592042"/>
                <a:gd name="connsiteY44" fmla="*/ 4003807 h 8102772"/>
                <a:gd name="connsiteX45" fmla="*/ 1677683 w 5592042"/>
                <a:gd name="connsiteY45" fmla="*/ 4045979 h 8102772"/>
                <a:gd name="connsiteX46" fmla="*/ 1705286 w 5592042"/>
                <a:gd name="connsiteY46" fmla="*/ 3964701 h 8102772"/>
                <a:gd name="connsiteX47" fmla="*/ 1913080 w 5592042"/>
                <a:gd name="connsiteY47" fmla="*/ 3348989 h 8102772"/>
                <a:gd name="connsiteX48" fmla="*/ 2360870 w 5592042"/>
                <a:gd name="connsiteY48" fmla="*/ 2648931 h 8102772"/>
                <a:gd name="connsiteX49" fmla="*/ 2772623 w 5592042"/>
                <a:gd name="connsiteY49" fmla="*/ 2195007 h 8102772"/>
                <a:gd name="connsiteX50" fmla="*/ 3380668 w 5592042"/>
                <a:gd name="connsiteY50" fmla="*/ 1312459 h 8102772"/>
                <a:gd name="connsiteX51" fmla="*/ 3760984 w 5592042"/>
                <a:gd name="connsiteY51" fmla="*/ 471317 h 8102772"/>
                <a:gd name="connsiteX52" fmla="*/ 3803922 w 5592042"/>
                <a:gd name="connsiteY52" fmla="*/ 379305 h 8102772"/>
                <a:gd name="connsiteX53" fmla="*/ 3879831 w 5592042"/>
                <a:gd name="connsiteY53" fmla="*/ 377004 h 8102772"/>
                <a:gd name="connsiteX54" fmla="*/ 3931205 w 5592042"/>
                <a:gd name="connsiteY54" fmla="*/ 511955 h 8102772"/>
                <a:gd name="connsiteX55" fmla="*/ 3987947 w 5592042"/>
                <a:gd name="connsiteY55" fmla="*/ 913741 h 8102772"/>
                <a:gd name="connsiteX56" fmla="*/ 3892867 w 5592042"/>
                <a:gd name="connsiteY56" fmla="*/ 1388369 h 8102772"/>
                <a:gd name="connsiteX57" fmla="*/ 3877532 w 5592042"/>
                <a:gd name="connsiteY57" fmla="*/ 1429774 h 8102772"/>
                <a:gd name="connsiteX58" fmla="*/ 3881365 w 5592042"/>
                <a:gd name="connsiteY58" fmla="*/ 1439742 h 8102772"/>
                <a:gd name="connsiteX59" fmla="*/ 3939639 w 5592042"/>
                <a:gd name="connsiteY59" fmla="*/ 1363833 h 8102772"/>
                <a:gd name="connsiteX60" fmla="*/ 4130563 w 5592042"/>
                <a:gd name="connsiteY60" fmla="*/ 1016487 h 8102772"/>
                <a:gd name="connsiteX61" fmla="*/ 4171970 w 5592042"/>
                <a:gd name="connsiteY61" fmla="*/ 961280 h 8102772"/>
                <a:gd name="connsiteX62" fmla="*/ 4221809 w 5592042"/>
                <a:gd name="connsiteY62" fmla="*/ 966648 h 8102772"/>
                <a:gd name="connsiteX63" fmla="*/ 4265515 w 5592042"/>
                <a:gd name="connsiteY63" fmla="*/ 1041790 h 8102772"/>
                <a:gd name="connsiteX64" fmla="*/ 4280851 w 5592042"/>
                <a:gd name="connsiteY64" fmla="*/ 1011120 h 8102772"/>
                <a:gd name="connsiteX65" fmla="*/ 4716373 w 5592042"/>
                <a:gd name="connsiteY65" fmla="*/ 432979 h 8102772"/>
                <a:gd name="connsiteX66" fmla="*/ 4943335 w 5592042"/>
                <a:gd name="connsiteY66" fmla="*/ 165378 h 8102772"/>
                <a:gd name="connsiteX67" fmla="*/ 5229339 w 5592042"/>
                <a:gd name="connsiteY67" fmla="*/ 10491 h 8102772"/>
                <a:gd name="connsiteX68" fmla="*/ 5328731 w 5592042"/>
                <a:gd name="connsiteY68" fmla="*/ 427 h 810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92042" h="8102772">
                  <a:moveTo>
                    <a:pt x="5328731" y="427"/>
                  </a:moveTo>
                  <a:cubicBezTo>
                    <a:pt x="5356622" y="1865"/>
                    <a:pt x="5378091" y="6657"/>
                    <a:pt x="5389593" y="10491"/>
                  </a:cubicBezTo>
                  <a:cubicBezTo>
                    <a:pt x="5491572" y="46529"/>
                    <a:pt x="5566716" y="98669"/>
                    <a:pt x="5583583" y="206016"/>
                  </a:cubicBezTo>
                  <a:cubicBezTo>
                    <a:pt x="5602753" y="334066"/>
                    <a:pt x="5589718" y="484352"/>
                    <a:pt x="5540645" y="600900"/>
                  </a:cubicBezTo>
                  <a:cubicBezTo>
                    <a:pt x="5478538" y="748886"/>
                    <a:pt x="5263077" y="1081663"/>
                    <a:pt x="5263077" y="1105432"/>
                  </a:cubicBezTo>
                  <a:cubicBezTo>
                    <a:pt x="5266910" y="1231949"/>
                    <a:pt x="5456301" y="1173675"/>
                    <a:pt x="5488505" y="1529453"/>
                  </a:cubicBezTo>
                  <a:cubicBezTo>
                    <a:pt x="5462435" y="1805489"/>
                    <a:pt x="5226272" y="1925105"/>
                    <a:pt x="5196368" y="2096860"/>
                  </a:cubicBezTo>
                  <a:cubicBezTo>
                    <a:pt x="5150362" y="2349893"/>
                    <a:pt x="5361221" y="2412768"/>
                    <a:pt x="5266910" y="2737876"/>
                  </a:cubicBezTo>
                  <a:cubicBezTo>
                    <a:pt x="5227805" y="2842923"/>
                    <a:pt x="4961738" y="3133527"/>
                    <a:pt x="4954837" y="3187967"/>
                  </a:cubicBezTo>
                  <a:cubicBezTo>
                    <a:pt x="4943335" y="3283813"/>
                    <a:pt x="5056817" y="3356656"/>
                    <a:pt x="4960971" y="3588220"/>
                  </a:cubicBezTo>
                  <a:cubicBezTo>
                    <a:pt x="4895797" y="3743873"/>
                    <a:pt x="4704105" y="3759208"/>
                    <a:pt x="4613625" y="3874223"/>
                  </a:cubicBezTo>
                  <a:cubicBezTo>
                    <a:pt x="4695670" y="4110387"/>
                    <a:pt x="4655032" y="4377988"/>
                    <a:pt x="4248645" y="4466166"/>
                  </a:cubicBezTo>
                  <a:cubicBezTo>
                    <a:pt x="4208007" y="4882520"/>
                    <a:pt x="3274854" y="5208395"/>
                    <a:pt x="3164439" y="5190760"/>
                  </a:cubicBezTo>
                  <a:cubicBezTo>
                    <a:pt x="3167507" y="5196127"/>
                    <a:pt x="3169041" y="5199960"/>
                    <a:pt x="3171341" y="5203027"/>
                  </a:cubicBezTo>
                  <a:lnTo>
                    <a:pt x="3619899" y="5783469"/>
                  </a:lnTo>
                  <a:cubicBezTo>
                    <a:pt x="3747182" y="5949858"/>
                    <a:pt x="3910503" y="6077140"/>
                    <a:pt x="4069223" y="6211324"/>
                  </a:cubicBezTo>
                  <a:cubicBezTo>
                    <a:pt x="4325323" y="6426786"/>
                    <a:pt x="4622827" y="6541800"/>
                    <a:pt x="4944869" y="6605443"/>
                  </a:cubicBezTo>
                  <a:cubicBezTo>
                    <a:pt x="4975539" y="6610809"/>
                    <a:pt x="5005443" y="6618477"/>
                    <a:pt x="5034580" y="6626911"/>
                  </a:cubicBezTo>
                  <a:cubicBezTo>
                    <a:pt x="5078286" y="6639946"/>
                    <a:pt x="5201735" y="6664483"/>
                    <a:pt x="5198668" y="6709723"/>
                  </a:cubicBezTo>
                  <a:cubicBezTo>
                    <a:pt x="5194834" y="6759562"/>
                    <a:pt x="5104357" y="6797134"/>
                    <a:pt x="5084419" y="6841606"/>
                  </a:cubicBezTo>
                  <a:cubicBezTo>
                    <a:pt x="5048382" y="6923650"/>
                    <a:pt x="5105123" y="6998026"/>
                    <a:pt x="5056817" y="7073936"/>
                  </a:cubicBezTo>
                  <a:cubicBezTo>
                    <a:pt x="5027679" y="7119942"/>
                    <a:pt x="4855925" y="7193551"/>
                    <a:pt x="4826787" y="7234957"/>
                  </a:cubicBezTo>
                  <a:cubicBezTo>
                    <a:pt x="4722507" y="7386010"/>
                    <a:pt x="4765447" y="7499491"/>
                    <a:pt x="4654265" y="7599171"/>
                  </a:cubicBezTo>
                  <a:cubicBezTo>
                    <a:pt x="4571453" y="7673546"/>
                    <a:pt x="4345258" y="7708818"/>
                    <a:pt x="4258614" y="7768625"/>
                  </a:cubicBezTo>
                  <a:cubicBezTo>
                    <a:pt x="4194973" y="7810031"/>
                    <a:pt x="4195739" y="7934247"/>
                    <a:pt x="4083025" y="8009390"/>
                  </a:cubicBezTo>
                  <a:cubicBezTo>
                    <a:pt x="3984111" y="8075331"/>
                    <a:pt x="3859129" y="8094501"/>
                    <a:pt x="3859129" y="8094501"/>
                  </a:cubicBezTo>
                  <a:cubicBezTo>
                    <a:pt x="3800088" y="8119037"/>
                    <a:pt x="3751015" y="8087599"/>
                    <a:pt x="3734147" y="8018591"/>
                  </a:cubicBezTo>
                  <a:cubicBezTo>
                    <a:pt x="3698875" y="7872905"/>
                    <a:pt x="3665905" y="7726453"/>
                    <a:pt x="3632167" y="7580001"/>
                  </a:cubicBezTo>
                  <a:cubicBezTo>
                    <a:pt x="3555490" y="7245691"/>
                    <a:pt x="3426673" y="6933617"/>
                    <a:pt x="3243417" y="6643781"/>
                  </a:cubicBezTo>
                  <a:cubicBezTo>
                    <a:pt x="3093899" y="6406850"/>
                    <a:pt x="2892238" y="6237394"/>
                    <a:pt x="2617737" y="6166852"/>
                  </a:cubicBezTo>
                  <a:cubicBezTo>
                    <a:pt x="2520357" y="6141549"/>
                    <a:pt x="2419911" y="6130815"/>
                    <a:pt x="2320999" y="6113945"/>
                  </a:cubicBezTo>
                  <a:cubicBezTo>
                    <a:pt x="2042663" y="6067173"/>
                    <a:pt x="1785797" y="5965193"/>
                    <a:pt x="1550399" y="5809539"/>
                  </a:cubicBezTo>
                  <a:cubicBezTo>
                    <a:pt x="1432318" y="5732095"/>
                    <a:pt x="1318070" y="5650819"/>
                    <a:pt x="1215324" y="5553440"/>
                  </a:cubicBezTo>
                  <a:cubicBezTo>
                    <a:pt x="1007530" y="5356381"/>
                    <a:pt x="884081" y="5117150"/>
                    <a:pt x="854944" y="4831146"/>
                  </a:cubicBezTo>
                  <a:cubicBezTo>
                    <a:pt x="848810" y="4769039"/>
                    <a:pt x="838075" y="4707697"/>
                    <a:pt x="831941" y="4645589"/>
                  </a:cubicBezTo>
                  <a:cubicBezTo>
                    <a:pt x="819673" y="4519072"/>
                    <a:pt x="762931" y="4414793"/>
                    <a:pt x="673221" y="4328914"/>
                  </a:cubicBezTo>
                  <a:cubicBezTo>
                    <a:pt x="621847" y="4279842"/>
                    <a:pt x="565107" y="4236902"/>
                    <a:pt x="511433" y="4190896"/>
                  </a:cubicBezTo>
                  <a:cubicBezTo>
                    <a:pt x="495331" y="4176329"/>
                    <a:pt x="479229" y="4175562"/>
                    <a:pt x="459293" y="4183229"/>
                  </a:cubicBezTo>
                  <a:cubicBezTo>
                    <a:pt x="334125" y="4237334"/>
                    <a:pt x="223256" y="4288128"/>
                    <a:pt x="68243" y="4298244"/>
                  </a:cubicBezTo>
                  <a:cubicBezTo>
                    <a:pt x="47540" y="4302845"/>
                    <a:pt x="25304" y="4302078"/>
                    <a:pt x="0" y="4298244"/>
                  </a:cubicBezTo>
                  <a:cubicBezTo>
                    <a:pt x="81797" y="4188372"/>
                    <a:pt x="153069" y="4151535"/>
                    <a:pt x="233098" y="4073581"/>
                  </a:cubicBezTo>
                  <a:cubicBezTo>
                    <a:pt x="307474" y="3996906"/>
                    <a:pt x="393352" y="3934031"/>
                    <a:pt x="443957" y="3830517"/>
                  </a:cubicBezTo>
                  <a:cubicBezTo>
                    <a:pt x="533669" y="3645727"/>
                    <a:pt x="684722" y="3523044"/>
                    <a:pt x="883314" y="3467838"/>
                  </a:cubicBezTo>
                  <a:cubicBezTo>
                    <a:pt x="1112577" y="3403429"/>
                    <a:pt x="1300434" y="3466304"/>
                    <a:pt x="1439985" y="3658762"/>
                  </a:cubicBezTo>
                  <a:cubicBezTo>
                    <a:pt x="1518963" y="3767643"/>
                    <a:pt x="1582603" y="3888024"/>
                    <a:pt x="1653147" y="4003807"/>
                  </a:cubicBezTo>
                  <a:cubicBezTo>
                    <a:pt x="1660047" y="4015308"/>
                    <a:pt x="1666948" y="4026809"/>
                    <a:pt x="1677683" y="4045979"/>
                  </a:cubicBezTo>
                  <a:cubicBezTo>
                    <a:pt x="1688417" y="4013775"/>
                    <a:pt x="1698385" y="3989237"/>
                    <a:pt x="1705286" y="3964701"/>
                  </a:cubicBezTo>
                  <a:cubicBezTo>
                    <a:pt x="1765861" y="3756908"/>
                    <a:pt x="1829503" y="3549114"/>
                    <a:pt x="1913080" y="3348989"/>
                  </a:cubicBezTo>
                  <a:cubicBezTo>
                    <a:pt x="2021193" y="3089822"/>
                    <a:pt x="2176847" y="2859792"/>
                    <a:pt x="2360870" y="2648931"/>
                  </a:cubicBezTo>
                  <a:cubicBezTo>
                    <a:pt x="2495054" y="2494811"/>
                    <a:pt x="2631539" y="2342225"/>
                    <a:pt x="2772623" y="2195007"/>
                  </a:cubicBezTo>
                  <a:cubicBezTo>
                    <a:pt x="3023355" y="1933539"/>
                    <a:pt x="3223481" y="1636800"/>
                    <a:pt x="3380668" y="1312459"/>
                  </a:cubicBezTo>
                  <a:cubicBezTo>
                    <a:pt x="3514085" y="1035657"/>
                    <a:pt x="3634467" y="751953"/>
                    <a:pt x="3760984" y="471317"/>
                  </a:cubicBezTo>
                  <a:cubicBezTo>
                    <a:pt x="3774785" y="440646"/>
                    <a:pt x="3787820" y="409209"/>
                    <a:pt x="3803922" y="379305"/>
                  </a:cubicBezTo>
                  <a:cubicBezTo>
                    <a:pt x="3826159" y="338667"/>
                    <a:pt x="3858362" y="336366"/>
                    <a:pt x="3879831" y="377004"/>
                  </a:cubicBezTo>
                  <a:cubicBezTo>
                    <a:pt x="3902069" y="419176"/>
                    <a:pt x="3922771" y="465182"/>
                    <a:pt x="3931205" y="511955"/>
                  </a:cubicBezTo>
                  <a:cubicBezTo>
                    <a:pt x="3954207" y="645373"/>
                    <a:pt x="3975679" y="779557"/>
                    <a:pt x="3987947" y="913741"/>
                  </a:cubicBezTo>
                  <a:cubicBezTo>
                    <a:pt x="4003281" y="1079362"/>
                    <a:pt x="3954207" y="1235782"/>
                    <a:pt x="3892867" y="1388369"/>
                  </a:cubicBezTo>
                  <a:cubicBezTo>
                    <a:pt x="3887501" y="1402170"/>
                    <a:pt x="3882899" y="1415972"/>
                    <a:pt x="3877532" y="1429774"/>
                  </a:cubicBezTo>
                  <a:cubicBezTo>
                    <a:pt x="3877532" y="1430541"/>
                    <a:pt x="3878299" y="1432074"/>
                    <a:pt x="3881365" y="1439742"/>
                  </a:cubicBezTo>
                  <a:cubicBezTo>
                    <a:pt x="3902835" y="1412905"/>
                    <a:pt x="3925071" y="1389902"/>
                    <a:pt x="3939639" y="1363833"/>
                  </a:cubicBezTo>
                  <a:cubicBezTo>
                    <a:pt x="4004049" y="1248818"/>
                    <a:pt x="4066156" y="1132269"/>
                    <a:pt x="4130563" y="1016487"/>
                  </a:cubicBezTo>
                  <a:cubicBezTo>
                    <a:pt x="4141299" y="996552"/>
                    <a:pt x="4156634" y="978149"/>
                    <a:pt x="4171970" y="961280"/>
                  </a:cubicBezTo>
                  <a:cubicBezTo>
                    <a:pt x="4189605" y="942111"/>
                    <a:pt x="4208775" y="945945"/>
                    <a:pt x="4221809" y="966648"/>
                  </a:cubicBezTo>
                  <a:cubicBezTo>
                    <a:pt x="4234845" y="986583"/>
                    <a:pt x="4244046" y="1009587"/>
                    <a:pt x="4265515" y="1041790"/>
                  </a:cubicBezTo>
                  <a:cubicBezTo>
                    <a:pt x="4270115" y="1031056"/>
                    <a:pt x="4273949" y="1019554"/>
                    <a:pt x="4280851" y="1011120"/>
                  </a:cubicBezTo>
                  <a:cubicBezTo>
                    <a:pt x="4439571" y="828630"/>
                    <a:pt x="4579122" y="631571"/>
                    <a:pt x="4716373" y="432979"/>
                  </a:cubicBezTo>
                  <a:cubicBezTo>
                    <a:pt x="4784615" y="334066"/>
                    <a:pt x="4864359" y="260456"/>
                    <a:pt x="4943335" y="165378"/>
                  </a:cubicBezTo>
                  <a:cubicBezTo>
                    <a:pt x="5010043" y="67998"/>
                    <a:pt x="5165697" y="18159"/>
                    <a:pt x="5229339" y="10491"/>
                  </a:cubicBezTo>
                  <a:cubicBezTo>
                    <a:pt x="5266527" y="906"/>
                    <a:pt x="5300840" y="-1011"/>
                    <a:pt x="5328731" y="4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00000" scaled="0"/>
              <a:tileRect/>
            </a:gradFill>
            <a:ln w="4030" cap="flat">
              <a:solidFill>
                <a:schemeClr val="bg1">
                  <a:lumMod val="8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8048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772905-15C8-2E15-1D81-618FB5A9B7C4}"/>
              </a:ext>
            </a:extLst>
          </p:cNvPr>
          <p:cNvSpPr txBox="1"/>
          <p:nvPr/>
        </p:nvSpPr>
        <p:spPr>
          <a:xfrm>
            <a:off x="692394" y="520319"/>
            <a:ext cx="10517798" cy="6376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MKB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aspek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penting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Identitas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Jati Diri: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Memori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kolektif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membantu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membentuk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identitas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nasional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rasa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terhadap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Melalui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pemahaman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tentang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masa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lalu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mengidentifikasi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nilai-nilai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membedakannya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lain.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	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Dasar Pendidikan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Karakter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Memori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kolektif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termuat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arsip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cerita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sejarah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dasar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pendidikan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karakter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pembentukan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nilai-nilai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moral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ID" sz="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	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Pewarisan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Nilai: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Memori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kolektif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berfungsi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medium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pewarisan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nilai-nilai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budaya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sejarah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berikutnya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Hal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memastikan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bahwa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identitas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warisan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budaya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tetap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lestari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ID" sz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ID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53455"/>
      </p:ext>
    </p:extLst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772905-15C8-2E15-1D81-618FB5A9B7C4}"/>
              </a:ext>
            </a:extLst>
          </p:cNvPr>
          <p:cNvSpPr txBox="1"/>
          <p:nvPr/>
        </p:nvSpPr>
        <p:spPr>
          <a:xfrm>
            <a:off x="692394" y="520319"/>
            <a:ext cx="10517798" cy="5358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ID" sz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	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Penyelenggara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 dan Pembangunan: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Memori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kolektif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menjadi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dasar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bagi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penyelenggara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 dan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pembangunan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karena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pemahaman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sejarah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nilai-nilai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bersama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membantu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pengambilan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keputusan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perumusan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kebijakan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ID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5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ID" sz="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342900" algn="l"/>
              </a:tabLst>
            </a:pP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 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Menumbuhkan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Nasionalisme</a:t>
            </a:r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Memori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kolektif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melalui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berbagai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peristiwa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penting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sejarah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menumbuhkan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rasa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nasionalisme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semangat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persatuan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diri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bangsa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843692"/>
      </p:ext>
    </p:extLst>
  </p:cSld>
  <p:clrMapOvr>
    <a:masterClrMapping/>
  </p:clrMapOvr>
  <p:transition spd="slow"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F72529-9E58-40A6-F8C1-52B60C9FD38D}"/>
              </a:ext>
            </a:extLst>
          </p:cNvPr>
          <p:cNvSpPr txBox="1"/>
          <p:nvPr/>
        </p:nvSpPr>
        <p:spPr>
          <a:xfrm>
            <a:off x="764773" y="849979"/>
            <a:ext cx="10166106" cy="333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kolektif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Bangsa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mempunyai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elemen-elemen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dipenuhi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:</a:t>
            </a:r>
            <a:endParaRPr lang="en-ID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Identitas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daerah</a:t>
            </a:r>
            <a:endParaRPr lang="en-ID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	Kapan dan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berapa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terjadinya</a:t>
            </a:r>
            <a:endParaRPr lang="en-ID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dan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Arsip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Aslinya</a:t>
            </a:r>
            <a:endParaRPr lang="en-ID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AB9674-73F6-16C0-E762-6FD18B2CE416}"/>
              </a:ext>
            </a:extLst>
          </p:cNvPr>
          <p:cNvGrpSpPr/>
          <p:nvPr/>
        </p:nvGrpSpPr>
        <p:grpSpPr>
          <a:xfrm>
            <a:off x="8095194" y="3215021"/>
            <a:ext cx="4096806" cy="3642979"/>
            <a:chOff x="8990140" y="3557457"/>
            <a:chExt cx="4096806" cy="332226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A57DF29-605F-7C92-B21A-ACB80D6B8EAA}"/>
                </a:ext>
              </a:extLst>
            </p:cNvPr>
            <p:cNvSpPr/>
            <p:nvPr/>
          </p:nvSpPr>
          <p:spPr>
            <a:xfrm>
              <a:off x="10509563" y="4697436"/>
              <a:ext cx="852511" cy="687015"/>
            </a:xfrm>
            <a:custGeom>
              <a:avLst/>
              <a:gdLst>
                <a:gd name="connsiteX0" fmla="*/ 396545 w 950899"/>
                <a:gd name="connsiteY0" fmla="*/ 17758 h 766303"/>
                <a:gd name="connsiteX1" fmla="*/ 950900 w 950899"/>
                <a:gd name="connsiteY1" fmla="*/ 209210 h 766303"/>
                <a:gd name="connsiteX2" fmla="*/ 576567 w 950899"/>
                <a:gd name="connsiteY2" fmla="*/ 392090 h 766303"/>
                <a:gd name="connsiteX3" fmla="*/ 54597 w 950899"/>
                <a:gd name="connsiteY3" fmla="*/ 764518 h 766303"/>
                <a:gd name="connsiteX4" fmla="*/ 3162 w 950899"/>
                <a:gd name="connsiteY4" fmla="*/ 644503 h 766303"/>
                <a:gd name="connsiteX5" fmla="*/ 208902 w 950899"/>
                <a:gd name="connsiteY5" fmla="*/ 127295 h 766303"/>
                <a:gd name="connsiteX6" fmla="*/ 396545 w 950899"/>
                <a:gd name="connsiteY6" fmla="*/ 17758 h 766303"/>
                <a:gd name="connsiteX7" fmla="*/ 396545 w 950899"/>
                <a:gd name="connsiteY7" fmla="*/ 17758 h 76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0899" h="766303">
                  <a:moveTo>
                    <a:pt x="396545" y="17758"/>
                  </a:moveTo>
                  <a:cubicBezTo>
                    <a:pt x="890892" y="-51775"/>
                    <a:pt x="845172" y="97768"/>
                    <a:pt x="950900" y="209210"/>
                  </a:cubicBezTo>
                  <a:cubicBezTo>
                    <a:pt x="872795" y="227308"/>
                    <a:pt x="605142" y="320653"/>
                    <a:pt x="576567" y="392090"/>
                  </a:cubicBezTo>
                  <a:cubicBezTo>
                    <a:pt x="504177" y="569255"/>
                    <a:pt x="247002" y="788330"/>
                    <a:pt x="54597" y="764518"/>
                  </a:cubicBezTo>
                  <a:cubicBezTo>
                    <a:pt x="-20650" y="755945"/>
                    <a:pt x="4115" y="704510"/>
                    <a:pt x="3162" y="644503"/>
                  </a:cubicBezTo>
                  <a:cubicBezTo>
                    <a:pt x="42215" y="477815"/>
                    <a:pt x="153657" y="288268"/>
                    <a:pt x="208902" y="127295"/>
                  </a:cubicBezTo>
                  <a:cubicBezTo>
                    <a:pt x="238430" y="46333"/>
                    <a:pt x="318440" y="51095"/>
                    <a:pt x="396545" y="17758"/>
                  </a:cubicBezTo>
                  <a:lnTo>
                    <a:pt x="396545" y="17758"/>
                  </a:ln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DE033E7-F7E6-88F7-0681-22F355033DD1}"/>
                </a:ext>
              </a:extLst>
            </p:cNvPr>
            <p:cNvSpPr/>
            <p:nvPr/>
          </p:nvSpPr>
          <p:spPr>
            <a:xfrm>
              <a:off x="9450948" y="4119201"/>
              <a:ext cx="2048731" cy="1168168"/>
            </a:xfrm>
            <a:custGeom>
              <a:avLst/>
              <a:gdLst>
                <a:gd name="connsiteX0" fmla="*/ 2278222 w 2285173"/>
                <a:gd name="connsiteY0" fmla="*/ 1068670 h 1302985"/>
                <a:gd name="connsiteX1" fmla="*/ 2158207 w 2285173"/>
                <a:gd name="connsiteY1" fmla="*/ 569560 h 1302985"/>
                <a:gd name="connsiteX2" fmla="*/ 1833404 w 2285173"/>
                <a:gd name="connsiteY2" fmla="*/ 112360 h 1302985"/>
                <a:gd name="connsiteX3" fmla="*/ 1060927 w 2285173"/>
                <a:gd name="connsiteY3" fmla="*/ 2823 h 1302985"/>
                <a:gd name="connsiteX4" fmla="*/ 675164 w 2285173"/>
                <a:gd name="connsiteY4" fmla="*/ 112360 h 1302985"/>
                <a:gd name="connsiteX5" fmla="*/ 50324 w 2285173"/>
                <a:gd name="connsiteY5" fmla="*/ 461928 h 1302985"/>
                <a:gd name="connsiteX6" fmla="*/ 115094 w 2285173"/>
                <a:gd name="connsiteY6" fmla="*/ 676240 h 1302985"/>
                <a:gd name="connsiteX7" fmla="*/ 467519 w 2285173"/>
                <a:gd name="connsiteY7" fmla="*/ 652428 h 1302985"/>
                <a:gd name="connsiteX8" fmla="*/ 891382 w 2285173"/>
                <a:gd name="connsiteY8" fmla="*/ 439068 h 1302985"/>
                <a:gd name="connsiteX9" fmla="*/ 1288574 w 2285173"/>
                <a:gd name="connsiteY9" fmla="*/ 469548 h 1302985"/>
                <a:gd name="connsiteX10" fmla="*/ 1577182 w 2285173"/>
                <a:gd name="connsiteY10" fmla="*/ 585753 h 1302985"/>
                <a:gd name="connsiteX11" fmla="*/ 1934370 w 2285173"/>
                <a:gd name="connsiteY11" fmla="*/ 969610 h 1302985"/>
                <a:gd name="connsiteX12" fmla="*/ 2270602 w 2285173"/>
                <a:gd name="connsiteY12" fmla="*/ 1302985 h 1302985"/>
                <a:gd name="connsiteX13" fmla="*/ 2278222 w 2285173"/>
                <a:gd name="connsiteY13" fmla="*/ 1068670 h 1302985"/>
                <a:gd name="connsiteX14" fmla="*/ 2278222 w 2285173"/>
                <a:gd name="connsiteY14" fmla="*/ 1068670 h 130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5173" h="1302985">
                  <a:moveTo>
                    <a:pt x="2278222" y="1068670"/>
                  </a:moveTo>
                  <a:cubicBezTo>
                    <a:pt x="2268697" y="896268"/>
                    <a:pt x="2214405" y="734343"/>
                    <a:pt x="2158207" y="569560"/>
                  </a:cubicBezTo>
                  <a:cubicBezTo>
                    <a:pt x="2062957" y="291430"/>
                    <a:pt x="1881029" y="143793"/>
                    <a:pt x="1833404" y="112360"/>
                  </a:cubicBezTo>
                  <a:cubicBezTo>
                    <a:pt x="1755299" y="61878"/>
                    <a:pt x="1151415" y="13300"/>
                    <a:pt x="1060927" y="2823"/>
                  </a:cubicBezTo>
                  <a:cubicBezTo>
                    <a:pt x="878999" y="-16227"/>
                    <a:pt x="787559" y="65688"/>
                    <a:pt x="675164" y="112360"/>
                  </a:cubicBezTo>
                  <a:cubicBezTo>
                    <a:pt x="675164" y="112360"/>
                    <a:pt x="143669" y="404778"/>
                    <a:pt x="50324" y="461928"/>
                  </a:cubicBezTo>
                  <a:cubicBezTo>
                    <a:pt x="-60166" y="529555"/>
                    <a:pt x="34132" y="650523"/>
                    <a:pt x="115094" y="676240"/>
                  </a:cubicBezTo>
                  <a:cubicBezTo>
                    <a:pt x="214154" y="707673"/>
                    <a:pt x="285592" y="713388"/>
                    <a:pt x="467519" y="652428"/>
                  </a:cubicBezTo>
                  <a:lnTo>
                    <a:pt x="891382" y="439068"/>
                  </a:lnTo>
                  <a:cubicBezTo>
                    <a:pt x="896144" y="449545"/>
                    <a:pt x="1192372" y="471453"/>
                    <a:pt x="1288574" y="469548"/>
                  </a:cubicBezTo>
                  <a:cubicBezTo>
                    <a:pt x="1455262" y="465738"/>
                    <a:pt x="1494315" y="473358"/>
                    <a:pt x="1577182" y="585753"/>
                  </a:cubicBezTo>
                  <a:cubicBezTo>
                    <a:pt x="1586707" y="597183"/>
                    <a:pt x="1807687" y="830545"/>
                    <a:pt x="1934370" y="969610"/>
                  </a:cubicBezTo>
                  <a:cubicBezTo>
                    <a:pt x="2048670" y="1078195"/>
                    <a:pt x="2146777" y="1202973"/>
                    <a:pt x="2270602" y="1302985"/>
                  </a:cubicBezTo>
                  <a:cubicBezTo>
                    <a:pt x="2294415" y="1223928"/>
                    <a:pt x="2282984" y="1144870"/>
                    <a:pt x="2278222" y="1068670"/>
                  </a:cubicBezTo>
                  <a:lnTo>
                    <a:pt x="2278222" y="1068670"/>
                  </a:lnTo>
                  <a:close/>
                </a:path>
              </a:pathLst>
            </a:custGeom>
            <a:solidFill>
              <a:srgbClr val="FDC383"/>
            </a:solidFill>
            <a:ln w="2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7F34F12-D645-CADF-1E85-733DACEFDAC5}"/>
                </a:ext>
              </a:extLst>
            </p:cNvPr>
            <p:cNvSpPr/>
            <p:nvPr/>
          </p:nvSpPr>
          <p:spPr>
            <a:xfrm>
              <a:off x="8990140" y="3557457"/>
              <a:ext cx="4096806" cy="3322264"/>
            </a:xfrm>
            <a:custGeom>
              <a:avLst/>
              <a:gdLst>
                <a:gd name="connsiteX0" fmla="*/ 1253491 w 3369021"/>
                <a:gd name="connsiteY0" fmla="*/ 53 h 3675998"/>
                <a:gd name="connsiteX1" fmla="*/ 2205991 w 3369021"/>
                <a:gd name="connsiteY1" fmla="*/ 10530 h 3675998"/>
                <a:gd name="connsiteX2" fmla="*/ 2595564 w 3369021"/>
                <a:gd name="connsiteY2" fmla="*/ 222938 h 3675998"/>
                <a:gd name="connsiteX3" fmla="*/ 3011806 w 3369021"/>
                <a:gd name="connsiteY3" fmla="*/ 668708 h 3675998"/>
                <a:gd name="connsiteX4" fmla="*/ 3369021 w 3369021"/>
                <a:gd name="connsiteY4" fmla="*/ 1034235 h 3675998"/>
                <a:gd name="connsiteX5" fmla="*/ 3369021 w 3369021"/>
                <a:gd name="connsiteY5" fmla="*/ 3675998 h 3675998"/>
                <a:gd name="connsiteX6" fmla="*/ 1547733 w 3369021"/>
                <a:gd name="connsiteY6" fmla="*/ 3675998 h 3675998"/>
                <a:gd name="connsiteX7" fmla="*/ 1510398 w 3369021"/>
                <a:gd name="connsiteY7" fmla="*/ 3654840 h 3675998"/>
                <a:gd name="connsiteX8" fmla="*/ 1243013 w 3369021"/>
                <a:gd name="connsiteY8" fmla="*/ 3492870 h 3675998"/>
                <a:gd name="connsiteX9" fmla="*/ 317183 w 3369021"/>
                <a:gd name="connsiteY9" fmla="*/ 2399401 h 3675998"/>
                <a:gd name="connsiteX10" fmla="*/ 368618 w 3369021"/>
                <a:gd name="connsiteY10" fmla="*/ 2009828 h 3675998"/>
                <a:gd name="connsiteX11" fmla="*/ 975081 w 3369021"/>
                <a:gd name="connsiteY11" fmla="*/ 2489328 h 3675998"/>
                <a:gd name="connsiteX12" fmla="*/ 1426902 w 3369021"/>
                <a:gd name="connsiteY12" fmla="*/ 2787796 h 3675998"/>
                <a:gd name="connsiteX13" fmla="*/ 2276700 w 3369021"/>
                <a:gd name="connsiteY13" fmla="*/ 2753395 h 3675998"/>
                <a:gd name="connsiteX14" fmla="*/ 2493646 w 3369021"/>
                <a:gd name="connsiteY14" fmla="*/ 2308913 h 3675998"/>
                <a:gd name="connsiteX15" fmla="*/ 2499361 w 3369021"/>
                <a:gd name="connsiteY15" fmla="*/ 1718363 h 3675998"/>
                <a:gd name="connsiteX16" fmla="*/ 2328864 w 3369021"/>
                <a:gd name="connsiteY16" fmla="*/ 1173533 h 3675998"/>
                <a:gd name="connsiteX17" fmla="*/ 1930718 w 3369021"/>
                <a:gd name="connsiteY17" fmla="*/ 714428 h 3675998"/>
                <a:gd name="connsiteX18" fmla="*/ 1501141 w 3369021"/>
                <a:gd name="connsiteY18" fmla="*/ 649658 h 3675998"/>
                <a:gd name="connsiteX19" fmla="*/ 1118236 w 3369021"/>
                <a:gd name="connsiteY19" fmla="*/ 669660 h 3675998"/>
                <a:gd name="connsiteX20" fmla="*/ 174308 w 3369021"/>
                <a:gd name="connsiteY20" fmla="*/ 701093 h 3675998"/>
                <a:gd name="connsiteX21" fmla="*/ 158116 w 3369021"/>
                <a:gd name="connsiteY21" fmla="*/ 388673 h 3675998"/>
                <a:gd name="connsiteX22" fmla="*/ 1123951 w 3369021"/>
                <a:gd name="connsiteY22" fmla="*/ 17198 h 3675998"/>
                <a:gd name="connsiteX23" fmla="*/ 1253491 w 3369021"/>
                <a:gd name="connsiteY23" fmla="*/ 53 h 3675998"/>
                <a:gd name="connsiteX0" fmla="*/ 1253491 w 3369021"/>
                <a:gd name="connsiteY0" fmla="*/ 53 h 3675998"/>
                <a:gd name="connsiteX1" fmla="*/ 2205991 w 3369021"/>
                <a:gd name="connsiteY1" fmla="*/ 10530 h 3675998"/>
                <a:gd name="connsiteX2" fmla="*/ 2595564 w 3369021"/>
                <a:gd name="connsiteY2" fmla="*/ 222938 h 3675998"/>
                <a:gd name="connsiteX3" fmla="*/ 3011806 w 3369021"/>
                <a:gd name="connsiteY3" fmla="*/ 668708 h 3675998"/>
                <a:gd name="connsiteX4" fmla="*/ 3369021 w 3369021"/>
                <a:gd name="connsiteY4" fmla="*/ 1034235 h 3675998"/>
                <a:gd name="connsiteX5" fmla="*/ 3369021 w 3369021"/>
                <a:gd name="connsiteY5" fmla="*/ 3675998 h 3675998"/>
                <a:gd name="connsiteX6" fmla="*/ 1547733 w 3369021"/>
                <a:gd name="connsiteY6" fmla="*/ 3675998 h 3675998"/>
                <a:gd name="connsiteX7" fmla="*/ 1510398 w 3369021"/>
                <a:gd name="connsiteY7" fmla="*/ 3654840 h 3675998"/>
                <a:gd name="connsiteX8" fmla="*/ 1243013 w 3369021"/>
                <a:gd name="connsiteY8" fmla="*/ 3492870 h 3675998"/>
                <a:gd name="connsiteX9" fmla="*/ 89326 w 3369021"/>
                <a:gd name="connsiteY9" fmla="*/ 2779163 h 3675998"/>
                <a:gd name="connsiteX10" fmla="*/ 368618 w 3369021"/>
                <a:gd name="connsiteY10" fmla="*/ 2009828 h 3675998"/>
                <a:gd name="connsiteX11" fmla="*/ 975081 w 3369021"/>
                <a:gd name="connsiteY11" fmla="*/ 2489328 h 3675998"/>
                <a:gd name="connsiteX12" fmla="*/ 1426902 w 3369021"/>
                <a:gd name="connsiteY12" fmla="*/ 2787796 h 3675998"/>
                <a:gd name="connsiteX13" fmla="*/ 2276700 w 3369021"/>
                <a:gd name="connsiteY13" fmla="*/ 2753395 h 3675998"/>
                <a:gd name="connsiteX14" fmla="*/ 2493646 w 3369021"/>
                <a:gd name="connsiteY14" fmla="*/ 2308913 h 3675998"/>
                <a:gd name="connsiteX15" fmla="*/ 2499361 w 3369021"/>
                <a:gd name="connsiteY15" fmla="*/ 1718363 h 3675998"/>
                <a:gd name="connsiteX16" fmla="*/ 2328864 w 3369021"/>
                <a:gd name="connsiteY16" fmla="*/ 1173533 h 3675998"/>
                <a:gd name="connsiteX17" fmla="*/ 1930718 w 3369021"/>
                <a:gd name="connsiteY17" fmla="*/ 714428 h 3675998"/>
                <a:gd name="connsiteX18" fmla="*/ 1501141 w 3369021"/>
                <a:gd name="connsiteY18" fmla="*/ 649658 h 3675998"/>
                <a:gd name="connsiteX19" fmla="*/ 1118236 w 3369021"/>
                <a:gd name="connsiteY19" fmla="*/ 669660 h 3675998"/>
                <a:gd name="connsiteX20" fmla="*/ 174308 w 3369021"/>
                <a:gd name="connsiteY20" fmla="*/ 701093 h 3675998"/>
                <a:gd name="connsiteX21" fmla="*/ 158116 w 3369021"/>
                <a:gd name="connsiteY21" fmla="*/ 388673 h 3675998"/>
                <a:gd name="connsiteX22" fmla="*/ 1123951 w 3369021"/>
                <a:gd name="connsiteY22" fmla="*/ 17198 h 3675998"/>
                <a:gd name="connsiteX23" fmla="*/ 1253491 w 3369021"/>
                <a:gd name="connsiteY23" fmla="*/ 53 h 3675998"/>
                <a:gd name="connsiteX0" fmla="*/ 1253491 w 3369021"/>
                <a:gd name="connsiteY0" fmla="*/ 53 h 3675998"/>
                <a:gd name="connsiteX1" fmla="*/ 2205991 w 3369021"/>
                <a:gd name="connsiteY1" fmla="*/ 10530 h 3675998"/>
                <a:gd name="connsiteX2" fmla="*/ 2595564 w 3369021"/>
                <a:gd name="connsiteY2" fmla="*/ 222938 h 3675998"/>
                <a:gd name="connsiteX3" fmla="*/ 3011806 w 3369021"/>
                <a:gd name="connsiteY3" fmla="*/ 668708 h 3675998"/>
                <a:gd name="connsiteX4" fmla="*/ 3369021 w 3369021"/>
                <a:gd name="connsiteY4" fmla="*/ 1034235 h 3675998"/>
                <a:gd name="connsiteX5" fmla="*/ 3369021 w 3369021"/>
                <a:gd name="connsiteY5" fmla="*/ 3675998 h 3675998"/>
                <a:gd name="connsiteX6" fmla="*/ 1547733 w 3369021"/>
                <a:gd name="connsiteY6" fmla="*/ 3675998 h 3675998"/>
                <a:gd name="connsiteX7" fmla="*/ 1510398 w 3369021"/>
                <a:gd name="connsiteY7" fmla="*/ 3654840 h 3675998"/>
                <a:gd name="connsiteX8" fmla="*/ 1188762 w 3369021"/>
                <a:gd name="connsiteY8" fmla="*/ 3557972 h 3675998"/>
                <a:gd name="connsiteX9" fmla="*/ 89326 w 3369021"/>
                <a:gd name="connsiteY9" fmla="*/ 2779163 h 3675998"/>
                <a:gd name="connsiteX10" fmla="*/ 368618 w 3369021"/>
                <a:gd name="connsiteY10" fmla="*/ 2009828 h 3675998"/>
                <a:gd name="connsiteX11" fmla="*/ 975081 w 3369021"/>
                <a:gd name="connsiteY11" fmla="*/ 2489328 h 3675998"/>
                <a:gd name="connsiteX12" fmla="*/ 1426902 w 3369021"/>
                <a:gd name="connsiteY12" fmla="*/ 2787796 h 3675998"/>
                <a:gd name="connsiteX13" fmla="*/ 2276700 w 3369021"/>
                <a:gd name="connsiteY13" fmla="*/ 2753395 h 3675998"/>
                <a:gd name="connsiteX14" fmla="*/ 2493646 w 3369021"/>
                <a:gd name="connsiteY14" fmla="*/ 2308913 h 3675998"/>
                <a:gd name="connsiteX15" fmla="*/ 2499361 w 3369021"/>
                <a:gd name="connsiteY15" fmla="*/ 1718363 h 3675998"/>
                <a:gd name="connsiteX16" fmla="*/ 2328864 w 3369021"/>
                <a:gd name="connsiteY16" fmla="*/ 1173533 h 3675998"/>
                <a:gd name="connsiteX17" fmla="*/ 1930718 w 3369021"/>
                <a:gd name="connsiteY17" fmla="*/ 714428 h 3675998"/>
                <a:gd name="connsiteX18" fmla="*/ 1501141 w 3369021"/>
                <a:gd name="connsiteY18" fmla="*/ 649658 h 3675998"/>
                <a:gd name="connsiteX19" fmla="*/ 1118236 w 3369021"/>
                <a:gd name="connsiteY19" fmla="*/ 669660 h 3675998"/>
                <a:gd name="connsiteX20" fmla="*/ 174308 w 3369021"/>
                <a:gd name="connsiteY20" fmla="*/ 701093 h 3675998"/>
                <a:gd name="connsiteX21" fmla="*/ 158116 w 3369021"/>
                <a:gd name="connsiteY21" fmla="*/ 388673 h 3675998"/>
                <a:gd name="connsiteX22" fmla="*/ 1123951 w 3369021"/>
                <a:gd name="connsiteY22" fmla="*/ 17198 h 3675998"/>
                <a:gd name="connsiteX23" fmla="*/ 1253491 w 3369021"/>
                <a:gd name="connsiteY23" fmla="*/ 53 h 3675998"/>
                <a:gd name="connsiteX0" fmla="*/ 1253491 w 3369021"/>
                <a:gd name="connsiteY0" fmla="*/ 53 h 3675998"/>
                <a:gd name="connsiteX1" fmla="*/ 2205991 w 3369021"/>
                <a:gd name="connsiteY1" fmla="*/ 10530 h 3675998"/>
                <a:gd name="connsiteX2" fmla="*/ 2595564 w 3369021"/>
                <a:gd name="connsiteY2" fmla="*/ 222938 h 3675998"/>
                <a:gd name="connsiteX3" fmla="*/ 3011806 w 3369021"/>
                <a:gd name="connsiteY3" fmla="*/ 668708 h 3675998"/>
                <a:gd name="connsiteX4" fmla="*/ 3369021 w 3369021"/>
                <a:gd name="connsiteY4" fmla="*/ 1034235 h 3675998"/>
                <a:gd name="connsiteX5" fmla="*/ 3369021 w 3369021"/>
                <a:gd name="connsiteY5" fmla="*/ 3675998 h 3675998"/>
                <a:gd name="connsiteX6" fmla="*/ 1547733 w 3369021"/>
                <a:gd name="connsiteY6" fmla="*/ 3675998 h 3675998"/>
                <a:gd name="connsiteX7" fmla="*/ 1188762 w 3369021"/>
                <a:gd name="connsiteY7" fmla="*/ 3557972 h 3675998"/>
                <a:gd name="connsiteX8" fmla="*/ 89326 w 3369021"/>
                <a:gd name="connsiteY8" fmla="*/ 2779163 h 3675998"/>
                <a:gd name="connsiteX9" fmla="*/ 368618 w 3369021"/>
                <a:gd name="connsiteY9" fmla="*/ 2009828 h 3675998"/>
                <a:gd name="connsiteX10" fmla="*/ 975081 w 3369021"/>
                <a:gd name="connsiteY10" fmla="*/ 2489328 h 3675998"/>
                <a:gd name="connsiteX11" fmla="*/ 1426902 w 3369021"/>
                <a:gd name="connsiteY11" fmla="*/ 2787796 h 3675998"/>
                <a:gd name="connsiteX12" fmla="*/ 2276700 w 3369021"/>
                <a:gd name="connsiteY12" fmla="*/ 2753395 h 3675998"/>
                <a:gd name="connsiteX13" fmla="*/ 2493646 w 3369021"/>
                <a:gd name="connsiteY13" fmla="*/ 2308913 h 3675998"/>
                <a:gd name="connsiteX14" fmla="*/ 2499361 w 3369021"/>
                <a:gd name="connsiteY14" fmla="*/ 1718363 h 3675998"/>
                <a:gd name="connsiteX15" fmla="*/ 2328864 w 3369021"/>
                <a:gd name="connsiteY15" fmla="*/ 1173533 h 3675998"/>
                <a:gd name="connsiteX16" fmla="*/ 1930718 w 3369021"/>
                <a:gd name="connsiteY16" fmla="*/ 714428 h 3675998"/>
                <a:gd name="connsiteX17" fmla="*/ 1501141 w 3369021"/>
                <a:gd name="connsiteY17" fmla="*/ 649658 h 3675998"/>
                <a:gd name="connsiteX18" fmla="*/ 1118236 w 3369021"/>
                <a:gd name="connsiteY18" fmla="*/ 669660 h 3675998"/>
                <a:gd name="connsiteX19" fmla="*/ 174308 w 3369021"/>
                <a:gd name="connsiteY19" fmla="*/ 701093 h 3675998"/>
                <a:gd name="connsiteX20" fmla="*/ 158116 w 3369021"/>
                <a:gd name="connsiteY20" fmla="*/ 388673 h 3675998"/>
                <a:gd name="connsiteX21" fmla="*/ 1123951 w 3369021"/>
                <a:gd name="connsiteY21" fmla="*/ 17198 h 3675998"/>
                <a:gd name="connsiteX22" fmla="*/ 1253491 w 3369021"/>
                <a:gd name="connsiteY22" fmla="*/ 53 h 3675998"/>
                <a:gd name="connsiteX0" fmla="*/ 1253491 w 3369021"/>
                <a:gd name="connsiteY0" fmla="*/ 53 h 3675998"/>
                <a:gd name="connsiteX1" fmla="*/ 2205991 w 3369021"/>
                <a:gd name="connsiteY1" fmla="*/ 10530 h 3675998"/>
                <a:gd name="connsiteX2" fmla="*/ 2595564 w 3369021"/>
                <a:gd name="connsiteY2" fmla="*/ 222938 h 3675998"/>
                <a:gd name="connsiteX3" fmla="*/ 3011806 w 3369021"/>
                <a:gd name="connsiteY3" fmla="*/ 668708 h 3675998"/>
                <a:gd name="connsiteX4" fmla="*/ 3369021 w 3369021"/>
                <a:gd name="connsiteY4" fmla="*/ 1034235 h 3675998"/>
                <a:gd name="connsiteX5" fmla="*/ 3369021 w 3369021"/>
                <a:gd name="connsiteY5" fmla="*/ 3675998 h 3675998"/>
                <a:gd name="connsiteX6" fmla="*/ 1547733 w 3369021"/>
                <a:gd name="connsiteY6" fmla="*/ 3675998 h 3675998"/>
                <a:gd name="connsiteX7" fmla="*/ 1188762 w 3369021"/>
                <a:gd name="connsiteY7" fmla="*/ 3557972 h 3675998"/>
                <a:gd name="connsiteX8" fmla="*/ 89326 w 3369021"/>
                <a:gd name="connsiteY8" fmla="*/ 2779163 h 3675998"/>
                <a:gd name="connsiteX9" fmla="*/ 368618 w 3369021"/>
                <a:gd name="connsiteY9" fmla="*/ 2009828 h 3675998"/>
                <a:gd name="connsiteX10" fmla="*/ 975081 w 3369021"/>
                <a:gd name="connsiteY10" fmla="*/ 2489328 h 3675998"/>
                <a:gd name="connsiteX11" fmla="*/ 1426902 w 3369021"/>
                <a:gd name="connsiteY11" fmla="*/ 2787796 h 3675998"/>
                <a:gd name="connsiteX12" fmla="*/ 2276700 w 3369021"/>
                <a:gd name="connsiteY12" fmla="*/ 2753395 h 3675998"/>
                <a:gd name="connsiteX13" fmla="*/ 2493646 w 3369021"/>
                <a:gd name="connsiteY13" fmla="*/ 2308913 h 3675998"/>
                <a:gd name="connsiteX14" fmla="*/ 2499361 w 3369021"/>
                <a:gd name="connsiteY14" fmla="*/ 1718363 h 3675998"/>
                <a:gd name="connsiteX15" fmla="*/ 2328864 w 3369021"/>
                <a:gd name="connsiteY15" fmla="*/ 1173533 h 3675998"/>
                <a:gd name="connsiteX16" fmla="*/ 1930718 w 3369021"/>
                <a:gd name="connsiteY16" fmla="*/ 714428 h 3675998"/>
                <a:gd name="connsiteX17" fmla="*/ 1501141 w 3369021"/>
                <a:gd name="connsiteY17" fmla="*/ 649658 h 3675998"/>
                <a:gd name="connsiteX18" fmla="*/ 1118236 w 3369021"/>
                <a:gd name="connsiteY18" fmla="*/ 669660 h 3675998"/>
                <a:gd name="connsiteX19" fmla="*/ 174308 w 3369021"/>
                <a:gd name="connsiteY19" fmla="*/ 701093 h 3675998"/>
                <a:gd name="connsiteX20" fmla="*/ 158116 w 3369021"/>
                <a:gd name="connsiteY20" fmla="*/ 388673 h 3675998"/>
                <a:gd name="connsiteX21" fmla="*/ 1123951 w 3369021"/>
                <a:gd name="connsiteY21" fmla="*/ 17198 h 3675998"/>
                <a:gd name="connsiteX22" fmla="*/ 1253491 w 3369021"/>
                <a:gd name="connsiteY22" fmla="*/ 53 h 3675998"/>
                <a:gd name="connsiteX0" fmla="*/ 1279007 w 3394537"/>
                <a:gd name="connsiteY0" fmla="*/ 53 h 3675998"/>
                <a:gd name="connsiteX1" fmla="*/ 2231507 w 3394537"/>
                <a:gd name="connsiteY1" fmla="*/ 10530 h 3675998"/>
                <a:gd name="connsiteX2" fmla="*/ 2621080 w 3394537"/>
                <a:gd name="connsiteY2" fmla="*/ 222938 h 3675998"/>
                <a:gd name="connsiteX3" fmla="*/ 3037322 w 3394537"/>
                <a:gd name="connsiteY3" fmla="*/ 668708 h 3675998"/>
                <a:gd name="connsiteX4" fmla="*/ 3394537 w 3394537"/>
                <a:gd name="connsiteY4" fmla="*/ 1034235 h 3675998"/>
                <a:gd name="connsiteX5" fmla="*/ 3394537 w 3394537"/>
                <a:gd name="connsiteY5" fmla="*/ 3675998 h 3675998"/>
                <a:gd name="connsiteX6" fmla="*/ 1573249 w 3394537"/>
                <a:gd name="connsiteY6" fmla="*/ 3675998 h 3675998"/>
                <a:gd name="connsiteX7" fmla="*/ 1214278 w 3394537"/>
                <a:gd name="connsiteY7" fmla="*/ 3557972 h 3675998"/>
                <a:gd name="connsiteX8" fmla="*/ 114842 w 3394537"/>
                <a:gd name="connsiteY8" fmla="*/ 2779163 h 3675998"/>
                <a:gd name="connsiteX9" fmla="*/ 133727 w 3394537"/>
                <a:gd name="connsiteY9" fmla="*/ 2346188 h 3675998"/>
                <a:gd name="connsiteX10" fmla="*/ 1000597 w 3394537"/>
                <a:gd name="connsiteY10" fmla="*/ 2489328 h 3675998"/>
                <a:gd name="connsiteX11" fmla="*/ 1452418 w 3394537"/>
                <a:gd name="connsiteY11" fmla="*/ 2787796 h 3675998"/>
                <a:gd name="connsiteX12" fmla="*/ 2302216 w 3394537"/>
                <a:gd name="connsiteY12" fmla="*/ 2753395 h 3675998"/>
                <a:gd name="connsiteX13" fmla="*/ 2519162 w 3394537"/>
                <a:gd name="connsiteY13" fmla="*/ 2308913 h 3675998"/>
                <a:gd name="connsiteX14" fmla="*/ 2524877 w 3394537"/>
                <a:gd name="connsiteY14" fmla="*/ 1718363 h 3675998"/>
                <a:gd name="connsiteX15" fmla="*/ 2354380 w 3394537"/>
                <a:gd name="connsiteY15" fmla="*/ 1173533 h 3675998"/>
                <a:gd name="connsiteX16" fmla="*/ 1956234 w 3394537"/>
                <a:gd name="connsiteY16" fmla="*/ 714428 h 3675998"/>
                <a:gd name="connsiteX17" fmla="*/ 1526657 w 3394537"/>
                <a:gd name="connsiteY17" fmla="*/ 649658 h 3675998"/>
                <a:gd name="connsiteX18" fmla="*/ 1143752 w 3394537"/>
                <a:gd name="connsiteY18" fmla="*/ 669660 h 3675998"/>
                <a:gd name="connsiteX19" fmla="*/ 199824 w 3394537"/>
                <a:gd name="connsiteY19" fmla="*/ 701093 h 3675998"/>
                <a:gd name="connsiteX20" fmla="*/ 183632 w 3394537"/>
                <a:gd name="connsiteY20" fmla="*/ 388673 h 3675998"/>
                <a:gd name="connsiteX21" fmla="*/ 1149467 w 3394537"/>
                <a:gd name="connsiteY21" fmla="*/ 17198 h 3675998"/>
                <a:gd name="connsiteX22" fmla="*/ 1279007 w 3394537"/>
                <a:gd name="connsiteY22" fmla="*/ 53 h 3675998"/>
                <a:gd name="connsiteX0" fmla="*/ 1270296 w 3385826"/>
                <a:gd name="connsiteY0" fmla="*/ 53 h 3675998"/>
                <a:gd name="connsiteX1" fmla="*/ 2222796 w 3385826"/>
                <a:gd name="connsiteY1" fmla="*/ 10530 h 3675998"/>
                <a:gd name="connsiteX2" fmla="*/ 2612369 w 3385826"/>
                <a:gd name="connsiteY2" fmla="*/ 222938 h 3675998"/>
                <a:gd name="connsiteX3" fmla="*/ 3028611 w 3385826"/>
                <a:gd name="connsiteY3" fmla="*/ 668708 h 3675998"/>
                <a:gd name="connsiteX4" fmla="*/ 3385826 w 3385826"/>
                <a:gd name="connsiteY4" fmla="*/ 1034235 h 3675998"/>
                <a:gd name="connsiteX5" fmla="*/ 3385826 w 3385826"/>
                <a:gd name="connsiteY5" fmla="*/ 3675998 h 3675998"/>
                <a:gd name="connsiteX6" fmla="*/ 1564538 w 3385826"/>
                <a:gd name="connsiteY6" fmla="*/ 3675998 h 3675998"/>
                <a:gd name="connsiteX7" fmla="*/ 1205567 w 3385826"/>
                <a:gd name="connsiteY7" fmla="*/ 3557972 h 3675998"/>
                <a:gd name="connsiteX8" fmla="*/ 106131 w 3385826"/>
                <a:gd name="connsiteY8" fmla="*/ 2779163 h 3675998"/>
                <a:gd name="connsiteX9" fmla="*/ 125016 w 3385826"/>
                <a:gd name="connsiteY9" fmla="*/ 2346188 h 3675998"/>
                <a:gd name="connsiteX10" fmla="*/ 829131 w 3385826"/>
                <a:gd name="connsiteY10" fmla="*/ 2511028 h 3675998"/>
                <a:gd name="connsiteX11" fmla="*/ 1443707 w 3385826"/>
                <a:gd name="connsiteY11" fmla="*/ 2787796 h 3675998"/>
                <a:gd name="connsiteX12" fmla="*/ 2293505 w 3385826"/>
                <a:gd name="connsiteY12" fmla="*/ 2753395 h 3675998"/>
                <a:gd name="connsiteX13" fmla="*/ 2510451 w 3385826"/>
                <a:gd name="connsiteY13" fmla="*/ 2308913 h 3675998"/>
                <a:gd name="connsiteX14" fmla="*/ 2516166 w 3385826"/>
                <a:gd name="connsiteY14" fmla="*/ 1718363 h 3675998"/>
                <a:gd name="connsiteX15" fmla="*/ 2345669 w 3385826"/>
                <a:gd name="connsiteY15" fmla="*/ 1173533 h 3675998"/>
                <a:gd name="connsiteX16" fmla="*/ 1947523 w 3385826"/>
                <a:gd name="connsiteY16" fmla="*/ 714428 h 3675998"/>
                <a:gd name="connsiteX17" fmla="*/ 1517946 w 3385826"/>
                <a:gd name="connsiteY17" fmla="*/ 649658 h 3675998"/>
                <a:gd name="connsiteX18" fmla="*/ 1135041 w 3385826"/>
                <a:gd name="connsiteY18" fmla="*/ 669660 h 3675998"/>
                <a:gd name="connsiteX19" fmla="*/ 191113 w 3385826"/>
                <a:gd name="connsiteY19" fmla="*/ 701093 h 3675998"/>
                <a:gd name="connsiteX20" fmla="*/ 174921 w 3385826"/>
                <a:gd name="connsiteY20" fmla="*/ 388673 h 3675998"/>
                <a:gd name="connsiteX21" fmla="*/ 1140756 w 3385826"/>
                <a:gd name="connsiteY21" fmla="*/ 17198 h 3675998"/>
                <a:gd name="connsiteX22" fmla="*/ 1270296 w 3385826"/>
                <a:gd name="connsiteY22" fmla="*/ 53 h 3675998"/>
                <a:gd name="connsiteX0" fmla="*/ 1270296 w 3385826"/>
                <a:gd name="connsiteY0" fmla="*/ 53 h 3675998"/>
                <a:gd name="connsiteX1" fmla="*/ 2222796 w 3385826"/>
                <a:gd name="connsiteY1" fmla="*/ 10530 h 3675998"/>
                <a:gd name="connsiteX2" fmla="*/ 2612369 w 3385826"/>
                <a:gd name="connsiteY2" fmla="*/ 222938 h 3675998"/>
                <a:gd name="connsiteX3" fmla="*/ 3028611 w 3385826"/>
                <a:gd name="connsiteY3" fmla="*/ 668708 h 3675998"/>
                <a:gd name="connsiteX4" fmla="*/ 3385826 w 3385826"/>
                <a:gd name="connsiteY4" fmla="*/ 1034235 h 3675998"/>
                <a:gd name="connsiteX5" fmla="*/ 3385826 w 3385826"/>
                <a:gd name="connsiteY5" fmla="*/ 3675998 h 3675998"/>
                <a:gd name="connsiteX6" fmla="*/ 1564538 w 3385826"/>
                <a:gd name="connsiteY6" fmla="*/ 3675998 h 3675998"/>
                <a:gd name="connsiteX7" fmla="*/ 1205567 w 3385826"/>
                <a:gd name="connsiteY7" fmla="*/ 3557972 h 3675998"/>
                <a:gd name="connsiteX8" fmla="*/ 106131 w 3385826"/>
                <a:gd name="connsiteY8" fmla="*/ 2779163 h 3675998"/>
                <a:gd name="connsiteX9" fmla="*/ 125016 w 3385826"/>
                <a:gd name="connsiteY9" fmla="*/ 2346188 h 3675998"/>
                <a:gd name="connsiteX10" fmla="*/ 829131 w 3385826"/>
                <a:gd name="connsiteY10" fmla="*/ 2511028 h 3675998"/>
                <a:gd name="connsiteX11" fmla="*/ 1465407 w 3385826"/>
                <a:gd name="connsiteY11" fmla="*/ 2885450 h 3675998"/>
                <a:gd name="connsiteX12" fmla="*/ 2293505 w 3385826"/>
                <a:gd name="connsiteY12" fmla="*/ 2753395 h 3675998"/>
                <a:gd name="connsiteX13" fmla="*/ 2510451 w 3385826"/>
                <a:gd name="connsiteY13" fmla="*/ 2308913 h 3675998"/>
                <a:gd name="connsiteX14" fmla="*/ 2516166 w 3385826"/>
                <a:gd name="connsiteY14" fmla="*/ 1718363 h 3675998"/>
                <a:gd name="connsiteX15" fmla="*/ 2345669 w 3385826"/>
                <a:gd name="connsiteY15" fmla="*/ 1173533 h 3675998"/>
                <a:gd name="connsiteX16" fmla="*/ 1947523 w 3385826"/>
                <a:gd name="connsiteY16" fmla="*/ 714428 h 3675998"/>
                <a:gd name="connsiteX17" fmla="*/ 1517946 w 3385826"/>
                <a:gd name="connsiteY17" fmla="*/ 649658 h 3675998"/>
                <a:gd name="connsiteX18" fmla="*/ 1135041 w 3385826"/>
                <a:gd name="connsiteY18" fmla="*/ 669660 h 3675998"/>
                <a:gd name="connsiteX19" fmla="*/ 191113 w 3385826"/>
                <a:gd name="connsiteY19" fmla="*/ 701093 h 3675998"/>
                <a:gd name="connsiteX20" fmla="*/ 174921 w 3385826"/>
                <a:gd name="connsiteY20" fmla="*/ 388673 h 3675998"/>
                <a:gd name="connsiteX21" fmla="*/ 1140756 w 3385826"/>
                <a:gd name="connsiteY21" fmla="*/ 17198 h 3675998"/>
                <a:gd name="connsiteX22" fmla="*/ 1270296 w 3385826"/>
                <a:gd name="connsiteY22" fmla="*/ 53 h 3675998"/>
                <a:gd name="connsiteX0" fmla="*/ 1270296 w 3385826"/>
                <a:gd name="connsiteY0" fmla="*/ 53 h 3675998"/>
                <a:gd name="connsiteX1" fmla="*/ 2222796 w 3385826"/>
                <a:gd name="connsiteY1" fmla="*/ 10530 h 3675998"/>
                <a:gd name="connsiteX2" fmla="*/ 2612369 w 3385826"/>
                <a:gd name="connsiteY2" fmla="*/ 222938 h 3675998"/>
                <a:gd name="connsiteX3" fmla="*/ 3028611 w 3385826"/>
                <a:gd name="connsiteY3" fmla="*/ 668708 h 3675998"/>
                <a:gd name="connsiteX4" fmla="*/ 3385826 w 3385826"/>
                <a:gd name="connsiteY4" fmla="*/ 1034235 h 3675998"/>
                <a:gd name="connsiteX5" fmla="*/ 3385826 w 3385826"/>
                <a:gd name="connsiteY5" fmla="*/ 3675998 h 3675998"/>
                <a:gd name="connsiteX6" fmla="*/ 1564538 w 3385826"/>
                <a:gd name="connsiteY6" fmla="*/ 3675998 h 3675998"/>
                <a:gd name="connsiteX7" fmla="*/ 1205567 w 3385826"/>
                <a:gd name="connsiteY7" fmla="*/ 3557972 h 3675998"/>
                <a:gd name="connsiteX8" fmla="*/ 106131 w 3385826"/>
                <a:gd name="connsiteY8" fmla="*/ 2779163 h 3675998"/>
                <a:gd name="connsiteX9" fmla="*/ 125016 w 3385826"/>
                <a:gd name="connsiteY9" fmla="*/ 2346188 h 3675998"/>
                <a:gd name="connsiteX10" fmla="*/ 829131 w 3385826"/>
                <a:gd name="connsiteY10" fmla="*/ 2511028 h 3675998"/>
                <a:gd name="connsiteX11" fmla="*/ 1465407 w 3385826"/>
                <a:gd name="connsiteY11" fmla="*/ 2885450 h 3675998"/>
                <a:gd name="connsiteX12" fmla="*/ 2315206 w 3385826"/>
                <a:gd name="connsiteY12" fmla="*/ 2818497 h 3675998"/>
                <a:gd name="connsiteX13" fmla="*/ 2510451 w 3385826"/>
                <a:gd name="connsiteY13" fmla="*/ 2308913 h 3675998"/>
                <a:gd name="connsiteX14" fmla="*/ 2516166 w 3385826"/>
                <a:gd name="connsiteY14" fmla="*/ 1718363 h 3675998"/>
                <a:gd name="connsiteX15" fmla="*/ 2345669 w 3385826"/>
                <a:gd name="connsiteY15" fmla="*/ 1173533 h 3675998"/>
                <a:gd name="connsiteX16" fmla="*/ 1947523 w 3385826"/>
                <a:gd name="connsiteY16" fmla="*/ 714428 h 3675998"/>
                <a:gd name="connsiteX17" fmla="*/ 1517946 w 3385826"/>
                <a:gd name="connsiteY17" fmla="*/ 649658 h 3675998"/>
                <a:gd name="connsiteX18" fmla="*/ 1135041 w 3385826"/>
                <a:gd name="connsiteY18" fmla="*/ 669660 h 3675998"/>
                <a:gd name="connsiteX19" fmla="*/ 191113 w 3385826"/>
                <a:gd name="connsiteY19" fmla="*/ 701093 h 3675998"/>
                <a:gd name="connsiteX20" fmla="*/ 174921 w 3385826"/>
                <a:gd name="connsiteY20" fmla="*/ 388673 h 3675998"/>
                <a:gd name="connsiteX21" fmla="*/ 1140756 w 3385826"/>
                <a:gd name="connsiteY21" fmla="*/ 17198 h 3675998"/>
                <a:gd name="connsiteX22" fmla="*/ 1270296 w 3385826"/>
                <a:gd name="connsiteY22" fmla="*/ 53 h 3675998"/>
                <a:gd name="connsiteX0" fmla="*/ 1270296 w 3385826"/>
                <a:gd name="connsiteY0" fmla="*/ 53 h 3675998"/>
                <a:gd name="connsiteX1" fmla="*/ 2222796 w 3385826"/>
                <a:gd name="connsiteY1" fmla="*/ 10530 h 3675998"/>
                <a:gd name="connsiteX2" fmla="*/ 2612369 w 3385826"/>
                <a:gd name="connsiteY2" fmla="*/ 222938 h 3675998"/>
                <a:gd name="connsiteX3" fmla="*/ 3028611 w 3385826"/>
                <a:gd name="connsiteY3" fmla="*/ 668708 h 3675998"/>
                <a:gd name="connsiteX4" fmla="*/ 3385826 w 3385826"/>
                <a:gd name="connsiteY4" fmla="*/ 1034235 h 3675998"/>
                <a:gd name="connsiteX5" fmla="*/ 3385826 w 3385826"/>
                <a:gd name="connsiteY5" fmla="*/ 3675998 h 3675998"/>
                <a:gd name="connsiteX6" fmla="*/ 1564538 w 3385826"/>
                <a:gd name="connsiteY6" fmla="*/ 3675998 h 3675998"/>
                <a:gd name="connsiteX7" fmla="*/ 1205567 w 3385826"/>
                <a:gd name="connsiteY7" fmla="*/ 3557972 h 3675998"/>
                <a:gd name="connsiteX8" fmla="*/ 106131 w 3385826"/>
                <a:gd name="connsiteY8" fmla="*/ 2779163 h 3675998"/>
                <a:gd name="connsiteX9" fmla="*/ 125016 w 3385826"/>
                <a:gd name="connsiteY9" fmla="*/ 2346188 h 3675998"/>
                <a:gd name="connsiteX10" fmla="*/ 829131 w 3385826"/>
                <a:gd name="connsiteY10" fmla="*/ 2511028 h 3675998"/>
                <a:gd name="connsiteX11" fmla="*/ 1465407 w 3385826"/>
                <a:gd name="connsiteY11" fmla="*/ 2885450 h 3675998"/>
                <a:gd name="connsiteX12" fmla="*/ 2315206 w 3385826"/>
                <a:gd name="connsiteY12" fmla="*/ 2818497 h 3675998"/>
                <a:gd name="connsiteX13" fmla="*/ 2516166 w 3385826"/>
                <a:gd name="connsiteY13" fmla="*/ 1718363 h 3675998"/>
                <a:gd name="connsiteX14" fmla="*/ 2345669 w 3385826"/>
                <a:gd name="connsiteY14" fmla="*/ 1173533 h 3675998"/>
                <a:gd name="connsiteX15" fmla="*/ 1947523 w 3385826"/>
                <a:gd name="connsiteY15" fmla="*/ 714428 h 3675998"/>
                <a:gd name="connsiteX16" fmla="*/ 1517946 w 3385826"/>
                <a:gd name="connsiteY16" fmla="*/ 649658 h 3675998"/>
                <a:gd name="connsiteX17" fmla="*/ 1135041 w 3385826"/>
                <a:gd name="connsiteY17" fmla="*/ 669660 h 3675998"/>
                <a:gd name="connsiteX18" fmla="*/ 191113 w 3385826"/>
                <a:gd name="connsiteY18" fmla="*/ 701093 h 3675998"/>
                <a:gd name="connsiteX19" fmla="*/ 174921 w 3385826"/>
                <a:gd name="connsiteY19" fmla="*/ 388673 h 3675998"/>
                <a:gd name="connsiteX20" fmla="*/ 1140756 w 3385826"/>
                <a:gd name="connsiteY20" fmla="*/ 17198 h 3675998"/>
                <a:gd name="connsiteX21" fmla="*/ 1270296 w 3385826"/>
                <a:gd name="connsiteY21" fmla="*/ 53 h 3675998"/>
                <a:gd name="connsiteX0" fmla="*/ 1270296 w 3385826"/>
                <a:gd name="connsiteY0" fmla="*/ 53 h 3675998"/>
                <a:gd name="connsiteX1" fmla="*/ 2222796 w 3385826"/>
                <a:gd name="connsiteY1" fmla="*/ 10530 h 3675998"/>
                <a:gd name="connsiteX2" fmla="*/ 2612369 w 3385826"/>
                <a:gd name="connsiteY2" fmla="*/ 222938 h 3675998"/>
                <a:gd name="connsiteX3" fmla="*/ 3028611 w 3385826"/>
                <a:gd name="connsiteY3" fmla="*/ 668708 h 3675998"/>
                <a:gd name="connsiteX4" fmla="*/ 3385826 w 3385826"/>
                <a:gd name="connsiteY4" fmla="*/ 1034235 h 3675998"/>
                <a:gd name="connsiteX5" fmla="*/ 3385826 w 3385826"/>
                <a:gd name="connsiteY5" fmla="*/ 3675998 h 3675998"/>
                <a:gd name="connsiteX6" fmla="*/ 1564538 w 3385826"/>
                <a:gd name="connsiteY6" fmla="*/ 3675998 h 3675998"/>
                <a:gd name="connsiteX7" fmla="*/ 1205567 w 3385826"/>
                <a:gd name="connsiteY7" fmla="*/ 3557972 h 3675998"/>
                <a:gd name="connsiteX8" fmla="*/ 106131 w 3385826"/>
                <a:gd name="connsiteY8" fmla="*/ 2779163 h 3675998"/>
                <a:gd name="connsiteX9" fmla="*/ 125016 w 3385826"/>
                <a:gd name="connsiteY9" fmla="*/ 2346188 h 3675998"/>
                <a:gd name="connsiteX10" fmla="*/ 829131 w 3385826"/>
                <a:gd name="connsiteY10" fmla="*/ 2511028 h 3675998"/>
                <a:gd name="connsiteX11" fmla="*/ 1465407 w 3385826"/>
                <a:gd name="connsiteY11" fmla="*/ 2885450 h 3675998"/>
                <a:gd name="connsiteX12" fmla="*/ 2391159 w 3385826"/>
                <a:gd name="connsiteY12" fmla="*/ 2742546 h 3675998"/>
                <a:gd name="connsiteX13" fmla="*/ 2516166 w 3385826"/>
                <a:gd name="connsiteY13" fmla="*/ 1718363 h 3675998"/>
                <a:gd name="connsiteX14" fmla="*/ 2345669 w 3385826"/>
                <a:gd name="connsiteY14" fmla="*/ 1173533 h 3675998"/>
                <a:gd name="connsiteX15" fmla="*/ 1947523 w 3385826"/>
                <a:gd name="connsiteY15" fmla="*/ 714428 h 3675998"/>
                <a:gd name="connsiteX16" fmla="*/ 1517946 w 3385826"/>
                <a:gd name="connsiteY16" fmla="*/ 649658 h 3675998"/>
                <a:gd name="connsiteX17" fmla="*/ 1135041 w 3385826"/>
                <a:gd name="connsiteY17" fmla="*/ 669660 h 3675998"/>
                <a:gd name="connsiteX18" fmla="*/ 191113 w 3385826"/>
                <a:gd name="connsiteY18" fmla="*/ 701093 h 3675998"/>
                <a:gd name="connsiteX19" fmla="*/ 174921 w 3385826"/>
                <a:gd name="connsiteY19" fmla="*/ 388673 h 3675998"/>
                <a:gd name="connsiteX20" fmla="*/ 1140756 w 3385826"/>
                <a:gd name="connsiteY20" fmla="*/ 17198 h 3675998"/>
                <a:gd name="connsiteX21" fmla="*/ 1270296 w 3385826"/>
                <a:gd name="connsiteY21" fmla="*/ 53 h 3675998"/>
                <a:gd name="connsiteX0" fmla="*/ 1292826 w 3408356"/>
                <a:gd name="connsiteY0" fmla="*/ 53 h 3675998"/>
                <a:gd name="connsiteX1" fmla="*/ 2245326 w 3408356"/>
                <a:gd name="connsiteY1" fmla="*/ 10530 h 3675998"/>
                <a:gd name="connsiteX2" fmla="*/ 2634899 w 3408356"/>
                <a:gd name="connsiteY2" fmla="*/ 222938 h 3675998"/>
                <a:gd name="connsiteX3" fmla="*/ 3051141 w 3408356"/>
                <a:gd name="connsiteY3" fmla="*/ 668708 h 3675998"/>
                <a:gd name="connsiteX4" fmla="*/ 3408356 w 3408356"/>
                <a:gd name="connsiteY4" fmla="*/ 1034235 h 3675998"/>
                <a:gd name="connsiteX5" fmla="*/ 3408356 w 3408356"/>
                <a:gd name="connsiteY5" fmla="*/ 3675998 h 3675998"/>
                <a:gd name="connsiteX6" fmla="*/ 1587068 w 3408356"/>
                <a:gd name="connsiteY6" fmla="*/ 3675998 h 3675998"/>
                <a:gd name="connsiteX7" fmla="*/ 1228097 w 3408356"/>
                <a:gd name="connsiteY7" fmla="*/ 3557972 h 3675998"/>
                <a:gd name="connsiteX8" fmla="*/ 96110 w 3408356"/>
                <a:gd name="connsiteY8" fmla="*/ 3028721 h 3675998"/>
                <a:gd name="connsiteX9" fmla="*/ 147546 w 3408356"/>
                <a:gd name="connsiteY9" fmla="*/ 2346188 h 3675998"/>
                <a:gd name="connsiteX10" fmla="*/ 851661 w 3408356"/>
                <a:gd name="connsiteY10" fmla="*/ 2511028 h 3675998"/>
                <a:gd name="connsiteX11" fmla="*/ 1487937 w 3408356"/>
                <a:gd name="connsiteY11" fmla="*/ 2885450 h 3675998"/>
                <a:gd name="connsiteX12" fmla="*/ 2413689 w 3408356"/>
                <a:gd name="connsiteY12" fmla="*/ 2742546 h 3675998"/>
                <a:gd name="connsiteX13" fmla="*/ 2538696 w 3408356"/>
                <a:gd name="connsiteY13" fmla="*/ 1718363 h 3675998"/>
                <a:gd name="connsiteX14" fmla="*/ 2368199 w 3408356"/>
                <a:gd name="connsiteY14" fmla="*/ 1173533 h 3675998"/>
                <a:gd name="connsiteX15" fmla="*/ 1970053 w 3408356"/>
                <a:gd name="connsiteY15" fmla="*/ 714428 h 3675998"/>
                <a:gd name="connsiteX16" fmla="*/ 1540476 w 3408356"/>
                <a:gd name="connsiteY16" fmla="*/ 649658 h 3675998"/>
                <a:gd name="connsiteX17" fmla="*/ 1157571 w 3408356"/>
                <a:gd name="connsiteY17" fmla="*/ 669660 h 3675998"/>
                <a:gd name="connsiteX18" fmla="*/ 213643 w 3408356"/>
                <a:gd name="connsiteY18" fmla="*/ 701093 h 3675998"/>
                <a:gd name="connsiteX19" fmla="*/ 197451 w 3408356"/>
                <a:gd name="connsiteY19" fmla="*/ 388673 h 3675998"/>
                <a:gd name="connsiteX20" fmla="*/ 1163286 w 3408356"/>
                <a:gd name="connsiteY20" fmla="*/ 17198 h 3675998"/>
                <a:gd name="connsiteX21" fmla="*/ 1292826 w 3408356"/>
                <a:gd name="connsiteY21" fmla="*/ 53 h 3675998"/>
                <a:gd name="connsiteX0" fmla="*/ 1382951 w 3498481"/>
                <a:gd name="connsiteY0" fmla="*/ 53 h 3675998"/>
                <a:gd name="connsiteX1" fmla="*/ 2335451 w 3498481"/>
                <a:gd name="connsiteY1" fmla="*/ 10530 h 3675998"/>
                <a:gd name="connsiteX2" fmla="*/ 2725024 w 3498481"/>
                <a:gd name="connsiteY2" fmla="*/ 222938 h 3675998"/>
                <a:gd name="connsiteX3" fmla="*/ 3141266 w 3498481"/>
                <a:gd name="connsiteY3" fmla="*/ 668708 h 3675998"/>
                <a:gd name="connsiteX4" fmla="*/ 3498481 w 3498481"/>
                <a:gd name="connsiteY4" fmla="*/ 1034235 h 3675998"/>
                <a:gd name="connsiteX5" fmla="*/ 3498481 w 3498481"/>
                <a:gd name="connsiteY5" fmla="*/ 3675998 h 3675998"/>
                <a:gd name="connsiteX6" fmla="*/ 1677193 w 3498481"/>
                <a:gd name="connsiteY6" fmla="*/ 3675998 h 3675998"/>
                <a:gd name="connsiteX7" fmla="*/ 1318222 w 3498481"/>
                <a:gd name="connsiteY7" fmla="*/ 3557972 h 3675998"/>
                <a:gd name="connsiteX8" fmla="*/ 186235 w 3498481"/>
                <a:gd name="connsiteY8" fmla="*/ 3028721 h 3675998"/>
                <a:gd name="connsiteX9" fmla="*/ 74916 w 3498481"/>
                <a:gd name="connsiteY9" fmla="*/ 2508943 h 3675998"/>
                <a:gd name="connsiteX10" fmla="*/ 941786 w 3498481"/>
                <a:gd name="connsiteY10" fmla="*/ 2511028 h 3675998"/>
                <a:gd name="connsiteX11" fmla="*/ 1578062 w 3498481"/>
                <a:gd name="connsiteY11" fmla="*/ 2885450 h 3675998"/>
                <a:gd name="connsiteX12" fmla="*/ 2503814 w 3498481"/>
                <a:gd name="connsiteY12" fmla="*/ 2742546 h 3675998"/>
                <a:gd name="connsiteX13" fmla="*/ 2628821 w 3498481"/>
                <a:gd name="connsiteY13" fmla="*/ 1718363 h 3675998"/>
                <a:gd name="connsiteX14" fmla="*/ 2458324 w 3498481"/>
                <a:gd name="connsiteY14" fmla="*/ 1173533 h 3675998"/>
                <a:gd name="connsiteX15" fmla="*/ 2060178 w 3498481"/>
                <a:gd name="connsiteY15" fmla="*/ 714428 h 3675998"/>
                <a:gd name="connsiteX16" fmla="*/ 1630601 w 3498481"/>
                <a:gd name="connsiteY16" fmla="*/ 649658 h 3675998"/>
                <a:gd name="connsiteX17" fmla="*/ 1247696 w 3498481"/>
                <a:gd name="connsiteY17" fmla="*/ 669660 h 3675998"/>
                <a:gd name="connsiteX18" fmla="*/ 303768 w 3498481"/>
                <a:gd name="connsiteY18" fmla="*/ 701093 h 3675998"/>
                <a:gd name="connsiteX19" fmla="*/ 287576 w 3498481"/>
                <a:gd name="connsiteY19" fmla="*/ 388673 h 3675998"/>
                <a:gd name="connsiteX20" fmla="*/ 1253411 w 3498481"/>
                <a:gd name="connsiteY20" fmla="*/ 17198 h 3675998"/>
                <a:gd name="connsiteX21" fmla="*/ 1382951 w 3498481"/>
                <a:gd name="connsiteY21" fmla="*/ 53 h 3675998"/>
                <a:gd name="connsiteX0" fmla="*/ 1368883 w 3484413"/>
                <a:gd name="connsiteY0" fmla="*/ 53 h 3675998"/>
                <a:gd name="connsiteX1" fmla="*/ 2321383 w 3484413"/>
                <a:gd name="connsiteY1" fmla="*/ 10530 h 3675998"/>
                <a:gd name="connsiteX2" fmla="*/ 2710956 w 3484413"/>
                <a:gd name="connsiteY2" fmla="*/ 222938 h 3675998"/>
                <a:gd name="connsiteX3" fmla="*/ 3127198 w 3484413"/>
                <a:gd name="connsiteY3" fmla="*/ 668708 h 3675998"/>
                <a:gd name="connsiteX4" fmla="*/ 3484413 w 3484413"/>
                <a:gd name="connsiteY4" fmla="*/ 1034235 h 3675998"/>
                <a:gd name="connsiteX5" fmla="*/ 3484413 w 3484413"/>
                <a:gd name="connsiteY5" fmla="*/ 3675998 h 3675998"/>
                <a:gd name="connsiteX6" fmla="*/ 1663125 w 3484413"/>
                <a:gd name="connsiteY6" fmla="*/ 3675998 h 3675998"/>
                <a:gd name="connsiteX7" fmla="*/ 1304154 w 3484413"/>
                <a:gd name="connsiteY7" fmla="*/ 3557972 h 3675998"/>
                <a:gd name="connsiteX8" fmla="*/ 172167 w 3484413"/>
                <a:gd name="connsiteY8" fmla="*/ 3028721 h 3675998"/>
                <a:gd name="connsiteX9" fmla="*/ 60848 w 3484413"/>
                <a:gd name="connsiteY9" fmla="*/ 2508943 h 3675998"/>
                <a:gd name="connsiteX10" fmla="*/ 732412 w 3484413"/>
                <a:gd name="connsiteY10" fmla="*/ 2500178 h 3675998"/>
                <a:gd name="connsiteX11" fmla="*/ 1563994 w 3484413"/>
                <a:gd name="connsiteY11" fmla="*/ 2885450 h 3675998"/>
                <a:gd name="connsiteX12" fmla="*/ 2489746 w 3484413"/>
                <a:gd name="connsiteY12" fmla="*/ 2742546 h 3675998"/>
                <a:gd name="connsiteX13" fmla="*/ 2614753 w 3484413"/>
                <a:gd name="connsiteY13" fmla="*/ 1718363 h 3675998"/>
                <a:gd name="connsiteX14" fmla="*/ 2444256 w 3484413"/>
                <a:gd name="connsiteY14" fmla="*/ 1173533 h 3675998"/>
                <a:gd name="connsiteX15" fmla="*/ 2046110 w 3484413"/>
                <a:gd name="connsiteY15" fmla="*/ 714428 h 3675998"/>
                <a:gd name="connsiteX16" fmla="*/ 1616533 w 3484413"/>
                <a:gd name="connsiteY16" fmla="*/ 649658 h 3675998"/>
                <a:gd name="connsiteX17" fmla="*/ 1233628 w 3484413"/>
                <a:gd name="connsiteY17" fmla="*/ 669660 h 3675998"/>
                <a:gd name="connsiteX18" fmla="*/ 289700 w 3484413"/>
                <a:gd name="connsiteY18" fmla="*/ 701093 h 3675998"/>
                <a:gd name="connsiteX19" fmla="*/ 273508 w 3484413"/>
                <a:gd name="connsiteY19" fmla="*/ 388673 h 3675998"/>
                <a:gd name="connsiteX20" fmla="*/ 1239343 w 3484413"/>
                <a:gd name="connsiteY20" fmla="*/ 17198 h 3675998"/>
                <a:gd name="connsiteX21" fmla="*/ 1368883 w 3484413"/>
                <a:gd name="connsiteY21" fmla="*/ 53 h 3675998"/>
                <a:gd name="connsiteX0" fmla="*/ 1365779 w 3481309"/>
                <a:gd name="connsiteY0" fmla="*/ 53 h 3675998"/>
                <a:gd name="connsiteX1" fmla="*/ 2318279 w 3481309"/>
                <a:gd name="connsiteY1" fmla="*/ 10530 h 3675998"/>
                <a:gd name="connsiteX2" fmla="*/ 2707852 w 3481309"/>
                <a:gd name="connsiteY2" fmla="*/ 222938 h 3675998"/>
                <a:gd name="connsiteX3" fmla="*/ 3124094 w 3481309"/>
                <a:gd name="connsiteY3" fmla="*/ 668708 h 3675998"/>
                <a:gd name="connsiteX4" fmla="*/ 3481309 w 3481309"/>
                <a:gd name="connsiteY4" fmla="*/ 1034235 h 3675998"/>
                <a:gd name="connsiteX5" fmla="*/ 3481309 w 3481309"/>
                <a:gd name="connsiteY5" fmla="*/ 3675998 h 3675998"/>
                <a:gd name="connsiteX6" fmla="*/ 1660021 w 3481309"/>
                <a:gd name="connsiteY6" fmla="*/ 3675998 h 3675998"/>
                <a:gd name="connsiteX7" fmla="*/ 1301050 w 3481309"/>
                <a:gd name="connsiteY7" fmla="*/ 3557972 h 3675998"/>
                <a:gd name="connsiteX8" fmla="*/ 169063 w 3481309"/>
                <a:gd name="connsiteY8" fmla="*/ 3028721 h 3675998"/>
                <a:gd name="connsiteX9" fmla="*/ 57744 w 3481309"/>
                <a:gd name="connsiteY9" fmla="*/ 2508943 h 3675998"/>
                <a:gd name="connsiteX10" fmla="*/ 685906 w 3481309"/>
                <a:gd name="connsiteY10" fmla="*/ 2543579 h 3675998"/>
                <a:gd name="connsiteX11" fmla="*/ 1560890 w 3481309"/>
                <a:gd name="connsiteY11" fmla="*/ 2885450 h 3675998"/>
                <a:gd name="connsiteX12" fmla="*/ 2486642 w 3481309"/>
                <a:gd name="connsiteY12" fmla="*/ 2742546 h 3675998"/>
                <a:gd name="connsiteX13" fmla="*/ 2611649 w 3481309"/>
                <a:gd name="connsiteY13" fmla="*/ 1718363 h 3675998"/>
                <a:gd name="connsiteX14" fmla="*/ 2441152 w 3481309"/>
                <a:gd name="connsiteY14" fmla="*/ 1173533 h 3675998"/>
                <a:gd name="connsiteX15" fmla="*/ 2043006 w 3481309"/>
                <a:gd name="connsiteY15" fmla="*/ 714428 h 3675998"/>
                <a:gd name="connsiteX16" fmla="*/ 1613429 w 3481309"/>
                <a:gd name="connsiteY16" fmla="*/ 649658 h 3675998"/>
                <a:gd name="connsiteX17" fmla="*/ 1230524 w 3481309"/>
                <a:gd name="connsiteY17" fmla="*/ 669660 h 3675998"/>
                <a:gd name="connsiteX18" fmla="*/ 286596 w 3481309"/>
                <a:gd name="connsiteY18" fmla="*/ 701093 h 3675998"/>
                <a:gd name="connsiteX19" fmla="*/ 270404 w 3481309"/>
                <a:gd name="connsiteY19" fmla="*/ 388673 h 3675998"/>
                <a:gd name="connsiteX20" fmla="*/ 1236239 w 3481309"/>
                <a:gd name="connsiteY20" fmla="*/ 17198 h 3675998"/>
                <a:gd name="connsiteX21" fmla="*/ 1365779 w 3481309"/>
                <a:gd name="connsiteY21" fmla="*/ 53 h 3675998"/>
                <a:gd name="connsiteX0" fmla="*/ 1432010 w 3547540"/>
                <a:gd name="connsiteY0" fmla="*/ 53 h 3675998"/>
                <a:gd name="connsiteX1" fmla="*/ 2384510 w 3547540"/>
                <a:gd name="connsiteY1" fmla="*/ 10530 h 3675998"/>
                <a:gd name="connsiteX2" fmla="*/ 2774083 w 3547540"/>
                <a:gd name="connsiteY2" fmla="*/ 222938 h 3675998"/>
                <a:gd name="connsiteX3" fmla="*/ 3190325 w 3547540"/>
                <a:gd name="connsiteY3" fmla="*/ 668708 h 3675998"/>
                <a:gd name="connsiteX4" fmla="*/ 3547540 w 3547540"/>
                <a:gd name="connsiteY4" fmla="*/ 1034235 h 3675998"/>
                <a:gd name="connsiteX5" fmla="*/ 3547540 w 3547540"/>
                <a:gd name="connsiteY5" fmla="*/ 3675998 h 3675998"/>
                <a:gd name="connsiteX6" fmla="*/ 1726252 w 3547540"/>
                <a:gd name="connsiteY6" fmla="*/ 3675998 h 3675998"/>
                <a:gd name="connsiteX7" fmla="*/ 1367281 w 3547540"/>
                <a:gd name="connsiteY7" fmla="*/ 3557972 h 3675998"/>
                <a:gd name="connsiteX8" fmla="*/ 235294 w 3547540"/>
                <a:gd name="connsiteY8" fmla="*/ 3028721 h 3675998"/>
                <a:gd name="connsiteX9" fmla="*/ 37172 w 3547540"/>
                <a:gd name="connsiteY9" fmla="*/ 2584896 h 3675998"/>
                <a:gd name="connsiteX10" fmla="*/ 752137 w 3547540"/>
                <a:gd name="connsiteY10" fmla="*/ 2543579 h 3675998"/>
                <a:gd name="connsiteX11" fmla="*/ 1627121 w 3547540"/>
                <a:gd name="connsiteY11" fmla="*/ 2885450 h 3675998"/>
                <a:gd name="connsiteX12" fmla="*/ 2552873 w 3547540"/>
                <a:gd name="connsiteY12" fmla="*/ 2742546 h 3675998"/>
                <a:gd name="connsiteX13" fmla="*/ 2677880 w 3547540"/>
                <a:gd name="connsiteY13" fmla="*/ 1718363 h 3675998"/>
                <a:gd name="connsiteX14" fmla="*/ 2507383 w 3547540"/>
                <a:gd name="connsiteY14" fmla="*/ 1173533 h 3675998"/>
                <a:gd name="connsiteX15" fmla="*/ 2109237 w 3547540"/>
                <a:gd name="connsiteY15" fmla="*/ 714428 h 3675998"/>
                <a:gd name="connsiteX16" fmla="*/ 1679660 w 3547540"/>
                <a:gd name="connsiteY16" fmla="*/ 649658 h 3675998"/>
                <a:gd name="connsiteX17" fmla="*/ 1296755 w 3547540"/>
                <a:gd name="connsiteY17" fmla="*/ 669660 h 3675998"/>
                <a:gd name="connsiteX18" fmla="*/ 352827 w 3547540"/>
                <a:gd name="connsiteY18" fmla="*/ 701093 h 3675998"/>
                <a:gd name="connsiteX19" fmla="*/ 336635 w 3547540"/>
                <a:gd name="connsiteY19" fmla="*/ 388673 h 3675998"/>
                <a:gd name="connsiteX20" fmla="*/ 1302470 w 3547540"/>
                <a:gd name="connsiteY20" fmla="*/ 17198 h 3675998"/>
                <a:gd name="connsiteX21" fmla="*/ 1432010 w 3547540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650966 w 3571385"/>
                <a:gd name="connsiteY11" fmla="*/ 2885450 h 3675998"/>
                <a:gd name="connsiteX12" fmla="*/ 2576718 w 3571385"/>
                <a:gd name="connsiteY12" fmla="*/ 2742546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576718 w 3571385"/>
                <a:gd name="connsiteY12" fmla="*/ 2742546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598418 w 3571385"/>
                <a:gd name="connsiteY12" fmla="*/ 2547240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630969 w 3571385"/>
                <a:gd name="connsiteY12" fmla="*/ 2536389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630969 w 3571385"/>
                <a:gd name="connsiteY12" fmla="*/ 2536389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641819 w 3571385"/>
                <a:gd name="connsiteY12" fmla="*/ 2471287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3571385"/>
                <a:gd name="connsiteY0" fmla="*/ 53 h 3675998"/>
                <a:gd name="connsiteX1" fmla="*/ 2408355 w 3571385"/>
                <a:gd name="connsiteY1" fmla="*/ 10530 h 3675998"/>
                <a:gd name="connsiteX2" fmla="*/ 2797928 w 3571385"/>
                <a:gd name="connsiteY2" fmla="*/ 222938 h 3675998"/>
                <a:gd name="connsiteX3" fmla="*/ 3214170 w 3571385"/>
                <a:gd name="connsiteY3" fmla="*/ 668708 h 3675998"/>
                <a:gd name="connsiteX4" fmla="*/ 3571385 w 3571385"/>
                <a:gd name="connsiteY4" fmla="*/ 1034235 h 3675998"/>
                <a:gd name="connsiteX5" fmla="*/ 3571385 w 3571385"/>
                <a:gd name="connsiteY5" fmla="*/ 3675998 h 3675998"/>
                <a:gd name="connsiteX6" fmla="*/ 1750097 w 3571385"/>
                <a:gd name="connsiteY6" fmla="*/ 3675998 h 3675998"/>
                <a:gd name="connsiteX7" fmla="*/ 1391126 w 3571385"/>
                <a:gd name="connsiteY7" fmla="*/ 3557972 h 3675998"/>
                <a:gd name="connsiteX8" fmla="*/ 259139 w 3571385"/>
                <a:gd name="connsiteY8" fmla="*/ 3028721 h 3675998"/>
                <a:gd name="connsiteX9" fmla="*/ 61017 w 3571385"/>
                <a:gd name="connsiteY9" fmla="*/ 2584896 h 3675998"/>
                <a:gd name="connsiteX10" fmla="*/ 775982 w 3571385"/>
                <a:gd name="connsiteY10" fmla="*/ 2543579 h 3675998"/>
                <a:gd name="connsiteX11" fmla="*/ 1716068 w 3571385"/>
                <a:gd name="connsiteY11" fmla="*/ 2809499 h 3675998"/>
                <a:gd name="connsiteX12" fmla="*/ 2641819 w 3571385"/>
                <a:gd name="connsiteY12" fmla="*/ 2471287 h 3675998"/>
                <a:gd name="connsiteX13" fmla="*/ 2701725 w 3571385"/>
                <a:gd name="connsiteY13" fmla="*/ 1718363 h 3675998"/>
                <a:gd name="connsiteX14" fmla="*/ 2531228 w 3571385"/>
                <a:gd name="connsiteY14" fmla="*/ 1173533 h 3675998"/>
                <a:gd name="connsiteX15" fmla="*/ 2133082 w 3571385"/>
                <a:gd name="connsiteY15" fmla="*/ 714428 h 3675998"/>
                <a:gd name="connsiteX16" fmla="*/ 1703505 w 3571385"/>
                <a:gd name="connsiteY16" fmla="*/ 649658 h 3675998"/>
                <a:gd name="connsiteX17" fmla="*/ 1320600 w 3571385"/>
                <a:gd name="connsiteY17" fmla="*/ 669660 h 3675998"/>
                <a:gd name="connsiteX18" fmla="*/ 376672 w 3571385"/>
                <a:gd name="connsiteY18" fmla="*/ 701093 h 3675998"/>
                <a:gd name="connsiteX19" fmla="*/ 360480 w 3571385"/>
                <a:gd name="connsiteY19" fmla="*/ 388673 h 3675998"/>
                <a:gd name="connsiteX20" fmla="*/ 1326315 w 3571385"/>
                <a:gd name="connsiteY20" fmla="*/ 17198 h 3675998"/>
                <a:gd name="connsiteX21" fmla="*/ 1455855 w 3571385"/>
                <a:gd name="connsiteY21" fmla="*/ 53 h 3675998"/>
                <a:gd name="connsiteX0" fmla="*/ 1455855 w 4580466"/>
                <a:gd name="connsiteY0" fmla="*/ 53 h 3675998"/>
                <a:gd name="connsiteX1" fmla="*/ 2408355 w 4580466"/>
                <a:gd name="connsiteY1" fmla="*/ 10530 h 3675998"/>
                <a:gd name="connsiteX2" fmla="*/ 2797928 w 4580466"/>
                <a:gd name="connsiteY2" fmla="*/ 222938 h 3675998"/>
                <a:gd name="connsiteX3" fmla="*/ 3214170 w 4580466"/>
                <a:gd name="connsiteY3" fmla="*/ 668708 h 3675998"/>
                <a:gd name="connsiteX4" fmla="*/ 4580466 w 4580466"/>
                <a:gd name="connsiteY4" fmla="*/ 1697207 h 3675998"/>
                <a:gd name="connsiteX5" fmla="*/ 3571385 w 4580466"/>
                <a:gd name="connsiteY5" fmla="*/ 3675998 h 3675998"/>
                <a:gd name="connsiteX6" fmla="*/ 1750097 w 4580466"/>
                <a:gd name="connsiteY6" fmla="*/ 3675998 h 3675998"/>
                <a:gd name="connsiteX7" fmla="*/ 1391126 w 4580466"/>
                <a:gd name="connsiteY7" fmla="*/ 3557972 h 3675998"/>
                <a:gd name="connsiteX8" fmla="*/ 259139 w 4580466"/>
                <a:gd name="connsiteY8" fmla="*/ 3028721 h 3675998"/>
                <a:gd name="connsiteX9" fmla="*/ 61017 w 4580466"/>
                <a:gd name="connsiteY9" fmla="*/ 2584896 h 3675998"/>
                <a:gd name="connsiteX10" fmla="*/ 775982 w 4580466"/>
                <a:gd name="connsiteY10" fmla="*/ 2543579 h 3675998"/>
                <a:gd name="connsiteX11" fmla="*/ 1716068 w 4580466"/>
                <a:gd name="connsiteY11" fmla="*/ 2809499 h 3675998"/>
                <a:gd name="connsiteX12" fmla="*/ 2641819 w 4580466"/>
                <a:gd name="connsiteY12" fmla="*/ 2471287 h 3675998"/>
                <a:gd name="connsiteX13" fmla="*/ 2701725 w 4580466"/>
                <a:gd name="connsiteY13" fmla="*/ 1718363 h 3675998"/>
                <a:gd name="connsiteX14" fmla="*/ 2531228 w 4580466"/>
                <a:gd name="connsiteY14" fmla="*/ 1173533 h 3675998"/>
                <a:gd name="connsiteX15" fmla="*/ 2133082 w 4580466"/>
                <a:gd name="connsiteY15" fmla="*/ 714428 h 3675998"/>
                <a:gd name="connsiteX16" fmla="*/ 1703505 w 4580466"/>
                <a:gd name="connsiteY16" fmla="*/ 649658 h 3675998"/>
                <a:gd name="connsiteX17" fmla="*/ 1320600 w 4580466"/>
                <a:gd name="connsiteY17" fmla="*/ 669660 h 3675998"/>
                <a:gd name="connsiteX18" fmla="*/ 376672 w 4580466"/>
                <a:gd name="connsiteY18" fmla="*/ 701093 h 3675998"/>
                <a:gd name="connsiteX19" fmla="*/ 360480 w 4580466"/>
                <a:gd name="connsiteY19" fmla="*/ 388673 h 3675998"/>
                <a:gd name="connsiteX20" fmla="*/ 1326315 w 4580466"/>
                <a:gd name="connsiteY20" fmla="*/ 17198 h 3675998"/>
                <a:gd name="connsiteX21" fmla="*/ 1455855 w 4580466"/>
                <a:gd name="connsiteY21" fmla="*/ 53 h 3675998"/>
                <a:gd name="connsiteX0" fmla="*/ 1455855 w 4645568"/>
                <a:gd name="connsiteY0" fmla="*/ 53 h 3675998"/>
                <a:gd name="connsiteX1" fmla="*/ 2408355 w 4645568"/>
                <a:gd name="connsiteY1" fmla="*/ 10530 h 3675998"/>
                <a:gd name="connsiteX2" fmla="*/ 2797928 w 4645568"/>
                <a:gd name="connsiteY2" fmla="*/ 222938 h 3675998"/>
                <a:gd name="connsiteX3" fmla="*/ 3214170 w 4645568"/>
                <a:gd name="connsiteY3" fmla="*/ 668708 h 3675998"/>
                <a:gd name="connsiteX4" fmla="*/ 4645568 w 4645568"/>
                <a:gd name="connsiteY4" fmla="*/ 1914898 h 3675998"/>
                <a:gd name="connsiteX5" fmla="*/ 3571385 w 4645568"/>
                <a:gd name="connsiteY5" fmla="*/ 3675998 h 3675998"/>
                <a:gd name="connsiteX6" fmla="*/ 1750097 w 4645568"/>
                <a:gd name="connsiteY6" fmla="*/ 3675998 h 3675998"/>
                <a:gd name="connsiteX7" fmla="*/ 1391126 w 4645568"/>
                <a:gd name="connsiteY7" fmla="*/ 3557972 h 3675998"/>
                <a:gd name="connsiteX8" fmla="*/ 259139 w 4645568"/>
                <a:gd name="connsiteY8" fmla="*/ 3028721 h 3675998"/>
                <a:gd name="connsiteX9" fmla="*/ 61017 w 4645568"/>
                <a:gd name="connsiteY9" fmla="*/ 2584896 h 3675998"/>
                <a:gd name="connsiteX10" fmla="*/ 775982 w 4645568"/>
                <a:gd name="connsiteY10" fmla="*/ 2543579 h 3675998"/>
                <a:gd name="connsiteX11" fmla="*/ 1716068 w 4645568"/>
                <a:gd name="connsiteY11" fmla="*/ 2809499 h 3675998"/>
                <a:gd name="connsiteX12" fmla="*/ 2641819 w 4645568"/>
                <a:gd name="connsiteY12" fmla="*/ 2471287 h 3675998"/>
                <a:gd name="connsiteX13" fmla="*/ 2701725 w 4645568"/>
                <a:gd name="connsiteY13" fmla="*/ 1718363 h 3675998"/>
                <a:gd name="connsiteX14" fmla="*/ 2531228 w 4645568"/>
                <a:gd name="connsiteY14" fmla="*/ 1173533 h 3675998"/>
                <a:gd name="connsiteX15" fmla="*/ 2133082 w 4645568"/>
                <a:gd name="connsiteY15" fmla="*/ 714428 h 3675998"/>
                <a:gd name="connsiteX16" fmla="*/ 1703505 w 4645568"/>
                <a:gd name="connsiteY16" fmla="*/ 649658 h 3675998"/>
                <a:gd name="connsiteX17" fmla="*/ 1320600 w 4645568"/>
                <a:gd name="connsiteY17" fmla="*/ 669660 h 3675998"/>
                <a:gd name="connsiteX18" fmla="*/ 376672 w 4645568"/>
                <a:gd name="connsiteY18" fmla="*/ 701093 h 3675998"/>
                <a:gd name="connsiteX19" fmla="*/ 360480 w 4645568"/>
                <a:gd name="connsiteY19" fmla="*/ 388673 h 3675998"/>
                <a:gd name="connsiteX20" fmla="*/ 1326315 w 4645568"/>
                <a:gd name="connsiteY20" fmla="*/ 17198 h 3675998"/>
                <a:gd name="connsiteX21" fmla="*/ 1455855 w 4645568"/>
                <a:gd name="connsiteY21" fmla="*/ 53 h 3675998"/>
                <a:gd name="connsiteX0" fmla="*/ 1455855 w 4645568"/>
                <a:gd name="connsiteY0" fmla="*/ 53 h 3675998"/>
                <a:gd name="connsiteX1" fmla="*/ 2408355 w 4645568"/>
                <a:gd name="connsiteY1" fmla="*/ 10530 h 3675998"/>
                <a:gd name="connsiteX2" fmla="*/ 2797928 w 4645568"/>
                <a:gd name="connsiteY2" fmla="*/ 222938 h 3675998"/>
                <a:gd name="connsiteX3" fmla="*/ 3214170 w 4645568"/>
                <a:gd name="connsiteY3" fmla="*/ 668708 h 3675998"/>
                <a:gd name="connsiteX4" fmla="*/ 4645568 w 4645568"/>
                <a:gd name="connsiteY4" fmla="*/ 1914898 h 3675998"/>
                <a:gd name="connsiteX5" fmla="*/ 3571385 w 4645568"/>
                <a:gd name="connsiteY5" fmla="*/ 3675998 h 3675998"/>
                <a:gd name="connsiteX6" fmla="*/ 1750097 w 4645568"/>
                <a:gd name="connsiteY6" fmla="*/ 3675998 h 3675998"/>
                <a:gd name="connsiteX7" fmla="*/ 1391126 w 4645568"/>
                <a:gd name="connsiteY7" fmla="*/ 3557972 h 3675998"/>
                <a:gd name="connsiteX8" fmla="*/ 259139 w 4645568"/>
                <a:gd name="connsiteY8" fmla="*/ 3028721 h 3675998"/>
                <a:gd name="connsiteX9" fmla="*/ 61017 w 4645568"/>
                <a:gd name="connsiteY9" fmla="*/ 2584896 h 3675998"/>
                <a:gd name="connsiteX10" fmla="*/ 775982 w 4645568"/>
                <a:gd name="connsiteY10" fmla="*/ 2543579 h 3675998"/>
                <a:gd name="connsiteX11" fmla="*/ 1716068 w 4645568"/>
                <a:gd name="connsiteY11" fmla="*/ 2809499 h 3675998"/>
                <a:gd name="connsiteX12" fmla="*/ 2641819 w 4645568"/>
                <a:gd name="connsiteY12" fmla="*/ 2471287 h 3675998"/>
                <a:gd name="connsiteX13" fmla="*/ 2701725 w 4645568"/>
                <a:gd name="connsiteY13" fmla="*/ 1718363 h 3675998"/>
                <a:gd name="connsiteX14" fmla="*/ 2531228 w 4645568"/>
                <a:gd name="connsiteY14" fmla="*/ 1173533 h 3675998"/>
                <a:gd name="connsiteX15" fmla="*/ 2133082 w 4645568"/>
                <a:gd name="connsiteY15" fmla="*/ 714428 h 3675998"/>
                <a:gd name="connsiteX16" fmla="*/ 1703505 w 4645568"/>
                <a:gd name="connsiteY16" fmla="*/ 649658 h 3675998"/>
                <a:gd name="connsiteX17" fmla="*/ 1320600 w 4645568"/>
                <a:gd name="connsiteY17" fmla="*/ 669660 h 3675998"/>
                <a:gd name="connsiteX18" fmla="*/ 376672 w 4645568"/>
                <a:gd name="connsiteY18" fmla="*/ 701093 h 3675998"/>
                <a:gd name="connsiteX19" fmla="*/ 360480 w 4645568"/>
                <a:gd name="connsiteY19" fmla="*/ 388673 h 3675998"/>
                <a:gd name="connsiteX20" fmla="*/ 1326315 w 4645568"/>
                <a:gd name="connsiteY20" fmla="*/ 17198 h 3675998"/>
                <a:gd name="connsiteX21" fmla="*/ 1455855 w 4645568"/>
                <a:gd name="connsiteY21" fmla="*/ 53 h 3675998"/>
                <a:gd name="connsiteX0" fmla="*/ 1455855 w 4645568"/>
                <a:gd name="connsiteY0" fmla="*/ 53 h 3675998"/>
                <a:gd name="connsiteX1" fmla="*/ 2408355 w 4645568"/>
                <a:gd name="connsiteY1" fmla="*/ 10530 h 3675998"/>
                <a:gd name="connsiteX2" fmla="*/ 2797928 w 4645568"/>
                <a:gd name="connsiteY2" fmla="*/ 222938 h 3675998"/>
                <a:gd name="connsiteX3" fmla="*/ 3344374 w 4645568"/>
                <a:gd name="connsiteY3" fmla="*/ 648917 h 3675998"/>
                <a:gd name="connsiteX4" fmla="*/ 4645568 w 4645568"/>
                <a:gd name="connsiteY4" fmla="*/ 1914898 h 3675998"/>
                <a:gd name="connsiteX5" fmla="*/ 3571385 w 4645568"/>
                <a:gd name="connsiteY5" fmla="*/ 3675998 h 3675998"/>
                <a:gd name="connsiteX6" fmla="*/ 1750097 w 4645568"/>
                <a:gd name="connsiteY6" fmla="*/ 3675998 h 3675998"/>
                <a:gd name="connsiteX7" fmla="*/ 1391126 w 4645568"/>
                <a:gd name="connsiteY7" fmla="*/ 3557972 h 3675998"/>
                <a:gd name="connsiteX8" fmla="*/ 259139 w 4645568"/>
                <a:gd name="connsiteY8" fmla="*/ 3028721 h 3675998"/>
                <a:gd name="connsiteX9" fmla="*/ 61017 w 4645568"/>
                <a:gd name="connsiteY9" fmla="*/ 2584896 h 3675998"/>
                <a:gd name="connsiteX10" fmla="*/ 775982 w 4645568"/>
                <a:gd name="connsiteY10" fmla="*/ 2543579 h 3675998"/>
                <a:gd name="connsiteX11" fmla="*/ 1716068 w 4645568"/>
                <a:gd name="connsiteY11" fmla="*/ 2809499 h 3675998"/>
                <a:gd name="connsiteX12" fmla="*/ 2641819 w 4645568"/>
                <a:gd name="connsiteY12" fmla="*/ 2471287 h 3675998"/>
                <a:gd name="connsiteX13" fmla="*/ 2701725 w 4645568"/>
                <a:gd name="connsiteY13" fmla="*/ 1718363 h 3675998"/>
                <a:gd name="connsiteX14" fmla="*/ 2531228 w 4645568"/>
                <a:gd name="connsiteY14" fmla="*/ 1173533 h 3675998"/>
                <a:gd name="connsiteX15" fmla="*/ 2133082 w 4645568"/>
                <a:gd name="connsiteY15" fmla="*/ 714428 h 3675998"/>
                <a:gd name="connsiteX16" fmla="*/ 1703505 w 4645568"/>
                <a:gd name="connsiteY16" fmla="*/ 649658 h 3675998"/>
                <a:gd name="connsiteX17" fmla="*/ 1320600 w 4645568"/>
                <a:gd name="connsiteY17" fmla="*/ 669660 h 3675998"/>
                <a:gd name="connsiteX18" fmla="*/ 376672 w 4645568"/>
                <a:gd name="connsiteY18" fmla="*/ 701093 h 3675998"/>
                <a:gd name="connsiteX19" fmla="*/ 360480 w 4645568"/>
                <a:gd name="connsiteY19" fmla="*/ 388673 h 3675998"/>
                <a:gd name="connsiteX20" fmla="*/ 1326315 w 4645568"/>
                <a:gd name="connsiteY20" fmla="*/ 17198 h 3675998"/>
                <a:gd name="connsiteX21" fmla="*/ 1455855 w 4645568"/>
                <a:gd name="connsiteY21" fmla="*/ 53 h 3675998"/>
                <a:gd name="connsiteX0" fmla="*/ 1455855 w 4645568"/>
                <a:gd name="connsiteY0" fmla="*/ 53 h 3705683"/>
                <a:gd name="connsiteX1" fmla="*/ 2408355 w 4645568"/>
                <a:gd name="connsiteY1" fmla="*/ 10530 h 3705683"/>
                <a:gd name="connsiteX2" fmla="*/ 2797928 w 4645568"/>
                <a:gd name="connsiteY2" fmla="*/ 222938 h 3705683"/>
                <a:gd name="connsiteX3" fmla="*/ 3344374 w 4645568"/>
                <a:gd name="connsiteY3" fmla="*/ 648917 h 3705683"/>
                <a:gd name="connsiteX4" fmla="*/ 4645568 w 4645568"/>
                <a:gd name="connsiteY4" fmla="*/ 1914898 h 3705683"/>
                <a:gd name="connsiteX5" fmla="*/ 4569614 w 4645568"/>
                <a:gd name="connsiteY5" fmla="*/ 3705683 h 3705683"/>
                <a:gd name="connsiteX6" fmla="*/ 1750097 w 4645568"/>
                <a:gd name="connsiteY6" fmla="*/ 3675998 h 3705683"/>
                <a:gd name="connsiteX7" fmla="*/ 1391126 w 4645568"/>
                <a:gd name="connsiteY7" fmla="*/ 3557972 h 3705683"/>
                <a:gd name="connsiteX8" fmla="*/ 259139 w 4645568"/>
                <a:gd name="connsiteY8" fmla="*/ 3028721 h 3705683"/>
                <a:gd name="connsiteX9" fmla="*/ 61017 w 4645568"/>
                <a:gd name="connsiteY9" fmla="*/ 2584896 h 3705683"/>
                <a:gd name="connsiteX10" fmla="*/ 775982 w 4645568"/>
                <a:gd name="connsiteY10" fmla="*/ 2543579 h 3705683"/>
                <a:gd name="connsiteX11" fmla="*/ 1716068 w 4645568"/>
                <a:gd name="connsiteY11" fmla="*/ 2809499 h 3705683"/>
                <a:gd name="connsiteX12" fmla="*/ 2641819 w 4645568"/>
                <a:gd name="connsiteY12" fmla="*/ 2471287 h 3705683"/>
                <a:gd name="connsiteX13" fmla="*/ 2701725 w 4645568"/>
                <a:gd name="connsiteY13" fmla="*/ 1718363 h 3705683"/>
                <a:gd name="connsiteX14" fmla="*/ 2531228 w 4645568"/>
                <a:gd name="connsiteY14" fmla="*/ 1173533 h 3705683"/>
                <a:gd name="connsiteX15" fmla="*/ 2133082 w 4645568"/>
                <a:gd name="connsiteY15" fmla="*/ 714428 h 3705683"/>
                <a:gd name="connsiteX16" fmla="*/ 1703505 w 4645568"/>
                <a:gd name="connsiteY16" fmla="*/ 649658 h 3705683"/>
                <a:gd name="connsiteX17" fmla="*/ 1320600 w 4645568"/>
                <a:gd name="connsiteY17" fmla="*/ 669660 h 3705683"/>
                <a:gd name="connsiteX18" fmla="*/ 376672 w 4645568"/>
                <a:gd name="connsiteY18" fmla="*/ 701093 h 3705683"/>
                <a:gd name="connsiteX19" fmla="*/ 360480 w 4645568"/>
                <a:gd name="connsiteY19" fmla="*/ 388673 h 3705683"/>
                <a:gd name="connsiteX20" fmla="*/ 1326315 w 4645568"/>
                <a:gd name="connsiteY20" fmla="*/ 17198 h 3705683"/>
                <a:gd name="connsiteX21" fmla="*/ 1455855 w 4645568"/>
                <a:gd name="connsiteY21" fmla="*/ 53 h 3705683"/>
                <a:gd name="connsiteX0" fmla="*/ 1455855 w 4645568"/>
                <a:gd name="connsiteY0" fmla="*/ 53 h 3705683"/>
                <a:gd name="connsiteX1" fmla="*/ 2408355 w 4645568"/>
                <a:gd name="connsiteY1" fmla="*/ 10530 h 3705683"/>
                <a:gd name="connsiteX2" fmla="*/ 2797928 w 4645568"/>
                <a:gd name="connsiteY2" fmla="*/ 222938 h 3705683"/>
                <a:gd name="connsiteX3" fmla="*/ 3344374 w 4645568"/>
                <a:gd name="connsiteY3" fmla="*/ 648917 h 3705683"/>
                <a:gd name="connsiteX4" fmla="*/ 4645568 w 4645568"/>
                <a:gd name="connsiteY4" fmla="*/ 1914898 h 3705683"/>
                <a:gd name="connsiteX5" fmla="*/ 4569614 w 4645568"/>
                <a:gd name="connsiteY5" fmla="*/ 3705683 h 3705683"/>
                <a:gd name="connsiteX6" fmla="*/ 1750097 w 4645568"/>
                <a:gd name="connsiteY6" fmla="*/ 3675998 h 3705683"/>
                <a:gd name="connsiteX7" fmla="*/ 1391126 w 4645568"/>
                <a:gd name="connsiteY7" fmla="*/ 3557972 h 3705683"/>
                <a:gd name="connsiteX8" fmla="*/ 259139 w 4645568"/>
                <a:gd name="connsiteY8" fmla="*/ 3028721 h 3705683"/>
                <a:gd name="connsiteX9" fmla="*/ 61017 w 4645568"/>
                <a:gd name="connsiteY9" fmla="*/ 2584896 h 3705683"/>
                <a:gd name="connsiteX10" fmla="*/ 775982 w 4645568"/>
                <a:gd name="connsiteY10" fmla="*/ 2543579 h 3705683"/>
                <a:gd name="connsiteX11" fmla="*/ 1716068 w 4645568"/>
                <a:gd name="connsiteY11" fmla="*/ 2809499 h 3705683"/>
                <a:gd name="connsiteX12" fmla="*/ 2641819 w 4645568"/>
                <a:gd name="connsiteY12" fmla="*/ 2471287 h 3705683"/>
                <a:gd name="connsiteX13" fmla="*/ 2701725 w 4645568"/>
                <a:gd name="connsiteY13" fmla="*/ 1718363 h 3705683"/>
                <a:gd name="connsiteX14" fmla="*/ 2531228 w 4645568"/>
                <a:gd name="connsiteY14" fmla="*/ 1173533 h 3705683"/>
                <a:gd name="connsiteX15" fmla="*/ 2133082 w 4645568"/>
                <a:gd name="connsiteY15" fmla="*/ 714428 h 3705683"/>
                <a:gd name="connsiteX16" fmla="*/ 1703505 w 4645568"/>
                <a:gd name="connsiteY16" fmla="*/ 649658 h 3705683"/>
                <a:gd name="connsiteX17" fmla="*/ 1320600 w 4645568"/>
                <a:gd name="connsiteY17" fmla="*/ 669660 h 3705683"/>
                <a:gd name="connsiteX18" fmla="*/ 376672 w 4645568"/>
                <a:gd name="connsiteY18" fmla="*/ 701093 h 3705683"/>
                <a:gd name="connsiteX19" fmla="*/ 360480 w 4645568"/>
                <a:gd name="connsiteY19" fmla="*/ 388673 h 3705683"/>
                <a:gd name="connsiteX20" fmla="*/ 1326315 w 4645568"/>
                <a:gd name="connsiteY20" fmla="*/ 17198 h 3705683"/>
                <a:gd name="connsiteX21" fmla="*/ 1455855 w 4645568"/>
                <a:gd name="connsiteY21" fmla="*/ 53 h 3705683"/>
                <a:gd name="connsiteX0" fmla="*/ 1455855 w 4569615"/>
                <a:gd name="connsiteY0" fmla="*/ 53 h 3705683"/>
                <a:gd name="connsiteX1" fmla="*/ 2408355 w 4569615"/>
                <a:gd name="connsiteY1" fmla="*/ 10530 h 3705683"/>
                <a:gd name="connsiteX2" fmla="*/ 2797928 w 4569615"/>
                <a:gd name="connsiteY2" fmla="*/ 222938 h 3705683"/>
                <a:gd name="connsiteX3" fmla="*/ 3344374 w 4569615"/>
                <a:gd name="connsiteY3" fmla="*/ 648917 h 3705683"/>
                <a:gd name="connsiteX4" fmla="*/ 4569615 w 4569615"/>
                <a:gd name="connsiteY4" fmla="*/ 1855527 h 3705683"/>
                <a:gd name="connsiteX5" fmla="*/ 4569614 w 4569615"/>
                <a:gd name="connsiteY5" fmla="*/ 3705683 h 3705683"/>
                <a:gd name="connsiteX6" fmla="*/ 1750097 w 4569615"/>
                <a:gd name="connsiteY6" fmla="*/ 3675998 h 3705683"/>
                <a:gd name="connsiteX7" fmla="*/ 1391126 w 4569615"/>
                <a:gd name="connsiteY7" fmla="*/ 3557972 h 3705683"/>
                <a:gd name="connsiteX8" fmla="*/ 259139 w 4569615"/>
                <a:gd name="connsiteY8" fmla="*/ 3028721 h 3705683"/>
                <a:gd name="connsiteX9" fmla="*/ 61017 w 4569615"/>
                <a:gd name="connsiteY9" fmla="*/ 2584896 h 3705683"/>
                <a:gd name="connsiteX10" fmla="*/ 775982 w 4569615"/>
                <a:gd name="connsiteY10" fmla="*/ 2543579 h 3705683"/>
                <a:gd name="connsiteX11" fmla="*/ 1716068 w 4569615"/>
                <a:gd name="connsiteY11" fmla="*/ 2809499 h 3705683"/>
                <a:gd name="connsiteX12" fmla="*/ 2641819 w 4569615"/>
                <a:gd name="connsiteY12" fmla="*/ 2471287 h 3705683"/>
                <a:gd name="connsiteX13" fmla="*/ 2701725 w 4569615"/>
                <a:gd name="connsiteY13" fmla="*/ 1718363 h 3705683"/>
                <a:gd name="connsiteX14" fmla="*/ 2531228 w 4569615"/>
                <a:gd name="connsiteY14" fmla="*/ 1173533 h 3705683"/>
                <a:gd name="connsiteX15" fmla="*/ 2133082 w 4569615"/>
                <a:gd name="connsiteY15" fmla="*/ 714428 h 3705683"/>
                <a:gd name="connsiteX16" fmla="*/ 1703505 w 4569615"/>
                <a:gd name="connsiteY16" fmla="*/ 649658 h 3705683"/>
                <a:gd name="connsiteX17" fmla="*/ 1320600 w 4569615"/>
                <a:gd name="connsiteY17" fmla="*/ 669660 h 3705683"/>
                <a:gd name="connsiteX18" fmla="*/ 376672 w 4569615"/>
                <a:gd name="connsiteY18" fmla="*/ 701093 h 3705683"/>
                <a:gd name="connsiteX19" fmla="*/ 360480 w 4569615"/>
                <a:gd name="connsiteY19" fmla="*/ 388673 h 3705683"/>
                <a:gd name="connsiteX20" fmla="*/ 1326315 w 4569615"/>
                <a:gd name="connsiteY20" fmla="*/ 17198 h 3705683"/>
                <a:gd name="connsiteX21" fmla="*/ 1455855 w 4569615"/>
                <a:gd name="connsiteY21" fmla="*/ 53 h 370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569615" h="3705683">
                  <a:moveTo>
                    <a:pt x="1455855" y="53"/>
                  </a:moveTo>
                  <a:lnTo>
                    <a:pt x="2408355" y="10530"/>
                  </a:lnTo>
                  <a:cubicBezTo>
                    <a:pt x="2572185" y="17198"/>
                    <a:pt x="2641925" y="116540"/>
                    <a:pt x="2797928" y="222938"/>
                  </a:cubicBezTo>
                  <a:cubicBezTo>
                    <a:pt x="2953931" y="329336"/>
                    <a:pt x="3204357" y="502232"/>
                    <a:pt x="3344374" y="648917"/>
                  </a:cubicBezTo>
                  <a:cubicBezTo>
                    <a:pt x="3821507" y="1064314"/>
                    <a:pt x="4146733" y="1351074"/>
                    <a:pt x="4569615" y="1855527"/>
                  </a:cubicBezTo>
                  <a:cubicBezTo>
                    <a:pt x="4569615" y="2472246"/>
                    <a:pt x="4569614" y="3088964"/>
                    <a:pt x="4569614" y="3705683"/>
                  </a:cubicBezTo>
                  <a:lnTo>
                    <a:pt x="1750097" y="3675998"/>
                  </a:lnTo>
                  <a:cubicBezTo>
                    <a:pt x="1630440" y="3636656"/>
                    <a:pt x="1639619" y="3665851"/>
                    <a:pt x="1391126" y="3557972"/>
                  </a:cubicBezTo>
                  <a:cubicBezTo>
                    <a:pt x="1142633" y="3450093"/>
                    <a:pt x="480824" y="3190900"/>
                    <a:pt x="259139" y="3028721"/>
                  </a:cubicBezTo>
                  <a:cubicBezTo>
                    <a:pt x="37454" y="2866542"/>
                    <a:pt x="-79376" y="2709154"/>
                    <a:pt x="61017" y="2584896"/>
                  </a:cubicBezTo>
                  <a:cubicBezTo>
                    <a:pt x="201410" y="2460638"/>
                    <a:pt x="500140" y="2506145"/>
                    <a:pt x="775982" y="2543579"/>
                  </a:cubicBezTo>
                  <a:cubicBezTo>
                    <a:pt x="1051824" y="2581013"/>
                    <a:pt x="1555096" y="2709486"/>
                    <a:pt x="1716068" y="2809499"/>
                  </a:cubicBezTo>
                  <a:cubicBezTo>
                    <a:pt x="2031517" y="2961120"/>
                    <a:pt x="2488393" y="2718245"/>
                    <a:pt x="2641819" y="2471287"/>
                  </a:cubicBezTo>
                  <a:cubicBezTo>
                    <a:pt x="2795245" y="2224329"/>
                    <a:pt x="2696648" y="1992524"/>
                    <a:pt x="2701725" y="1718363"/>
                  </a:cubicBezTo>
                  <a:cubicBezTo>
                    <a:pt x="2695058" y="1566916"/>
                    <a:pt x="2575043" y="1264021"/>
                    <a:pt x="2531228" y="1173533"/>
                  </a:cubicBezTo>
                  <a:cubicBezTo>
                    <a:pt x="2396925" y="890640"/>
                    <a:pt x="2399782" y="820155"/>
                    <a:pt x="2133082" y="714428"/>
                  </a:cubicBezTo>
                  <a:cubicBezTo>
                    <a:pt x="1987350" y="656325"/>
                    <a:pt x="1848285" y="663945"/>
                    <a:pt x="1703505" y="649658"/>
                  </a:cubicBezTo>
                  <a:cubicBezTo>
                    <a:pt x="1562535" y="635370"/>
                    <a:pt x="1459665" y="609653"/>
                    <a:pt x="1320600" y="669660"/>
                  </a:cubicBezTo>
                  <a:cubicBezTo>
                    <a:pt x="1111050" y="759195"/>
                    <a:pt x="573840" y="779198"/>
                    <a:pt x="376672" y="701093"/>
                  </a:cubicBezTo>
                  <a:cubicBezTo>
                    <a:pt x="115687" y="596318"/>
                    <a:pt x="179505" y="498210"/>
                    <a:pt x="360480" y="388673"/>
                  </a:cubicBezTo>
                  <a:cubicBezTo>
                    <a:pt x="652897" y="210555"/>
                    <a:pt x="1012942" y="148643"/>
                    <a:pt x="1326315" y="17198"/>
                  </a:cubicBezTo>
                  <a:cubicBezTo>
                    <a:pt x="1372035" y="-1852"/>
                    <a:pt x="1411087" y="53"/>
                    <a:pt x="1455855" y="53"/>
                  </a:cubicBezTo>
                  <a:close/>
                </a:path>
              </a:pathLst>
            </a:custGeom>
            <a:solidFill>
              <a:srgbClr val="FBCA87"/>
            </a:solidFill>
            <a:ln w="24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221C06-0E8A-935A-448E-FAE81B97F874}"/>
                </a:ext>
              </a:extLst>
            </p:cNvPr>
            <p:cNvSpPr/>
            <p:nvPr/>
          </p:nvSpPr>
          <p:spPr>
            <a:xfrm>
              <a:off x="10083308" y="4518267"/>
              <a:ext cx="852511" cy="687015"/>
            </a:xfrm>
            <a:custGeom>
              <a:avLst/>
              <a:gdLst>
                <a:gd name="connsiteX0" fmla="*/ 396545 w 950899"/>
                <a:gd name="connsiteY0" fmla="*/ 17758 h 766303"/>
                <a:gd name="connsiteX1" fmla="*/ 950900 w 950899"/>
                <a:gd name="connsiteY1" fmla="*/ 209210 h 766303"/>
                <a:gd name="connsiteX2" fmla="*/ 576567 w 950899"/>
                <a:gd name="connsiteY2" fmla="*/ 392090 h 766303"/>
                <a:gd name="connsiteX3" fmla="*/ 54597 w 950899"/>
                <a:gd name="connsiteY3" fmla="*/ 764518 h 766303"/>
                <a:gd name="connsiteX4" fmla="*/ 3162 w 950899"/>
                <a:gd name="connsiteY4" fmla="*/ 644503 h 766303"/>
                <a:gd name="connsiteX5" fmla="*/ 208902 w 950899"/>
                <a:gd name="connsiteY5" fmla="*/ 127295 h 766303"/>
                <a:gd name="connsiteX6" fmla="*/ 396545 w 950899"/>
                <a:gd name="connsiteY6" fmla="*/ 17758 h 766303"/>
                <a:gd name="connsiteX7" fmla="*/ 396545 w 950899"/>
                <a:gd name="connsiteY7" fmla="*/ 17758 h 766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0899" h="766303">
                  <a:moveTo>
                    <a:pt x="396545" y="17758"/>
                  </a:moveTo>
                  <a:cubicBezTo>
                    <a:pt x="890892" y="-51775"/>
                    <a:pt x="845172" y="97768"/>
                    <a:pt x="950900" y="209210"/>
                  </a:cubicBezTo>
                  <a:cubicBezTo>
                    <a:pt x="872795" y="227308"/>
                    <a:pt x="605142" y="320653"/>
                    <a:pt x="576567" y="392090"/>
                  </a:cubicBezTo>
                  <a:cubicBezTo>
                    <a:pt x="504177" y="569255"/>
                    <a:pt x="247002" y="788330"/>
                    <a:pt x="54597" y="764518"/>
                  </a:cubicBezTo>
                  <a:cubicBezTo>
                    <a:pt x="-20650" y="755945"/>
                    <a:pt x="4115" y="704510"/>
                    <a:pt x="3162" y="644503"/>
                  </a:cubicBezTo>
                  <a:cubicBezTo>
                    <a:pt x="42215" y="477815"/>
                    <a:pt x="153657" y="288268"/>
                    <a:pt x="208902" y="127295"/>
                  </a:cubicBezTo>
                  <a:cubicBezTo>
                    <a:pt x="238430" y="46333"/>
                    <a:pt x="318440" y="51095"/>
                    <a:pt x="396545" y="17758"/>
                  </a:cubicBezTo>
                  <a:lnTo>
                    <a:pt x="396545" y="17758"/>
                  </a:ln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8431A-9B43-2C04-1C84-ACEB04204E52}"/>
              </a:ext>
            </a:extLst>
          </p:cNvPr>
          <p:cNvGrpSpPr/>
          <p:nvPr/>
        </p:nvGrpSpPr>
        <p:grpSpPr>
          <a:xfrm>
            <a:off x="8095194" y="3866387"/>
            <a:ext cx="1952876" cy="1950658"/>
            <a:chOff x="4056136" y="43905"/>
            <a:chExt cx="4439320" cy="44342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1B7BB0A-FCE3-6BEE-B9E4-D9E838EFBA3E}"/>
                </a:ext>
              </a:extLst>
            </p:cNvPr>
            <p:cNvSpPr/>
            <p:nvPr/>
          </p:nvSpPr>
          <p:spPr>
            <a:xfrm>
              <a:off x="4062208" y="43905"/>
              <a:ext cx="4433248" cy="4433248"/>
            </a:xfrm>
            <a:custGeom>
              <a:avLst/>
              <a:gdLst>
                <a:gd name="connsiteX0" fmla="*/ 4433249 w 4433248"/>
                <a:gd name="connsiteY0" fmla="*/ 2216624 h 4433248"/>
                <a:gd name="connsiteX1" fmla="*/ 2216624 w 4433248"/>
                <a:gd name="connsiteY1" fmla="*/ 4433249 h 4433248"/>
                <a:gd name="connsiteX2" fmla="*/ 0 w 4433248"/>
                <a:gd name="connsiteY2" fmla="*/ 2216624 h 4433248"/>
                <a:gd name="connsiteX3" fmla="*/ 2216624 w 4433248"/>
                <a:gd name="connsiteY3" fmla="*/ 0 h 4433248"/>
                <a:gd name="connsiteX4" fmla="*/ 4433249 w 4433248"/>
                <a:gd name="connsiteY4" fmla="*/ 2216624 h 4433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3248" h="4433248">
                  <a:moveTo>
                    <a:pt x="4433249" y="2216624"/>
                  </a:moveTo>
                  <a:cubicBezTo>
                    <a:pt x="4433249" y="3440832"/>
                    <a:pt x="3440832" y="4433249"/>
                    <a:pt x="2216624" y="4433249"/>
                  </a:cubicBezTo>
                  <a:cubicBezTo>
                    <a:pt x="992416" y="4433249"/>
                    <a:pt x="0" y="3440832"/>
                    <a:pt x="0" y="2216624"/>
                  </a:cubicBezTo>
                  <a:cubicBezTo>
                    <a:pt x="0" y="992417"/>
                    <a:pt x="992416" y="0"/>
                    <a:pt x="2216624" y="0"/>
                  </a:cubicBezTo>
                  <a:cubicBezTo>
                    <a:pt x="3440832" y="0"/>
                    <a:pt x="4433249" y="992417"/>
                    <a:pt x="4433249" y="2216624"/>
                  </a:cubicBezTo>
                  <a:close/>
                </a:path>
              </a:pathLst>
            </a:custGeom>
            <a:solidFill>
              <a:srgbClr val="7BBFE9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55612F6-6A45-AB86-E907-701B108657B2}"/>
                </a:ext>
              </a:extLst>
            </p:cNvPr>
            <p:cNvSpPr/>
            <p:nvPr/>
          </p:nvSpPr>
          <p:spPr>
            <a:xfrm>
              <a:off x="4056136" y="678338"/>
              <a:ext cx="4430130" cy="3799846"/>
            </a:xfrm>
            <a:custGeom>
              <a:avLst/>
              <a:gdLst>
                <a:gd name="connsiteX0" fmla="*/ 4099115 w 4430130"/>
                <a:gd name="connsiteY0" fmla="*/ 430121 h 3799846"/>
                <a:gd name="connsiteX1" fmla="*/ 4199159 w 4430130"/>
                <a:gd name="connsiteY1" fmla="*/ 603619 h 3799846"/>
                <a:gd name="connsiteX2" fmla="*/ 4322683 w 4430130"/>
                <a:gd name="connsiteY2" fmla="*/ 902243 h 3799846"/>
                <a:gd name="connsiteX3" fmla="*/ 4379541 w 4430130"/>
                <a:gd name="connsiteY3" fmla="*/ 1115155 h 3799846"/>
                <a:gd name="connsiteX4" fmla="*/ 4424613 w 4430130"/>
                <a:gd name="connsiteY4" fmla="*/ 1403690 h 3799846"/>
                <a:gd name="connsiteX5" fmla="*/ 4429610 w 4430130"/>
                <a:gd name="connsiteY5" fmla="*/ 1628294 h 3799846"/>
                <a:gd name="connsiteX6" fmla="*/ 4415372 w 4430130"/>
                <a:gd name="connsiteY6" fmla="*/ 1889861 h 3799846"/>
                <a:gd name="connsiteX7" fmla="*/ 4384538 w 4430130"/>
                <a:gd name="connsiteY7" fmla="*/ 2088440 h 3799846"/>
                <a:gd name="connsiteX8" fmla="*/ 4343238 w 4430130"/>
                <a:gd name="connsiteY8" fmla="*/ 2240911 h 3799846"/>
                <a:gd name="connsiteX9" fmla="*/ 4186430 w 4430130"/>
                <a:gd name="connsiteY9" fmla="*/ 2620815 h 3799846"/>
                <a:gd name="connsiteX10" fmla="*/ 3932124 w 4430130"/>
                <a:gd name="connsiteY10" fmla="*/ 3001945 h 3799846"/>
                <a:gd name="connsiteX11" fmla="*/ 3681211 w 4430130"/>
                <a:gd name="connsiteY11" fmla="*/ 3261249 h 3799846"/>
                <a:gd name="connsiteX12" fmla="*/ 3468582 w 4430130"/>
                <a:gd name="connsiteY12" fmla="*/ 3425034 h 3799846"/>
                <a:gd name="connsiteX13" fmla="*/ 3070857 w 4430130"/>
                <a:gd name="connsiteY13" fmla="*/ 3638890 h 3799846"/>
                <a:gd name="connsiteX14" fmla="*/ 2922630 w 4430130"/>
                <a:gd name="connsiteY14" fmla="*/ 3694993 h 3799846"/>
                <a:gd name="connsiteX15" fmla="*/ 2891419 w 4430130"/>
                <a:gd name="connsiteY15" fmla="*/ 3697068 h 3799846"/>
                <a:gd name="connsiteX16" fmla="*/ 2581952 w 4430130"/>
                <a:gd name="connsiteY16" fmla="*/ 3769296 h 3799846"/>
                <a:gd name="connsiteX17" fmla="*/ 2358290 w 4430130"/>
                <a:gd name="connsiteY17" fmla="*/ 3795038 h 3799846"/>
                <a:gd name="connsiteX18" fmla="*/ 2282762 w 4430130"/>
                <a:gd name="connsiteY18" fmla="*/ 3799846 h 3799846"/>
                <a:gd name="connsiteX19" fmla="*/ 2161785 w 4430130"/>
                <a:gd name="connsiteY19" fmla="*/ 3799846 h 3799846"/>
                <a:gd name="connsiteX20" fmla="*/ 2092763 w 4430130"/>
                <a:gd name="connsiteY20" fmla="*/ 3795509 h 3799846"/>
                <a:gd name="connsiteX21" fmla="*/ 2066644 w 4430130"/>
                <a:gd name="connsiteY21" fmla="*/ 3792774 h 3799846"/>
                <a:gd name="connsiteX22" fmla="*/ 2062306 w 4430130"/>
                <a:gd name="connsiteY22" fmla="*/ 3756661 h 3799846"/>
                <a:gd name="connsiteX23" fmla="*/ 2172346 w 4430130"/>
                <a:gd name="connsiteY23" fmla="*/ 3413625 h 3799846"/>
                <a:gd name="connsiteX24" fmla="*/ 2267392 w 4430130"/>
                <a:gd name="connsiteY24" fmla="*/ 3195904 h 3799846"/>
                <a:gd name="connsiteX25" fmla="*/ 2394875 w 4430130"/>
                <a:gd name="connsiteY25" fmla="*/ 3019672 h 3799846"/>
                <a:gd name="connsiteX26" fmla="*/ 2449848 w 4430130"/>
                <a:gd name="connsiteY26" fmla="*/ 2912556 h 3799846"/>
                <a:gd name="connsiteX27" fmla="*/ 2369511 w 4430130"/>
                <a:gd name="connsiteY27" fmla="*/ 2606011 h 3799846"/>
                <a:gd name="connsiteX28" fmla="*/ 2199124 w 4430130"/>
                <a:gd name="connsiteY28" fmla="*/ 2358588 h 3799846"/>
                <a:gd name="connsiteX29" fmla="*/ 2135760 w 4430130"/>
                <a:gd name="connsiteY29" fmla="*/ 2001126 h 3799846"/>
                <a:gd name="connsiteX30" fmla="*/ 2308692 w 4430130"/>
                <a:gd name="connsiteY30" fmla="*/ 1877320 h 3799846"/>
                <a:gd name="connsiteX31" fmla="*/ 2463426 w 4430130"/>
                <a:gd name="connsiteY31" fmla="*/ 1913151 h 3799846"/>
                <a:gd name="connsiteX32" fmla="*/ 2582329 w 4430130"/>
                <a:gd name="connsiteY32" fmla="*/ 1951811 h 3799846"/>
                <a:gd name="connsiteX33" fmla="*/ 2733008 w 4430130"/>
                <a:gd name="connsiteY33" fmla="*/ 2001974 h 3799846"/>
                <a:gd name="connsiteX34" fmla="*/ 2876427 w 4430130"/>
                <a:gd name="connsiteY34" fmla="*/ 2054778 h 3799846"/>
                <a:gd name="connsiteX35" fmla="*/ 3046530 w 4430130"/>
                <a:gd name="connsiteY35" fmla="*/ 2136341 h 3799846"/>
                <a:gd name="connsiteX36" fmla="*/ 3183631 w 4430130"/>
                <a:gd name="connsiteY36" fmla="*/ 2194802 h 3799846"/>
                <a:gd name="connsiteX37" fmla="*/ 3402766 w 4430130"/>
                <a:gd name="connsiteY37" fmla="*/ 2241571 h 3799846"/>
                <a:gd name="connsiteX38" fmla="*/ 3578339 w 4430130"/>
                <a:gd name="connsiteY38" fmla="*/ 2206212 h 3799846"/>
                <a:gd name="connsiteX39" fmla="*/ 3793608 w 4430130"/>
                <a:gd name="connsiteY39" fmla="*/ 2032808 h 3799846"/>
                <a:gd name="connsiteX40" fmla="*/ 3761360 w 4430130"/>
                <a:gd name="connsiteY40" fmla="*/ 1832060 h 3799846"/>
                <a:gd name="connsiteX41" fmla="*/ 3636046 w 4430130"/>
                <a:gd name="connsiteY41" fmla="*/ 1757663 h 3799846"/>
                <a:gd name="connsiteX42" fmla="*/ 3513466 w 4430130"/>
                <a:gd name="connsiteY42" fmla="*/ 1691753 h 3799846"/>
                <a:gd name="connsiteX43" fmla="*/ 3390886 w 4430130"/>
                <a:gd name="connsiteY43" fmla="*/ 1597272 h 3799846"/>
                <a:gd name="connsiteX44" fmla="*/ 3359864 w 4430130"/>
                <a:gd name="connsiteY44" fmla="*/ 1381908 h 3799846"/>
                <a:gd name="connsiteX45" fmla="*/ 3474806 w 4430130"/>
                <a:gd name="connsiteY45" fmla="*/ 1243770 h 3799846"/>
                <a:gd name="connsiteX46" fmla="*/ 3721946 w 4430130"/>
                <a:gd name="connsiteY46" fmla="*/ 1066783 h 3799846"/>
                <a:gd name="connsiteX47" fmla="*/ 4071676 w 4430130"/>
                <a:gd name="connsiteY47" fmla="*/ 568448 h 3799846"/>
                <a:gd name="connsiteX48" fmla="*/ 4090723 w 4430130"/>
                <a:gd name="connsiteY48" fmla="*/ 449640 h 3799846"/>
                <a:gd name="connsiteX49" fmla="*/ 4099115 w 4430130"/>
                <a:gd name="connsiteY49" fmla="*/ 430121 h 3799846"/>
                <a:gd name="connsiteX50" fmla="*/ 684261 w 4430130"/>
                <a:gd name="connsiteY50" fmla="*/ 363 h 3799846"/>
                <a:gd name="connsiteX51" fmla="*/ 695635 w 4430130"/>
                <a:gd name="connsiteY51" fmla="*/ 5242 h 3799846"/>
                <a:gd name="connsiteX52" fmla="*/ 838960 w 4430130"/>
                <a:gd name="connsiteY52" fmla="*/ 135648 h 3799846"/>
                <a:gd name="connsiteX53" fmla="*/ 823213 w 4430130"/>
                <a:gd name="connsiteY53" fmla="*/ 362233 h 3799846"/>
                <a:gd name="connsiteX54" fmla="*/ 826796 w 4430130"/>
                <a:gd name="connsiteY54" fmla="*/ 470858 h 3799846"/>
                <a:gd name="connsiteX55" fmla="*/ 1086666 w 4430130"/>
                <a:gd name="connsiteY55" fmla="*/ 690653 h 3799846"/>
                <a:gd name="connsiteX56" fmla="*/ 1181430 w 4430130"/>
                <a:gd name="connsiteY56" fmla="*/ 835486 h 3799846"/>
                <a:gd name="connsiteX57" fmla="*/ 1190010 w 4430130"/>
                <a:gd name="connsiteY57" fmla="*/ 945902 h 3799846"/>
                <a:gd name="connsiteX58" fmla="*/ 1196800 w 4430130"/>
                <a:gd name="connsiteY58" fmla="*/ 1180125 h 3799846"/>
                <a:gd name="connsiteX59" fmla="*/ 1154368 w 4430130"/>
                <a:gd name="connsiteY59" fmla="*/ 1329955 h 3799846"/>
                <a:gd name="connsiteX60" fmla="*/ 935610 w 4430130"/>
                <a:gd name="connsiteY60" fmla="*/ 1648758 h 3799846"/>
                <a:gd name="connsiteX61" fmla="*/ 770220 w 4430130"/>
                <a:gd name="connsiteY61" fmla="*/ 1904007 h 3799846"/>
                <a:gd name="connsiteX62" fmla="*/ 737878 w 4430130"/>
                <a:gd name="connsiteY62" fmla="*/ 1993113 h 3799846"/>
                <a:gd name="connsiteX63" fmla="*/ 766637 w 4430130"/>
                <a:gd name="connsiteY63" fmla="*/ 2092215 h 3799846"/>
                <a:gd name="connsiteX64" fmla="*/ 920711 w 4430130"/>
                <a:gd name="connsiteY64" fmla="*/ 2184055 h 3799846"/>
                <a:gd name="connsiteX65" fmla="*/ 988036 w 4430130"/>
                <a:gd name="connsiteY65" fmla="*/ 2218944 h 3799846"/>
                <a:gd name="connsiteX66" fmla="*/ 1038388 w 4430130"/>
                <a:gd name="connsiteY66" fmla="*/ 2335300 h 3799846"/>
                <a:gd name="connsiteX67" fmla="*/ 849615 w 4430130"/>
                <a:gd name="connsiteY67" fmla="*/ 2678713 h 3799846"/>
                <a:gd name="connsiteX68" fmla="*/ 666876 w 4430130"/>
                <a:gd name="connsiteY68" fmla="*/ 2739720 h 3799846"/>
                <a:gd name="connsiteX69" fmla="*/ 606623 w 4430130"/>
                <a:gd name="connsiteY69" fmla="*/ 2740097 h 3799846"/>
                <a:gd name="connsiteX70" fmla="*/ 511483 w 4430130"/>
                <a:gd name="connsiteY70" fmla="*/ 2821943 h 3799846"/>
                <a:gd name="connsiteX71" fmla="*/ 504128 w 4430130"/>
                <a:gd name="connsiteY71" fmla="*/ 2929248 h 3799846"/>
                <a:gd name="connsiteX72" fmla="*/ 495170 w 4430130"/>
                <a:gd name="connsiteY72" fmla="*/ 2967530 h 3799846"/>
                <a:gd name="connsiteX73" fmla="*/ 343642 w 4430130"/>
                <a:gd name="connsiteY73" fmla="*/ 2760464 h 3799846"/>
                <a:gd name="connsiteX74" fmla="*/ 119698 w 4430130"/>
                <a:gd name="connsiteY74" fmla="*/ 2292303 h 3799846"/>
                <a:gd name="connsiteX75" fmla="*/ 12016 w 4430130"/>
                <a:gd name="connsiteY75" fmla="*/ 1781804 h 3799846"/>
                <a:gd name="connsiteX76" fmla="*/ 135 w 4430130"/>
                <a:gd name="connsiteY76" fmla="*/ 1538624 h 3799846"/>
                <a:gd name="connsiteX77" fmla="*/ 16259 w 4430130"/>
                <a:gd name="connsiteY77" fmla="*/ 1334010 h 3799846"/>
                <a:gd name="connsiteX78" fmla="*/ 48036 w 4430130"/>
                <a:gd name="connsiteY78" fmla="*/ 1136184 h 3799846"/>
                <a:gd name="connsiteX79" fmla="*/ 89430 w 4430130"/>
                <a:gd name="connsiteY79" fmla="*/ 966364 h 3799846"/>
                <a:gd name="connsiteX80" fmla="*/ 160432 w 4430130"/>
                <a:gd name="connsiteY80" fmla="*/ 761750 h 3799846"/>
                <a:gd name="connsiteX81" fmla="*/ 328744 w 4430130"/>
                <a:gd name="connsiteY81" fmla="*/ 427012 h 3799846"/>
                <a:gd name="connsiteX82" fmla="*/ 526286 w 4430130"/>
                <a:gd name="connsiteY82" fmla="*/ 153847 h 3799846"/>
                <a:gd name="connsiteX83" fmla="*/ 671685 w 4430130"/>
                <a:gd name="connsiteY83" fmla="*/ 2413 h 3799846"/>
                <a:gd name="connsiteX84" fmla="*/ 684261 w 4430130"/>
                <a:gd name="connsiteY84" fmla="*/ 363 h 3799846"/>
                <a:gd name="connsiteX0" fmla="*/ 4099115 w 4430130"/>
                <a:gd name="connsiteY0" fmla="*/ 430121 h 3799846"/>
                <a:gd name="connsiteX1" fmla="*/ 4199159 w 4430130"/>
                <a:gd name="connsiteY1" fmla="*/ 603619 h 3799846"/>
                <a:gd name="connsiteX2" fmla="*/ 4322683 w 4430130"/>
                <a:gd name="connsiteY2" fmla="*/ 902243 h 3799846"/>
                <a:gd name="connsiteX3" fmla="*/ 4379541 w 4430130"/>
                <a:gd name="connsiteY3" fmla="*/ 1115155 h 3799846"/>
                <a:gd name="connsiteX4" fmla="*/ 4424613 w 4430130"/>
                <a:gd name="connsiteY4" fmla="*/ 1403690 h 3799846"/>
                <a:gd name="connsiteX5" fmla="*/ 4429610 w 4430130"/>
                <a:gd name="connsiteY5" fmla="*/ 1628294 h 3799846"/>
                <a:gd name="connsiteX6" fmla="*/ 4415372 w 4430130"/>
                <a:gd name="connsiteY6" fmla="*/ 1889861 h 3799846"/>
                <a:gd name="connsiteX7" fmla="*/ 4384538 w 4430130"/>
                <a:gd name="connsiteY7" fmla="*/ 2088440 h 3799846"/>
                <a:gd name="connsiteX8" fmla="*/ 4343238 w 4430130"/>
                <a:gd name="connsiteY8" fmla="*/ 2240911 h 3799846"/>
                <a:gd name="connsiteX9" fmla="*/ 4186430 w 4430130"/>
                <a:gd name="connsiteY9" fmla="*/ 2620815 h 3799846"/>
                <a:gd name="connsiteX10" fmla="*/ 3932124 w 4430130"/>
                <a:gd name="connsiteY10" fmla="*/ 3001945 h 3799846"/>
                <a:gd name="connsiteX11" fmla="*/ 3681211 w 4430130"/>
                <a:gd name="connsiteY11" fmla="*/ 3261249 h 3799846"/>
                <a:gd name="connsiteX12" fmla="*/ 3468582 w 4430130"/>
                <a:gd name="connsiteY12" fmla="*/ 3425034 h 3799846"/>
                <a:gd name="connsiteX13" fmla="*/ 3070857 w 4430130"/>
                <a:gd name="connsiteY13" fmla="*/ 3638890 h 3799846"/>
                <a:gd name="connsiteX14" fmla="*/ 2891419 w 4430130"/>
                <a:gd name="connsiteY14" fmla="*/ 3697068 h 3799846"/>
                <a:gd name="connsiteX15" fmla="*/ 2581952 w 4430130"/>
                <a:gd name="connsiteY15" fmla="*/ 3769296 h 3799846"/>
                <a:gd name="connsiteX16" fmla="*/ 2358290 w 4430130"/>
                <a:gd name="connsiteY16" fmla="*/ 3795038 h 3799846"/>
                <a:gd name="connsiteX17" fmla="*/ 2282762 w 4430130"/>
                <a:gd name="connsiteY17" fmla="*/ 3799846 h 3799846"/>
                <a:gd name="connsiteX18" fmla="*/ 2161785 w 4430130"/>
                <a:gd name="connsiteY18" fmla="*/ 3799846 h 3799846"/>
                <a:gd name="connsiteX19" fmla="*/ 2092763 w 4430130"/>
                <a:gd name="connsiteY19" fmla="*/ 3795509 h 3799846"/>
                <a:gd name="connsiteX20" fmla="*/ 2066644 w 4430130"/>
                <a:gd name="connsiteY20" fmla="*/ 3792774 h 3799846"/>
                <a:gd name="connsiteX21" fmla="*/ 2062306 w 4430130"/>
                <a:gd name="connsiteY21" fmla="*/ 3756661 h 3799846"/>
                <a:gd name="connsiteX22" fmla="*/ 2172346 w 4430130"/>
                <a:gd name="connsiteY22" fmla="*/ 3413625 h 3799846"/>
                <a:gd name="connsiteX23" fmla="*/ 2267392 w 4430130"/>
                <a:gd name="connsiteY23" fmla="*/ 3195904 h 3799846"/>
                <a:gd name="connsiteX24" fmla="*/ 2394875 w 4430130"/>
                <a:gd name="connsiteY24" fmla="*/ 3019672 h 3799846"/>
                <a:gd name="connsiteX25" fmla="*/ 2449848 w 4430130"/>
                <a:gd name="connsiteY25" fmla="*/ 2912556 h 3799846"/>
                <a:gd name="connsiteX26" fmla="*/ 2369511 w 4430130"/>
                <a:gd name="connsiteY26" fmla="*/ 2606011 h 3799846"/>
                <a:gd name="connsiteX27" fmla="*/ 2199124 w 4430130"/>
                <a:gd name="connsiteY27" fmla="*/ 2358588 h 3799846"/>
                <a:gd name="connsiteX28" fmla="*/ 2135760 w 4430130"/>
                <a:gd name="connsiteY28" fmla="*/ 2001126 h 3799846"/>
                <a:gd name="connsiteX29" fmla="*/ 2308692 w 4430130"/>
                <a:gd name="connsiteY29" fmla="*/ 1877320 h 3799846"/>
                <a:gd name="connsiteX30" fmla="*/ 2463426 w 4430130"/>
                <a:gd name="connsiteY30" fmla="*/ 1913151 h 3799846"/>
                <a:gd name="connsiteX31" fmla="*/ 2582329 w 4430130"/>
                <a:gd name="connsiteY31" fmla="*/ 1951811 h 3799846"/>
                <a:gd name="connsiteX32" fmla="*/ 2733008 w 4430130"/>
                <a:gd name="connsiteY32" fmla="*/ 2001974 h 3799846"/>
                <a:gd name="connsiteX33" fmla="*/ 2876427 w 4430130"/>
                <a:gd name="connsiteY33" fmla="*/ 2054778 h 3799846"/>
                <a:gd name="connsiteX34" fmla="*/ 3046530 w 4430130"/>
                <a:gd name="connsiteY34" fmla="*/ 2136341 h 3799846"/>
                <a:gd name="connsiteX35" fmla="*/ 3183631 w 4430130"/>
                <a:gd name="connsiteY35" fmla="*/ 2194802 h 3799846"/>
                <a:gd name="connsiteX36" fmla="*/ 3402766 w 4430130"/>
                <a:gd name="connsiteY36" fmla="*/ 2241571 h 3799846"/>
                <a:gd name="connsiteX37" fmla="*/ 3578339 w 4430130"/>
                <a:gd name="connsiteY37" fmla="*/ 2206212 h 3799846"/>
                <a:gd name="connsiteX38" fmla="*/ 3793608 w 4430130"/>
                <a:gd name="connsiteY38" fmla="*/ 2032808 h 3799846"/>
                <a:gd name="connsiteX39" fmla="*/ 3761360 w 4430130"/>
                <a:gd name="connsiteY39" fmla="*/ 1832060 h 3799846"/>
                <a:gd name="connsiteX40" fmla="*/ 3636046 w 4430130"/>
                <a:gd name="connsiteY40" fmla="*/ 1757663 h 3799846"/>
                <a:gd name="connsiteX41" fmla="*/ 3513466 w 4430130"/>
                <a:gd name="connsiteY41" fmla="*/ 1691753 h 3799846"/>
                <a:gd name="connsiteX42" fmla="*/ 3390886 w 4430130"/>
                <a:gd name="connsiteY42" fmla="*/ 1597272 h 3799846"/>
                <a:gd name="connsiteX43" fmla="*/ 3359864 w 4430130"/>
                <a:gd name="connsiteY43" fmla="*/ 1381908 h 3799846"/>
                <a:gd name="connsiteX44" fmla="*/ 3474806 w 4430130"/>
                <a:gd name="connsiteY44" fmla="*/ 1243770 h 3799846"/>
                <a:gd name="connsiteX45" fmla="*/ 3721946 w 4430130"/>
                <a:gd name="connsiteY45" fmla="*/ 1066783 h 3799846"/>
                <a:gd name="connsiteX46" fmla="*/ 4071676 w 4430130"/>
                <a:gd name="connsiteY46" fmla="*/ 568448 h 3799846"/>
                <a:gd name="connsiteX47" fmla="*/ 4090723 w 4430130"/>
                <a:gd name="connsiteY47" fmla="*/ 449640 h 3799846"/>
                <a:gd name="connsiteX48" fmla="*/ 4099115 w 4430130"/>
                <a:gd name="connsiteY48" fmla="*/ 430121 h 3799846"/>
                <a:gd name="connsiteX49" fmla="*/ 684261 w 4430130"/>
                <a:gd name="connsiteY49" fmla="*/ 363 h 3799846"/>
                <a:gd name="connsiteX50" fmla="*/ 695635 w 4430130"/>
                <a:gd name="connsiteY50" fmla="*/ 5242 h 3799846"/>
                <a:gd name="connsiteX51" fmla="*/ 838960 w 4430130"/>
                <a:gd name="connsiteY51" fmla="*/ 135648 h 3799846"/>
                <a:gd name="connsiteX52" fmla="*/ 823213 w 4430130"/>
                <a:gd name="connsiteY52" fmla="*/ 362233 h 3799846"/>
                <a:gd name="connsiteX53" fmla="*/ 826796 w 4430130"/>
                <a:gd name="connsiteY53" fmla="*/ 470858 h 3799846"/>
                <a:gd name="connsiteX54" fmla="*/ 1086666 w 4430130"/>
                <a:gd name="connsiteY54" fmla="*/ 690653 h 3799846"/>
                <a:gd name="connsiteX55" fmla="*/ 1181430 w 4430130"/>
                <a:gd name="connsiteY55" fmla="*/ 835486 h 3799846"/>
                <a:gd name="connsiteX56" fmla="*/ 1190010 w 4430130"/>
                <a:gd name="connsiteY56" fmla="*/ 945902 h 3799846"/>
                <a:gd name="connsiteX57" fmla="*/ 1196800 w 4430130"/>
                <a:gd name="connsiteY57" fmla="*/ 1180125 h 3799846"/>
                <a:gd name="connsiteX58" fmla="*/ 1154368 w 4430130"/>
                <a:gd name="connsiteY58" fmla="*/ 1329955 h 3799846"/>
                <a:gd name="connsiteX59" fmla="*/ 935610 w 4430130"/>
                <a:gd name="connsiteY59" fmla="*/ 1648758 h 3799846"/>
                <a:gd name="connsiteX60" fmla="*/ 770220 w 4430130"/>
                <a:gd name="connsiteY60" fmla="*/ 1904007 h 3799846"/>
                <a:gd name="connsiteX61" fmla="*/ 737878 w 4430130"/>
                <a:gd name="connsiteY61" fmla="*/ 1993113 h 3799846"/>
                <a:gd name="connsiteX62" fmla="*/ 766637 w 4430130"/>
                <a:gd name="connsiteY62" fmla="*/ 2092215 h 3799846"/>
                <a:gd name="connsiteX63" fmla="*/ 920711 w 4430130"/>
                <a:gd name="connsiteY63" fmla="*/ 2184055 h 3799846"/>
                <a:gd name="connsiteX64" fmla="*/ 988036 w 4430130"/>
                <a:gd name="connsiteY64" fmla="*/ 2218944 h 3799846"/>
                <a:gd name="connsiteX65" fmla="*/ 1038388 w 4430130"/>
                <a:gd name="connsiteY65" fmla="*/ 2335300 h 3799846"/>
                <a:gd name="connsiteX66" fmla="*/ 849615 w 4430130"/>
                <a:gd name="connsiteY66" fmla="*/ 2678713 h 3799846"/>
                <a:gd name="connsiteX67" fmla="*/ 666876 w 4430130"/>
                <a:gd name="connsiteY67" fmla="*/ 2739720 h 3799846"/>
                <a:gd name="connsiteX68" fmla="*/ 606623 w 4430130"/>
                <a:gd name="connsiteY68" fmla="*/ 2740097 h 3799846"/>
                <a:gd name="connsiteX69" fmla="*/ 511483 w 4430130"/>
                <a:gd name="connsiteY69" fmla="*/ 2821943 h 3799846"/>
                <a:gd name="connsiteX70" fmla="*/ 504128 w 4430130"/>
                <a:gd name="connsiteY70" fmla="*/ 2929248 h 3799846"/>
                <a:gd name="connsiteX71" fmla="*/ 495170 w 4430130"/>
                <a:gd name="connsiteY71" fmla="*/ 2967530 h 3799846"/>
                <a:gd name="connsiteX72" fmla="*/ 343642 w 4430130"/>
                <a:gd name="connsiteY72" fmla="*/ 2760464 h 3799846"/>
                <a:gd name="connsiteX73" fmla="*/ 119698 w 4430130"/>
                <a:gd name="connsiteY73" fmla="*/ 2292303 h 3799846"/>
                <a:gd name="connsiteX74" fmla="*/ 12016 w 4430130"/>
                <a:gd name="connsiteY74" fmla="*/ 1781804 h 3799846"/>
                <a:gd name="connsiteX75" fmla="*/ 135 w 4430130"/>
                <a:gd name="connsiteY75" fmla="*/ 1538624 h 3799846"/>
                <a:gd name="connsiteX76" fmla="*/ 16259 w 4430130"/>
                <a:gd name="connsiteY76" fmla="*/ 1334010 h 3799846"/>
                <a:gd name="connsiteX77" fmla="*/ 48036 w 4430130"/>
                <a:gd name="connsiteY77" fmla="*/ 1136184 h 3799846"/>
                <a:gd name="connsiteX78" fmla="*/ 89430 w 4430130"/>
                <a:gd name="connsiteY78" fmla="*/ 966364 h 3799846"/>
                <a:gd name="connsiteX79" fmla="*/ 160432 w 4430130"/>
                <a:gd name="connsiteY79" fmla="*/ 761750 h 3799846"/>
                <a:gd name="connsiteX80" fmla="*/ 328744 w 4430130"/>
                <a:gd name="connsiteY80" fmla="*/ 427012 h 3799846"/>
                <a:gd name="connsiteX81" fmla="*/ 526286 w 4430130"/>
                <a:gd name="connsiteY81" fmla="*/ 153847 h 3799846"/>
                <a:gd name="connsiteX82" fmla="*/ 671685 w 4430130"/>
                <a:gd name="connsiteY82" fmla="*/ 2413 h 3799846"/>
                <a:gd name="connsiteX83" fmla="*/ 684261 w 4430130"/>
                <a:gd name="connsiteY83" fmla="*/ 363 h 3799846"/>
                <a:gd name="connsiteX0" fmla="*/ 4099115 w 4430130"/>
                <a:gd name="connsiteY0" fmla="*/ 430121 h 3799846"/>
                <a:gd name="connsiteX1" fmla="*/ 4199159 w 4430130"/>
                <a:gd name="connsiteY1" fmla="*/ 603619 h 3799846"/>
                <a:gd name="connsiteX2" fmla="*/ 4322683 w 4430130"/>
                <a:gd name="connsiteY2" fmla="*/ 902243 h 3799846"/>
                <a:gd name="connsiteX3" fmla="*/ 4379541 w 4430130"/>
                <a:gd name="connsiteY3" fmla="*/ 1115155 h 3799846"/>
                <a:gd name="connsiteX4" fmla="*/ 4424613 w 4430130"/>
                <a:gd name="connsiteY4" fmla="*/ 1403690 h 3799846"/>
                <a:gd name="connsiteX5" fmla="*/ 4429610 w 4430130"/>
                <a:gd name="connsiteY5" fmla="*/ 1628294 h 3799846"/>
                <a:gd name="connsiteX6" fmla="*/ 4415372 w 4430130"/>
                <a:gd name="connsiteY6" fmla="*/ 1889861 h 3799846"/>
                <a:gd name="connsiteX7" fmla="*/ 4384538 w 4430130"/>
                <a:gd name="connsiteY7" fmla="*/ 2088440 h 3799846"/>
                <a:gd name="connsiteX8" fmla="*/ 4343238 w 4430130"/>
                <a:gd name="connsiteY8" fmla="*/ 2240911 h 3799846"/>
                <a:gd name="connsiteX9" fmla="*/ 4186430 w 4430130"/>
                <a:gd name="connsiteY9" fmla="*/ 2620815 h 3799846"/>
                <a:gd name="connsiteX10" fmla="*/ 3932124 w 4430130"/>
                <a:gd name="connsiteY10" fmla="*/ 3001945 h 3799846"/>
                <a:gd name="connsiteX11" fmla="*/ 3681211 w 4430130"/>
                <a:gd name="connsiteY11" fmla="*/ 3261249 h 3799846"/>
                <a:gd name="connsiteX12" fmla="*/ 3468582 w 4430130"/>
                <a:gd name="connsiteY12" fmla="*/ 3425034 h 3799846"/>
                <a:gd name="connsiteX13" fmla="*/ 3070857 w 4430130"/>
                <a:gd name="connsiteY13" fmla="*/ 3638890 h 3799846"/>
                <a:gd name="connsiteX14" fmla="*/ 2891419 w 4430130"/>
                <a:gd name="connsiteY14" fmla="*/ 3697068 h 3799846"/>
                <a:gd name="connsiteX15" fmla="*/ 2581952 w 4430130"/>
                <a:gd name="connsiteY15" fmla="*/ 3769296 h 3799846"/>
                <a:gd name="connsiteX16" fmla="*/ 2358290 w 4430130"/>
                <a:gd name="connsiteY16" fmla="*/ 3795038 h 3799846"/>
                <a:gd name="connsiteX17" fmla="*/ 2282762 w 4430130"/>
                <a:gd name="connsiteY17" fmla="*/ 3799846 h 3799846"/>
                <a:gd name="connsiteX18" fmla="*/ 2161785 w 4430130"/>
                <a:gd name="connsiteY18" fmla="*/ 3799846 h 3799846"/>
                <a:gd name="connsiteX19" fmla="*/ 2092763 w 4430130"/>
                <a:gd name="connsiteY19" fmla="*/ 3795509 h 3799846"/>
                <a:gd name="connsiteX20" fmla="*/ 2066644 w 4430130"/>
                <a:gd name="connsiteY20" fmla="*/ 3792774 h 3799846"/>
                <a:gd name="connsiteX21" fmla="*/ 2062306 w 4430130"/>
                <a:gd name="connsiteY21" fmla="*/ 3756661 h 3799846"/>
                <a:gd name="connsiteX22" fmla="*/ 2172346 w 4430130"/>
                <a:gd name="connsiteY22" fmla="*/ 3413625 h 3799846"/>
                <a:gd name="connsiteX23" fmla="*/ 2267392 w 4430130"/>
                <a:gd name="connsiteY23" fmla="*/ 3195904 h 3799846"/>
                <a:gd name="connsiteX24" fmla="*/ 2394875 w 4430130"/>
                <a:gd name="connsiteY24" fmla="*/ 3019672 h 3799846"/>
                <a:gd name="connsiteX25" fmla="*/ 2449848 w 4430130"/>
                <a:gd name="connsiteY25" fmla="*/ 2912556 h 3799846"/>
                <a:gd name="connsiteX26" fmla="*/ 2369511 w 4430130"/>
                <a:gd name="connsiteY26" fmla="*/ 2606011 h 3799846"/>
                <a:gd name="connsiteX27" fmla="*/ 2199124 w 4430130"/>
                <a:gd name="connsiteY27" fmla="*/ 2358588 h 3799846"/>
                <a:gd name="connsiteX28" fmla="*/ 2135760 w 4430130"/>
                <a:gd name="connsiteY28" fmla="*/ 2001126 h 3799846"/>
                <a:gd name="connsiteX29" fmla="*/ 2308692 w 4430130"/>
                <a:gd name="connsiteY29" fmla="*/ 1877320 h 3799846"/>
                <a:gd name="connsiteX30" fmla="*/ 2463426 w 4430130"/>
                <a:gd name="connsiteY30" fmla="*/ 1913151 h 3799846"/>
                <a:gd name="connsiteX31" fmla="*/ 2582329 w 4430130"/>
                <a:gd name="connsiteY31" fmla="*/ 1951811 h 3799846"/>
                <a:gd name="connsiteX32" fmla="*/ 2733008 w 4430130"/>
                <a:gd name="connsiteY32" fmla="*/ 2001974 h 3799846"/>
                <a:gd name="connsiteX33" fmla="*/ 2876427 w 4430130"/>
                <a:gd name="connsiteY33" fmla="*/ 2054778 h 3799846"/>
                <a:gd name="connsiteX34" fmla="*/ 3046530 w 4430130"/>
                <a:gd name="connsiteY34" fmla="*/ 2136341 h 3799846"/>
                <a:gd name="connsiteX35" fmla="*/ 3183631 w 4430130"/>
                <a:gd name="connsiteY35" fmla="*/ 2194802 h 3799846"/>
                <a:gd name="connsiteX36" fmla="*/ 3402766 w 4430130"/>
                <a:gd name="connsiteY36" fmla="*/ 2241571 h 3799846"/>
                <a:gd name="connsiteX37" fmla="*/ 3578339 w 4430130"/>
                <a:gd name="connsiteY37" fmla="*/ 2206212 h 3799846"/>
                <a:gd name="connsiteX38" fmla="*/ 3793608 w 4430130"/>
                <a:gd name="connsiteY38" fmla="*/ 2032808 h 3799846"/>
                <a:gd name="connsiteX39" fmla="*/ 3761360 w 4430130"/>
                <a:gd name="connsiteY39" fmla="*/ 1832060 h 3799846"/>
                <a:gd name="connsiteX40" fmla="*/ 3636046 w 4430130"/>
                <a:gd name="connsiteY40" fmla="*/ 1757663 h 3799846"/>
                <a:gd name="connsiteX41" fmla="*/ 3513466 w 4430130"/>
                <a:gd name="connsiteY41" fmla="*/ 1691753 h 3799846"/>
                <a:gd name="connsiteX42" fmla="*/ 3390886 w 4430130"/>
                <a:gd name="connsiteY42" fmla="*/ 1597272 h 3799846"/>
                <a:gd name="connsiteX43" fmla="*/ 3359864 w 4430130"/>
                <a:gd name="connsiteY43" fmla="*/ 1381908 h 3799846"/>
                <a:gd name="connsiteX44" fmla="*/ 3474806 w 4430130"/>
                <a:gd name="connsiteY44" fmla="*/ 1243770 h 3799846"/>
                <a:gd name="connsiteX45" fmla="*/ 3721946 w 4430130"/>
                <a:gd name="connsiteY45" fmla="*/ 1066783 h 3799846"/>
                <a:gd name="connsiteX46" fmla="*/ 4071676 w 4430130"/>
                <a:gd name="connsiteY46" fmla="*/ 568448 h 3799846"/>
                <a:gd name="connsiteX47" fmla="*/ 4090723 w 4430130"/>
                <a:gd name="connsiteY47" fmla="*/ 449640 h 3799846"/>
                <a:gd name="connsiteX48" fmla="*/ 4099115 w 4430130"/>
                <a:gd name="connsiteY48" fmla="*/ 430121 h 3799846"/>
                <a:gd name="connsiteX49" fmla="*/ 684261 w 4430130"/>
                <a:gd name="connsiteY49" fmla="*/ 363 h 3799846"/>
                <a:gd name="connsiteX50" fmla="*/ 695635 w 4430130"/>
                <a:gd name="connsiteY50" fmla="*/ 5242 h 3799846"/>
                <a:gd name="connsiteX51" fmla="*/ 838960 w 4430130"/>
                <a:gd name="connsiteY51" fmla="*/ 135648 h 3799846"/>
                <a:gd name="connsiteX52" fmla="*/ 823213 w 4430130"/>
                <a:gd name="connsiteY52" fmla="*/ 362233 h 3799846"/>
                <a:gd name="connsiteX53" fmla="*/ 826796 w 4430130"/>
                <a:gd name="connsiteY53" fmla="*/ 470858 h 3799846"/>
                <a:gd name="connsiteX54" fmla="*/ 1086666 w 4430130"/>
                <a:gd name="connsiteY54" fmla="*/ 690653 h 3799846"/>
                <a:gd name="connsiteX55" fmla="*/ 1181430 w 4430130"/>
                <a:gd name="connsiteY55" fmla="*/ 835486 h 3799846"/>
                <a:gd name="connsiteX56" fmla="*/ 1190010 w 4430130"/>
                <a:gd name="connsiteY56" fmla="*/ 945902 h 3799846"/>
                <a:gd name="connsiteX57" fmla="*/ 1196800 w 4430130"/>
                <a:gd name="connsiteY57" fmla="*/ 1180125 h 3799846"/>
                <a:gd name="connsiteX58" fmla="*/ 1154368 w 4430130"/>
                <a:gd name="connsiteY58" fmla="*/ 1329955 h 3799846"/>
                <a:gd name="connsiteX59" fmla="*/ 935610 w 4430130"/>
                <a:gd name="connsiteY59" fmla="*/ 1648758 h 3799846"/>
                <a:gd name="connsiteX60" fmla="*/ 770220 w 4430130"/>
                <a:gd name="connsiteY60" fmla="*/ 1904007 h 3799846"/>
                <a:gd name="connsiteX61" fmla="*/ 737878 w 4430130"/>
                <a:gd name="connsiteY61" fmla="*/ 1993113 h 3799846"/>
                <a:gd name="connsiteX62" fmla="*/ 766637 w 4430130"/>
                <a:gd name="connsiteY62" fmla="*/ 2092215 h 3799846"/>
                <a:gd name="connsiteX63" fmla="*/ 920711 w 4430130"/>
                <a:gd name="connsiteY63" fmla="*/ 2184055 h 3799846"/>
                <a:gd name="connsiteX64" fmla="*/ 988036 w 4430130"/>
                <a:gd name="connsiteY64" fmla="*/ 2218944 h 3799846"/>
                <a:gd name="connsiteX65" fmla="*/ 1038388 w 4430130"/>
                <a:gd name="connsiteY65" fmla="*/ 2335300 h 3799846"/>
                <a:gd name="connsiteX66" fmla="*/ 849615 w 4430130"/>
                <a:gd name="connsiteY66" fmla="*/ 2678713 h 3799846"/>
                <a:gd name="connsiteX67" fmla="*/ 666876 w 4430130"/>
                <a:gd name="connsiteY67" fmla="*/ 2739720 h 3799846"/>
                <a:gd name="connsiteX68" fmla="*/ 606623 w 4430130"/>
                <a:gd name="connsiteY68" fmla="*/ 2740097 h 3799846"/>
                <a:gd name="connsiteX69" fmla="*/ 511483 w 4430130"/>
                <a:gd name="connsiteY69" fmla="*/ 2821943 h 3799846"/>
                <a:gd name="connsiteX70" fmla="*/ 504128 w 4430130"/>
                <a:gd name="connsiteY70" fmla="*/ 2929248 h 3799846"/>
                <a:gd name="connsiteX71" fmla="*/ 495170 w 4430130"/>
                <a:gd name="connsiteY71" fmla="*/ 2967530 h 3799846"/>
                <a:gd name="connsiteX72" fmla="*/ 343642 w 4430130"/>
                <a:gd name="connsiteY72" fmla="*/ 2760464 h 3799846"/>
                <a:gd name="connsiteX73" fmla="*/ 119698 w 4430130"/>
                <a:gd name="connsiteY73" fmla="*/ 2292303 h 3799846"/>
                <a:gd name="connsiteX74" fmla="*/ 12016 w 4430130"/>
                <a:gd name="connsiteY74" fmla="*/ 1781804 h 3799846"/>
                <a:gd name="connsiteX75" fmla="*/ 135 w 4430130"/>
                <a:gd name="connsiteY75" fmla="*/ 1538624 h 3799846"/>
                <a:gd name="connsiteX76" fmla="*/ 16259 w 4430130"/>
                <a:gd name="connsiteY76" fmla="*/ 1334010 h 3799846"/>
                <a:gd name="connsiteX77" fmla="*/ 48036 w 4430130"/>
                <a:gd name="connsiteY77" fmla="*/ 1136184 h 3799846"/>
                <a:gd name="connsiteX78" fmla="*/ 89430 w 4430130"/>
                <a:gd name="connsiteY78" fmla="*/ 966364 h 3799846"/>
                <a:gd name="connsiteX79" fmla="*/ 160432 w 4430130"/>
                <a:gd name="connsiteY79" fmla="*/ 761750 h 3799846"/>
                <a:gd name="connsiteX80" fmla="*/ 328744 w 4430130"/>
                <a:gd name="connsiteY80" fmla="*/ 427012 h 3799846"/>
                <a:gd name="connsiteX81" fmla="*/ 526286 w 4430130"/>
                <a:gd name="connsiteY81" fmla="*/ 153847 h 3799846"/>
                <a:gd name="connsiteX82" fmla="*/ 671685 w 4430130"/>
                <a:gd name="connsiteY82" fmla="*/ 2413 h 3799846"/>
                <a:gd name="connsiteX83" fmla="*/ 684261 w 4430130"/>
                <a:gd name="connsiteY83" fmla="*/ 363 h 3799846"/>
                <a:gd name="connsiteX0" fmla="*/ 4099115 w 4430130"/>
                <a:gd name="connsiteY0" fmla="*/ 430121 h 3799846"/>
                <a:gd name="connsiteX1" fmla="*/ 4199159 w 4430130"/>
                <a:gd name="connsiteY1" fmla="*/ 603619 h 3799846"/>
                <a:gd name="connsiteX2" fmla="*/ 4322683 w 4430130"/>
                <a:gd name="connsiteY2" fmla="*/ 902243 h 3799846"/>
                <a:gd name="connsiteX3" fmla="*/ 4379541 w 4430130"/>
                <a:gd name="connsiteY3" fmla="*/ 1115155 h 3799846"/>
                <a:gd name="connsiteX4" fmla="*/ 4424613 w 4430130"/>
                <a:gd name="connsiteY4" fmla="*/ 1403690 h 3799846"/>
                <a:gd name="connsiteX5" fmla="*/ 4429610 w 4430130"/>
                <a:gd name="connsiteY5" fmla="*/ 1628294 h 3799846"/>
                <a:gd name="connsiteX6" fmla="*/ 4415372 w 4430130"/>
                <a:gd name="connsiteY6" fmla="*/ 1889861 h 3799846"/>
                <a:gd name="connsiteX7" fmla="*/ 4384538 w 4430130"/>
                <a:gd name="connsiteY7" fmla="*/ 2088440 h 3799846"/>
                <a:gd name="connsiteX8" fmla="*/ 4343238 w 4430130"/>
                <a:gd name="connsiteY8" fmla="*/ 2240911 h 3799846"/>
                <a:gd name="connsiteX9" fmla="*/ 4186430 w 4430130"/>
                <a:gd name="connsiteY9" fmla="*/ 2620815 h 3799846"/>
                <a:gd name="connsiteX10" fmla="*/ 3932124 w 4430130"/>
                <a:gd name="connsiteY10" fmla="*/ 3001945 h 3799846"/>
                <a:gd name="connsiteX11" fmla="*/ 3681211 w 4430130"/>
                <a:gd name="connsiteY11" fmla="*/ 3261249 h 3799846"/>
                <a:gd name="connsiteX12" fmla="*/ 3468582 w 4430130"/>
                <a:gd name="connsiteY12" fmla="*/ 3425034 h 3799846"/>
                <a:gd name="connsiteX13" fmla="*/ 3082694 w 4430130"/>
                <a:gd name="connsiteY13" fmla="*/ 3621134 h 3799846"/>
                <a:gd name="connsiteX14" fmla="*/ 2891419 w 4430130"/>
                <a:gd name="connsiteY14" fmla="*/ 3697068 h 3799846"/>
                <a:gd name="connsiteX15" fmla="*/ 2581952 w 4430130"/>
                <a:gd name="connsiteY15" fmla="*/ 3769296 h 3799846"/>
                <a:gd name="connsiteX16" fmla="*/ 2358290 w 4430130"/>
                <a:gd name="connsiteY16" fmla="*/ 3795038 h 3799846"/>
                <a:gd name="connsiteX17" fmla="*/ 2282762 w 4430130"/>
                <a:gd name="connsiteY17" fmla="*/ 3799846 h 3799846"/>
                <a:gd name="connsiteX18" fmla="*/ 2161785 w 4430130"/>
                <a:gd name="connsiteY18" fmla="*/ 3799846 h 3799846"/>
                <a:gd name="connsiteX19" fmla="*/ 2092763 w 4430130"/>
                <a:gd name="connsiteY19" fmla="*/ 3795509 h 3799846"/>
                <a:gd name="connsiteX20" fmla="*/ 2066644 w 4430130"/>
                <a:gd name="connsiteY20" fmla="*/ 3792774 h 3799846"/>
                <a:gd name="connsiteX21" fmla="*/ 2062306 w 4430130"/>
                <a:gd name="connsiteY21" fmla="*/ 3756661 h 3799846"/>
                <a:gd name="connsiteX22" fmla="*/ 2172346 w 4430130"/>
                <a:gd name="connsiteY22" fmla="*/ 3413625 h 3799846"/>
                <a:gd name="connsiteX23" fmla="*/ 2267392 w 4430130"/>
                <a:gd name="connsiteY23" fmla="*/ 3195904 h 3799846"/>
                <a:gd name="connsiteX24" fmla="*/ 2394875 w 4430130"/>
                <a:gd name="connsiteY24" fmla="*/ 3019672 h 3799846"/>
                <a:gd name="connsiteX25" fmla="*/ 2449848 w 4430130"/>
                <a:gd name="connsiteY25" fmla="*/ 2912556 h 3799846"/>
                <a:gd name="connsiteX26" fmla="*/ 2369511 w 4430130"/>
                <a:gd name="connsiteY26" fmla="*/ 2606011 h 3799846"/>
                <a:gd name="connsiteX27" fmla="*/ 2199124 w 4430130"/>
                <a:gd name="connsiteY27" fmla="*/ 2358588 h 3799846"/>
                <a:gd name="connsiteX28" fmla="*/ 2135760 w 4430130"/>
                <a:gd name="connsiteY28" fmla="*/ 2001126 h 3799846"/>
                <a:gd name="connsiteX29" fmla="*/ 2308692 w 4430130"/>
                <a:gd name="connsiteY29" fmla="*/ 1877320 h 3799846"/>
                <a:gd name="connsiteX30" fmla="*/ 2463426 w 4430130"/>
                <a:gd name="connsiteY30" fmla="*/ 1913151 h 3799846"/>
                <a:gd name="connsiteX31" fmla="*/ 2582329 w 4430130"/>
                <a:gd name="connsiteY31" fmla="*/ 1951811 h 3799846"/>
                <a:gd name="connsiteX32" fmla="*/ 2733008 w 4430130"/>
                <a:gd name="connsiteY32" fmla="*/ 2001974 h 3799846"/>
                <a:gd name="connsiteX33" fmla="*/ 2876427 w 4430130"/>
                <a:gd name="connsiteY33" fmla="*/ 2054778 h 3799846"/>
                <a:gd name="connsiteX34" fmla="*/ 3046530 w 4430130"/>
                <a:gd name="connsiteY34" fmla="*/ 2136341 h 3799846"/>
                <a:gd name="connsiteX35" fmla="*/ 3183631 w 4430130"/>
                <a:gd name="connsiteY35" fmla="*/ 2194802 h 3799846"/>
                <a:gd name="connsiteX36" fmla="*/ 3402766 w 4430130"/>
                <a:gd name="connsiteY36" fmla="*/ 2241571 h 3799846"/>
                <a:gd name="connsiteX37" fmla="*/ 3578339 w 4430130"/>
                <a:gd name="connsiteY37" fmla="*/ 2206212 h 3799846"/>
                <a:gd name="connsiteX38" fmla="*/ 3793608 w 4430130"/>
                <a:gd name="connsiteY38" fmla="*/ 2032808 h 3799846"/>
                <a:gd name="connsiteX39" fmla="*/ 3761360 w 4430130"/>
                <a:gd name="connsiteY39" fmla="*/ 1832060 h 3799846"/>
                <a:gd name="connsiteX40" fmla="*/ 3636046 w 4430130"/>
                <a:gd name="connsiteY40" fmla="*/ 1757663 h 3799846"/>
                <a:gd name="connsiteX41" fmla="*/ 3513466 w 4430130"/>
                <a:gd name="connsiteY41" fmla="*/ 1691753 h 3799846"/>
                <a:gd name="connsiteX42" fmla="*/ 3390886 w 4430130"/>
                <a:gd name="connsiteY42" fmla="*/ 1597272 h 3799846"/>
                <a:gd name="connsiteX43" fmla="*/ 3359864 w 4430130"/>
                <a:gd name="connsiteY43" fmla="*/ 1381908 h 3799846"/>
                <a:gd name="connsiteX44" fmla="*/ 3474806 w 4430130"/>
                <a:gd name="connsiteY44" fmla="*/ 1243770 h 3799846"/>
                <a:gd name="connsiteX45" fmla="*/ 3721946 w 4430130"/>
                <a:gd name="connsiteY45" fmla="*/ 1066783 h 3799846"/>
                <a:gd name="connsiteX46" fmla="*/ 4071676 w 4430130"/>
                <a:gd name="connsiteY46" fmla="*/ 568448 h 3799846"/>
                <a:gd name="connsiteX47" fmla="*/ 4090723 w 4430130"/>
                <a:gd name="connsiteY47" fmla="*/ 449640 h 3799846"/>
                <a:gd name="connsiteX48" fmla="*/ 4099115 w 4430130"/>
                <a:gd name="connsiteY48" fmla="*/ 430121 h 3799846"/>
                <a:gd name="connsiteX49" fmla="*/ 684261 w 4430130"/>
                <a:gd name="connsiteY49" fmla="*/ 363 h 3799846"/>
                <a:gd name="connsiteX50" fmla="*/ 695635 w 4430130"/>
                <a:gd name="connsiteY50" fmla="*/ 5242 h 3799846"/>
                <a:gd name="connsiteX51" fmla="*/ 838960 w 4430130"/>
                <a:gd name="connsiteY51" fmla="*/ 135648 h 3799846"/>
                <a:gd name="connsiteX52" fmla="*/ 823213 w 4430130"/>
                <a:gd name="connsiteY52" fmla="*/ 362233 h 3799846"/>
                <a:gd name="connsiteX53" fmla="*/ 826796 w 4430130"/>
                <a:gd name="connsiteY53" fmla="*/ 470858 h 3799846"/>
                <a:gd name="connsiteX54" fmla="*/ 1086666 w 4430130"/>
                <a:gd name="connsiteY54" fmla="*/ 690653 h 3799846"/>
                <a:gd name="connsiteX55" fmla="*/ 1181430 w 4430130"/>
                <a:gd name="connsiteY55" fmla="*/ 835486 h 3799846"/>
                <a:gd name="connsiteX56" fmla="*/ 1190010 w 4430130"/>
                <a:gd name="connsiteY56" fmla="*/ 945902 h 3799846"/>
                <a:gd name="connsiteX57" fmla="*/ 1196800 w 4430130"/>
                <a:gd name="connsiteY57" fmla="*/ 1180125 h 3799846"/>
                <a:gd name="connsiteX58" fmla="*/ 1154368 w 4430130"/>
                <a:gd name="connsiteY58" fmla="*/ 1329955 h 3799846"/>
                <a:gd name="connsiteX59" fmla="*/ 935610 w 4430130"/>
                <a:gd name="connsiteY59" fmla="*/ 1648758 h 3799846"/>
                <a:gd name="connsiteX60" fmla="*/ 770220 w 4430130"/>
                <a:gd name="connsiteY60" fmla="*/ 1904007 h 3799846"/>
                <a:gd name="connsiteX61" fmla="*/ 737878 w 4430130"/>
                <a:gd name="connsiteY61" fmla="*/ 1993113 h 3799846"/>
                <a:gd name="connsiteX62" fmla="*/ 766637 w 4430130"/>
                <a:gd name="connsiteY62" fmla="*/ 2092215 h 3799846"/>
                <a:gd name="connsiteX63" fmla="*/ 920711 w 4430130"/>
                <a:gd name="connsiteY63" fmla="*/ 2184055 h 3799846"/>
                <a:gd name="connsiteX64" fmla="*/ 988036 w 4430130"/>
                <a:gd name="connsiteY64" fmla="*/ 2218944 h 3799846"/>
                <a:gd name="connsiteX65" fmla="*/ 1038388 w 4430130"/>
                <a:gd name="connsiteY65" fmla="*/ 2335300 h 3799846"/>
                <a:gd name="connsiteX66" fmla="*/ 849615 w 4430130"/>
                <a:gd name="connsiteY66" fmla="*/ 2678713 h 3799846"/>
                <a:gd name="connsiteX67" fmla="*/ 666876 w 4430130"/>
                <a:gd name="connsiteY67" fmla="*/ 2739720 h 3799846"/>
                <a:gd name="connsiteX68" fmla="*/ 606623 w 4430130"/>
                <a:gd name="connsiteY68" fmla="*/ 2740097 h 3799846"/>
                <a:gd name="connsiteX69" fmla="*/ 511483 w 4430130"/>
                <a:gd name="connsiteY69" fmla="*/ 2821943 h 3799846"/>
                <a:gd name="connsiteX70" fmla="*/ 504128 w 4430130"/>
                <a:gd name="connsiteY70" fmla="*/ 2929248 h 3799846"/>
                <a:gd name="connsiteX71" fmla="*/ 495170 w 4430130"/>
                <a:gd name="connsiteY71" fmla="*/ 2967530 h 3799846"/>
                <a:gd name="connsiteX72" fmla="*/ 343642 w 4430130"/>
                <a:gd name="connsiteY72" fmla="*/ 2760464 h 3799846"/>
                <a:gd name="connsiteX73" fmla="*/ 119698 w 4430130"/>
                <a:gd name="connsiteY73" fmla="*/ 2292303 h 3799846"/>
                <a:gd name="connsiteX74" fmla="*/ 12016 w 4430130"/>
                <a:gd name="connsiteY74" fmla="*/ 1781804 h 3799846"/>
                <a:gd name="connsiteX75" fmla="*/ 135 w 4430130"/>
                <a:gd name="connsiteY75" fmla="*/ 1538624 h 3799846"/>
                <a:gd name="connsiteX76" fmla="*/ 16259 w 4430130"/>
                <a:gd name="connsiteY76" fmla="*/ 1334010 h 3799846"/>
                <a:gd name="connsiteX77" fmla="*/ 48036 w 4430130"/>
                <a:gd name="connsiteY77" fmla="*/ 1136184 h 3799846"/>
                <a:gd name="connsiteX78" fmla="*/ 89430 w 4430130"/>
                <a:gd name="connsiteY78" fmla="*/ 966364 h 3799846"/>
                <a:gd name="connsiteX79" fmla="*/ 160432 w 4430130"/>
                <a:gd name="connsiteY79" fmla="*/ 761750 h 3799846"/>
                <a:gd name="connsiteX80" fmla="*/ 328744 w 4430130"/>
                <a:gd name="connsiteY80" fmla="*/ 427012 h 3799846"/>
                <a:gd name="connsiteX81" fmla="*/ 526286 w 4430130"/>
                <a:gd name="connsiteY81" fmla="*/ 153847 h 3799846"/>
                <a:gd name="connsiteX82" fmla="*/ 671685 w 4430130"/>
                <a:gd name="connsiteY82" fmla="*/ 2413 h 3799846"/>
                <a:gd name="connsiteX83" fmla="*/ 684261 w 4430130"/>
                <a:gd name="connsiteY83" fmla="*/ 363 h 379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4430130" h="3799846">
                  <a:moveTo>
                    <a:pt x="4099115" y="430121"/>
                  </a:moveTo>
                  <a:cubicBezTo>
                    <a:pt x="4140604" y="483302"/>
                    <a:pt x="4168137" y="544498"/>
                    <a:pt x="4199159" y="603619"/>
                  </a:cubicBezTo>
                  <a:cubicBezTo>
                    <a:pt x="4249417" y="699326"/>
                    <a:pt x="4290435" y="799370"/>
                    <a:pt x="4322683" y="902243"/>
                  </a:cubicBezTo>
                  <a:cubicBezTo>
                    <a:pt x="4344653" y="972113"/>
                    <a:pt x="4363323" y="1043304"/>
                    <a:pt x="4379541" y="1115155"/>
                  </a:cubicBezTo>
                  <a:cubicBezTo>
                    <a:pt x="4401040" y="1210579"/>
                    <a:pt x="4413674" y="1307040"/>
                    <a:pt x="4424613" y="1403690"/>
                  </a:cubicBezTo>
                  <a:cubicBezTo>
                    <a:pt x="4433099" y="1478180"/>
                    <a:pt x="4426404" y="1553426"/>
                    <a:pt x="4429610" y="1628294"/>
                  </a:cubicBezTo>
                  <a:cubicBezTo>
                    <a:pt x="4433287" y="1716174"/>
                    <a:pt x="4416315" y="1802452"/>
                    <a:pt x="4415372" y="1889861"/>
                  </a:cubicBezTo>
                  <a:cubicBezTo>
                    <a:pt x="4413015" y="1957280"/>
                    <a:pt x="4398117" y="2022813"/>
                    <a:pt x="4384538" y="2088440"/>
                  </a:cubicBezTo>
                  <a:cubicBezTo>
                    <a:pt x="4373883" y="2139924"/>
                    <a:pt x="4359079" y="2190842"/>
                    <a:pt x="4343238" y="2240911"/>
                  </a:cubicBezTo>
                  <a:cubicBezTo>
                    <a:pt x="4301844" y="2371789"/>
                    <a:pt x="4250643" y="2499084"/>
                    <a:pt x="4186430" y="2620815"/>
                  </a:cubicBezTo>
                  <a:cubicBezTo>
                    <a:pt x="4114768" y="2756596"/>
                    <a:pt x="4028679" y="2882382"/>
                    <a:pt x="3932124" y="3001945"/>
                  </a:cubicBezTo>
                  <a:cubicBezTo>
                    <a:pt x="3856124" y="3096143"/>
                    <a:pt x="3768809" y="3179120"/>
                    <a:pt x="3681211" y="3261249"/>
                  </a:cubicBezTo>
                  <a:cubicBezTo>
                    <a:pt x="3616244" y="3322162"/>
                    <a:pt x="3541848" y="3373551"/>
                    <a:pt x="3468582" y="3425034"/>
                  </a:cubicBezTo>
                  <a:cubicBezTo>
                    <a:pt x="3341099" y="3505843"/>
                    <a:pt x="3178888" y="3575795"/>
                    <a:pt x="3082694" y="3621134"/>
                  </a:cubicBezTo>
                  <a:cubicBezTo>
                    <a:pt x="2986500" y="3666473"/>
                    <a:pt x="2975862" y="3657578"/>
                    <a:pt x="2891419" y="3697068"/>
                  </a:cubicBezTo>
                  <a:cubicBezTo>
                    <a:pt x="2789772" y="3727619"/>
                    <a:pt x="2687465" y="3754209"/>
                    <a:pt x="2581952" y="3769296"/>
                  </a:cubicBezTo>
                  <a:cubicBezTo>
                    <a:pt x="2507555" y="3779951"/>
                    <a:pt x="2433724" y="3794189"/>
                    <a:pt x="2358290" y="3795038"/>
                  </a:cubicBezTo>
                  <a:cubicBezTo>
                    <a:pt x="2333303" y="3800412"/>
                    <a:pt x="2307561" y="3792020"/>
                    <a:pt x="2282762" y="3799846"/>
                  </a:cubicBezTo>
                  <a:lnTo>
                    <a:pt x="2161785" y="3799846"/>
                  </a:lnTo>
                  <a:cubicBezTo>
                    <a:pt x="2139155" y="3792209"/>
                    <a:pt x="2115582" y="3799941"/>
                    <a:pt x="2092763" y="3795509"/>
                  </a:cubicBezTo>
                  <a:lnTo>
                    <a:pt x="2066644" y="3792774"/>
                  </a:lnTo>
                  <a:cubicBezTo>
                    <a:pt x="2056649" y="3781742"/>
                    <a:pt x="2060326" y="3769107"/>
                    <a:pt x="2062306" y="3756661"/>
                  </a:cubicBezTo>
                  <a:cubicBezTo>
                    <a:pt x="2081071" y="3636532"/>
                    <a:pt x="2125953" y="3524701"/>
                    <a:pt x="2172346" y="3413625"/>
                  </a:cubicBezTo>
                  <a:cubicBezTo>
                    <a:pt x="2202802" y="3340548"/>
                    <a:pt x="2232127" y="3266906"/>
                    <a:pt x="2267392" y="3195904"/>
                  </a:cubicBezTo>
                  <a:cubicBezTo>
                    <a:pt x="2300112" y="3129994"/>
                    <a:pt x="2341129" y="3070024"/>
                    <a:pt x="2394875" y="3019672"/>
                  </a:cubicBezTo>
                  <a:cubicBezTo>
                    <a:pt x="2426463" y="2990064"/>
                    <a:pt x="2444662" y="2955647"/>
                    <a:pt x="2449848" y="2912556"/>
                  </a:cubicBezTo>
                  <a:cubicBezTo>
                    <a:pt x="2463426" y="2799593"/>
                    <a:pt x="2441456" y="2697569"/>
                    <a:pt x="2369511" y="2606011"/>
                  </a:cubicBezTo>
                  <a:cubicBezTo>
                    <a:pt x="2307655" y="2527277"/>
                    <a:pt x="2243348" y="2450146"/>
                    <a:pt x="2199124" y="2358588"/>
                  </a:cubicBezTo>
                  <a:cubicBezTo>
                    <a:pt x="2144152" y="2244872"/>
                    <a:pt x="2125860" y="2125403"/>
                    <a:pt x="2135760" y="2001126"/>
                  </a:cubicBezTo>
                  <a:cubicBezTo>
                    <a:pt x="2143398" y="1905230"/>
                    <a:pt x="2217606" y="1853652"/>
                    <a:pt x="2308692" y="1877320"/>
                  </a:cubicBezTo>
                  <a:cubicBezTo>
                    <a:pt x="2363382" y="1876094"/>
                    <a:pt x="2412131" y="1900044"/>
                    <a:pt x="2463426" y="1913151"/>
                  </a:cubicBezTo>
                  <a:cubicBezTo>
                    <a:pt x="2503972" y="1923523"/>
                    <a:pt x="2542726" y="1938704"/>
                    <a:pt x="2582329" y="1951811"/>
                  </a:cubicBezTo>
                  <a:cubicBezTo>
                    <a:pt x="2632587" y="1968500"/>
                    <a:pt x="2682373" y="1986982"/>
                    <a:pt x="2733008" y="2001974"/>
                  </a:cubicBezTo>
                  <a:cubicBezTo>
                    <a:pt x="2782229" y="2016590"/>
                    <a:pt x="2829846" y="2034222"/>
                    <a:pt x="2876427" y="2054778"/>
                  </a:cubicBezTo>
                  <a:cubicBezTo>
                    <a:pt x="2933945" y="2080143"/>
                    <a:pt x="2989294" y="2110411"/>
                    <a:pt x="3046530" y="2136341"/>
                  </a:cubicBezTo>
                  <a:cubicBezTo>
                    <a:pt x="3091790" y="2156802"/>
                    <a:pt x="3136013" y="2179810"/>
                    <a:pt x="3183631" y="2194802"/>
                  </a:cubicBezTo>
                  <a:cubicBezTo>
                    <a:pt x="3255764" y="2214792"/>
                    <a:pt x="3327144" y="2239120"/>
                    <a:pt x="3402766" y="2241571"/>
                  </a:cubicBezTo>
                  <a:cubicBezTo>
                    <a:pt x="3463679" y="2243551"/>
                    <a:pt x="3523932" y="2232802"/>
                    <a:pt x="3578339" y="2206212"/>
                  </a:cubicBezTo>
                  <a:cubicBezTo>
                    <a:pt x="3662731" y="2165100"/>
                    <a:pt x="3736939" y="2109185"/>
                    <a:pt x="3793608" y="2032808"/>
                  </a:cubicBezTo>
                  <a:cubicBezTo>
                    <a:pt x="3851787" y="1954357"/>
                    <a:pt x="3841037" y="1889861"/>
                    <a:pt x="3761360" y="1832060"/>
                  </a:cubicBezTo>
                  <a:cubicBezTo>
                    <a:pt x="3721851" y="1803395"/>
                    <a:pt x="3679326" y="1779633"/>
                    <a:pt x="3636046" y="1757663"/>
                  </a:cubicBezTo>
                  <a:cubicBezTo>
                    <a:pt x="3594651" y="1736636"/>
                    <a:pt x="3554954" y="1712591"/>
                    <a:pt x="3513466" y="1691753"/>
                  </a:cubicBezTo>
                  <a:cubicBezTo>
                    <a:pt x="3469903" y="1663748"/>
                    <a:pt x="3426528" y="1635649"/>
                    <a:pt x="3390886" y="1597272"/>
                  </a:cubicBezTo>
                  <a:cubicBezTo>
                    <a:pt x="3329596" y="1531267"/>
                    <a:pt x="3319129" y="1462528"/>
                    <a:pt x="3359864" y="1381908"/>
                  </a:cubicBezTo>
                  <a:cubicBezTo>
                    <a:pt x="3387491" y="1327124"/>
                    <a:pt x="3430111" y="1284315"/>
                    <a:pt x="3474806" y="1243770"/>
                  </a:cubicBezTo>
                  <a:cubicBezTo>
                    <a:pt x="3550334" y="1175313"/>
                    <a:pt x="3634914" y="1119115"/>
                    <a:pt x="3721946" y="1066783"/>
                  </a:cubicBezTo>
                  <a:cubicBezTo>
                    <a:pt x="3912605" y="952218"/>
                    <a:pt x="4026416" y="784566"/>
                    <a:pt x="4071676" y="568448"/>
                  </a:cubicBezTo>
                  <a:cubicBezTo>
                    <a:pt x="4079880" y="529128"/>
                    <a:pt x="4088743" y="489902"/>
                    <a:pt x="4090723" y="449640"/>
                  </a:cubicBezTo>
                  <a:cubicBezTo>
                    <a:pt x="4091101" y="442285"/>
                    <a:pt x="4091949" y="434741"/>
                    <a:pt x="4099115" y="430121"/>
                  </a:cubicBezTo>
                  <a:close/>
                  <a:moveTo>
                    <a:pt x="684261" y="363"/>
                  </a:moveTo>
                  <a:cubicBezTo>
                    <a:pt x="688281" y="1141"/>
                    <a:pt x="692099" y="3074"/>
                    <a:pt x="695635" y="5242"/>
                  </a:cubicBezTo>
                  <a:cubicBezTo>
                    <a:pt x="751928" y="39282"/>
                    <a:pt x="806995" y="74547"/>
                    <a:pt x="838960" y="135648"/>
                  </a:cubicBezTo>
                  <a:cubicBezTo>
                    <a:pt x="880354" y="214665"/>
                    <a:pt x="874697" y="290382"/>
                    <a:pt x="823213" y="362233"/>
                  </a:cubicBezTo>
                  <a:cubicBezTo>
                    <a:pt x="790305" y="408059"/>
                    <a:pt x="790682" y="426352"/>
                    <a:pt x="826796" y="470858"/>
                  </a:cubicBezTo>
                  <a:cubicBezTo>
                    <a:pt x="899590" y="560530"/>
                    <a:pt x="985961" y="634266"/>
                    <a:pt x="1086666" y="690653"/>
                  </a:cubicBezTo>
                  <a:cubicBezTo>
                    <a:pt x="1144090" y="722807"/>
                    <a:pt x="1175301" y="771367"/>
                    <a:pt x="1181430" y="835486"/>
                  </a:cubicBezTo>
                  <a:cubicBezTo>
                    <a:pt x="1184919" y="872166"/>
                    <a:pt x="1191613" y="908751"/>
                    <a:pt x="1190010" y="945902"/>
                  </a:cubicBezTo>
                  <a:cubicBezTo>
                    <a:pt x="1186616" y="1024071"/>
                    <a:pt x="1192367" y="1102145"/>
                    <a:pt x="1196800" y="1180125"/>
                  </a:cubicBezTo>
                  <a:cubicBezTo>
                    <a:pt x="1200005" y="1235663"/>
                    <a:pt x="1183504" y="1284695"/>
                    <a:pt x="1154368" y="1329955"/>
                  </a:cubicBezTo>
                  <a:cubicBezTo>
                    <a:pt x="1084497" y="1438297"/>
                    <a:pt x="1010760" y="1543999"/>
                    <a:pt x="935610" y="1648758"/>
                  </a:cubicBezTo>
                  <a:cubicBezTo>
                    <a:pt x="876488" y="1731169"/>
                    <a:pt x="817650" y="1813863"/>
                    <a:pt x="770220" y="1904007"/>
                  </a:cubicBezTo>
                  <a:cubicBezTo>
                    <a:pt x="755416" y="1932200"/>
                    <a:pt x="744384" y="1961714"/>
                    <a:pt x="737878" y="1993113"/>
                  </a:cubicBezTo>
                  <a:cubicBezTo>
                    <a:pt x="729864" y="2031679"/>
                    <a:pt x="740613" y="2063927"/>
                    <a:pt x="766637" y="2092215"/>
                  </a:cubicBezTo>
                  <a:cubicBezTo>
                    <a:pt x="808786" y="2138135"/>
                    <a:pt x="865739" y="2159634"/>
                    <a:pt x="920711" y="2184055"/>
                  </a:cubicBezTo>
                  <a:cubicBezTo>
                    <a:pt x="944001" y="2194427"/>
                    <a:pt x="966349" y="2205648"/>
                    <a:pt x="988036" y="2218944"/>
                  </a:cubicBezTo>
                  <a:cubicBezTo>
                    <a:pt x="1032636" y="2246288"/>
                    <a:pt x="1049609" y="2286739"/>
                    <a:pt x="1038388" y="2335300"/>
                  </a:cubicBezTo>
                  <a:cubicBezTo>
                    <a:pt x="1008026" y="2467215"/>
                    <a:pt x="954751" y="2587626"/>
                    <a:pt x="849615" y="2678713"/>
                  </a:cubicBezTo>
                  <a:cubicBezTo>
                    <a:pt x="797471" y="2723973"/>
                    <a:pt x="733635" y="2737080"/>
                    <a:pt x="666876" y="2739720"/>
                  </a:cubicBezTo>
                  <a:cubicBezTo>
                    <a:pt x="646792" y="2740474"/>
                    <a:pt x="626708" y="2739343"/>
                    <a:pt x="606623" y="2740097"/>
                  </a:cubicBezTo>
                  <a:cubicBezTo>
                    <a:pt x="547974" y="2742455"/>
                    <a:pt x="522797" y="2764896"/>
                    <a:pt x="511483" y="2821943"/>
                  </a:cubicBezTo>
                  <a:cubicBezTo>
                    <a:pt x="504411" y="2857491"/>
                    <a:pt x="504128" y="2893228"/>
                    <a:pt x="504128" y="2929248"/>
                  </a:cubicBezTo>
                  <a:cubicBezTo>
                    <a:pt x="504128" y="2942260"/>
                    <a:pt x="507428" y="2956875"/>
                    <a:pt x="495170" y="2967530"/>
                  </a:cubicBezTo>
                  <a:cubicBezTo>
                    <a:pt x="436332" y="2904637"/>
                    <a:pt x="389940" y="2832504"/>
                    <a:pt x="343642" y="2760464"/>
                  </a:cubicBezTo>
                  <a:cubicBezTo>
                    <a:pt x="249444" y="2613746"/>
                    <a:pt x="175613" y="2457315"/>
                    <a:pt x="119698" y="2292303"/>
                  </a:cubicBezTo>
                  <a:cubicBezTo>
                    <a:pt x="63499" y="2126443"/>
                    <a:pt x="27008" y="1956622"/>
                    <a:pt x="12016" y="1781804"/>
                  </a:cubicBezTo>
                  <a:cubicBezTo>
                    <a:pt x="5038" y="1700713"/>
                    <a:pt x="1549" y="1619810"/>
                    <a:pt x="135" y="1538624"/>
                  </a:cubicBezTo>
                  <a:cubicBezTo>
                    <a:pt x="-1374" y="1469885"/>
                    <a:pt x="10130" y="1401995"/>
                    <a:pt x="16259" y="1334010"/>
                  </a:cubicBezTo>
                  <a:cubicBezTo>
                    <a:pt x="22199" y="1267911"/>
                    <a:pt x="32760" y="1201718"/>
                    <a:pt x="48036" y="1136184"/>
                  </a:cubicBezTo>
                  <a:cubicBezTo>
                    <a:pt x="61237" y="1079420"/>
                    <a:pt x="73023" y="1022374"/>
                    <a:pt x="89430" y="966364"/>
                  </a:cubicBezTo>
                  <a:cubicBezTo>
                    <a:pt x="109703" y="896965"/>
                    <a:pt x="134219" y="829169"/>
                    <a:pt x="160432" y="761750"/>
                  </a:cubicBezTo>
                  <a:cubicBezTo>
                    <a:pt x="205881" y="644638"/>
                    <a:pt x="263022" y="533939"/>
                    <a:pt x="328744" y="427012"/>
                  </a:cubicBezTo>
                  <a:cubicBezTo>
                    <a:pt x="387771" y="330834"/>
                    <a:pt x="453398" y="239936"/>
                    <a:pt x="526286" y="153847"/>
                  </a:cubicBezTo>
                  <a:cubicBezTo>
                    <a:pt x="571641" y="100194"/>
                    <a:pt x="617844" y="47768"/>
                    <a:pt x="671685" y="2413"/>
                  </a:cubicBezTo>
                  <a:cubicBezTo>
                    <a:pt x="676022" y="-38"/>
                    <a:pt x="680242" y="-415"/>
                    <a:pt x="684261" y="363"/>
                  </a:cubicBezTo>
                  <a:close/>
                </a:path>
              </a:pathLst>
            </a:custGeom>
            <a:solidFill>
              <a:schemeClr val="accent4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1323176-E9AB-5722-EE19-C309FA8BF597}"/>
                </a:ext>
              </a:extLst>
            </p:cNvPr>
            <p:cNvSpPr/>
            <p:nvPr/>
          </p:nvSpPr>
          <p:spPr>
            <a:xfrm>
              <a:off x="4551307" y="576748"/>
              <a:ext cx="3613090" cy="3894379"/>
            </a:xfrm>
            <a:custGeom>
              <a:avLst/>
              <a:gdLst>
                <a:gd name="connsiteX0" fmla="*/ 1463640 w 3613090"/>
                <a:gd name="connsiteY0" fmla="*/ 1895557 h 3894379"/>
                <a:gd name="connsiteX1" fmla="*/ 1531588 w 3613090"/>
                <a:gd name="connsiteY1" fmla="*/ 1897348 h 3894379"/>
                <a:gd name="connsiteX2" fmla="*/ 1674913 w 3613090"/>
                <a:gd name="connsiteY2" fmla="*/ 1928465 h 3894379"/>
                <a:gd name="connsiteX3" fmla="*/ 1813522 w 3613090"/>
                <a:gd name="connsiteY3" fmla="*/ 1978911 h 3894379"/>
                <a:gd name="connsiteX4" fmla="*/ 1714610 w 3613090"/>
                <a:gd name="connsiteY4" fmla="*/ 1993621 h 3894379"/>
                <a:gd name="connsiteX5" fmla="*/ 1648228 w 3613090"/>
                <a:gd name="connsiteY5" fmla="*/ 2108940 h 3894379"/>
                <a:gd name="connsiteX6" fmla="*/ 1754495 w 3613090"/>
                <a:gd name="connsiteY6" fmla="*/ 2533256 h 3894379"/>
                <a:gd name="connsiteX7" fmla="*/ 1880658 w 3613090"/>
                <a:gd name="connsiteY7" fmla="*/ 2702699 h 3894379"/>
                <a:gd name="connsiteX8" fmla="*/ 1961656 w 3613090"/>
                <a:gd name="connsiteY8" fmla="*/ 3022633 h 3894379"/>
                <a:gd name="connsiteX9" fmla="*/ 1904703 w 3613090"/>
                <a:gd name="connsiteY9" fmla="*/ 3128052 h 3894379"/>
                <a:gd name="connsiteX10" fmla="*/ 1738560 w 3613090"/>
                <a:gd name="connsiteY10" fmla="*/ 3390373 h 3894379"/>
                <a:gd name="connsiteX11" fmla="*/ 1616074 w 3613090"/>
                <a:gd name="connsiteY11" fmla="*/ 3698426 h 3894379"/>
                <a:gd name="connsiteX12" fmla="*/ 1571380 w 3613090"/>
                <a:gd name="connsiteY12" fmla="*/ 3894366 h 3894379"/>
                <a:gd name="connsiteX13" fmla="*/ 1279262 w 3613090"/>
                <a:gd name="connsiteY13" fmla="*/ 3856366 h 3894379"/>
                <a:gd name="connsiteX14" fmla="*/ 1322165 w 3613090"/>
                <a:gd name="connsiteY14" fmla="*/ 3694466 h 3894379"/>
                <a:gd name="connsiteX15" fmla="*/ 1419380 w 3613090"/>
                <a:gd name="connsiteY15" fmla="*/ 3453738 h 3894379"/>
                <a:gd name="connsiteX16" fmla="*/ 1597310 w 3613090"/>
                <a:gd name="connsiteY16" fmla="*/ 3142950 h 3894379"/>
                <a:gd name="connsiteX17" fmla="*/ 1645399 w 3613090"/>
                <a:gd name="connsiteY17" fmla="*/ 3099670 h 3894379"/>
                <a:gd name="connsiteX18" fmla="*/ 1683399 w 3613090"/>
                <a:gd name="connsiteY18" fmla="*/ 2992648 h 3894379"/>
                <a:gd name="connsiteX19" fmla="*/ 1648605 w 3613090"/>
                <a:gd name="connsiteY19" fmla="*/ 2760312 h 3894379"/>
                <a:gd name="connsiteX20" fmla="*/ 1541772 w 3613090"/>
                <a:gd name="connsiteY20" fmla="*/ 2603127 h 3894379"/>
                <a:gd name="connsiteX21" fmla="*/ 1371103 w 3613090"/>
                <a:gd name="connsiteY21" fmla="*/ 2306294 h 3894379"/>
                <a:gd name="connsiteX22" fmla="*/ 1344607 w 3613090"/>
                <a:gd name="connsiteY22" fmla="*/ 2019457 h 3894379"/>
                <a:gd name="connsiteX23" fmla="*/ 1463640 w 3613090"/>
                <a:gd name="connsiteY23" fmla="*/ 1895557 h 3894379"/>
                <a:gd name="connsiteX24" fmla="*/ 3447701 w 3613090"/>
                <a:gd name="connsiteY24" fmla="*/ 303713 h 3894379"/>
                <a:gd name="connsiteX25" fmla="*/ 3500505 w 3613090"/>
                <a:gd name="connsiteY25" fmla="*/ 363400 h 3894379"/>
                <a:gd name="connsiteX26" fmla="*/ 3613090 w 3613090"/>
                <a:gd name="connsiteY26" fmla="*/ 531806 h 3894379"/>
                <a:gd name="connsiteX27" fmla="*/ 3469765 w 3613090"/>
                <a:gd name="connsiteY27" fmla="*/ 966588 h 3894379"/>
                <a:gd name="connsiteX28" fmla="*/ 3237712 w 3613090"/>
                <a:gd name="connsiteY28" fmla="*/ 1176766 h 3894379"/>
                <a:gd name="connsiteX29" fmla="*/ 2944745 w 3613090"/>
                <a:gd name="connsiteY29" fmla="*/ 1399673 h 3894379"/>
                <a:gd name="connsiteX30" fmla="*/ 2876949 w 3613090"/>
                <a:gd name="connsiteY30" fmla="*/ 1494060 h 3894379"/>
                <a:gd name="connsiteX31" fmla="*/ 2908443 w 3613090"/>
                <a:gd name="connsiteY31" fmla="*/ 1691602 h 3894379"/>
                <a:gd name="connsiteX32" fmla="*/ 3028289 w 3613090"/>
                <a:gd name="connsiteY32" fmla="*/ 1788629 h 3894379"/>
                <a:gd name="connsiteX33" fmla="*/ 3028198 w 3613090"/>
                <a:gd name="connsiteY33" fmla="*/ 1788631 h 3894379"/>
                <a:gd name="connsiteX34" fmla="*/ 3174995 w 3613090"/>
                <a:gd name="connsiteY34" fmla="*/ 1862130 h 3894379"/>
                <a:gd name="connsiteX35" fmla="*/ 3310411 w 3613090"/>
                <a:gd name="connsiteY35" fmla="*/ 1954301 h 3894379"/>
                <a:gd name="connsiteX36" fmla="*/ 3329740 w 3613090"/>
                <a:gd name="connsiteY36" fmla="*/ 2117049 h 3894379"/>
                <a:gd name="connsiteX37" fmla="*/ 3149170 w 3613090"/>
                <a:gd name="connsiteY37" fmla="*/ 2286587 h 3894379"/>
                <a:gd name="connsiteX38" fmla="*/ 2937485 w 3613090"/>
                <a:gd name="connsiteY38" fmla="*/ 2351743 h 3894379"/>
                <a:gd name="connsiteX39" fmla="*/ 2752011 w 3613090"/>
                <a:gd name="connsiteY39" fmla="*/ 2319589 h 3894379"/>
                <a:gd name="connsiteX40" fmla="*/ 2697416 w 3613090"/>
                <a:gd name="connsiteY40" fmla="*/ 2296393 h 3894379"/>
                <a:gd name="connsiteX41" fmla="*/ 3048089 w 3613090"/>
                <a:gd name="connsiteY41" fmla="*/ 2147883 h 3894379"/>
                <a:gd name="connsiteX42" fmla="*/ 3146719 w 3613090"/>
                <a:gd name="connsiteY42" fmla="*/ 2031903 h 3894379"/>
                <a:gd name="connsiteX43" fmla="*/ 3106079 w 3613090"/>
                <a:gd name="connsiteY43" fmla="*/ 1854634 h 3894379"/>
                <a:gd name="connsiteX44" fmla="*/ 3014898 w 3613090"/>
                <a:gd name="connsiteY44" fmla="*/ 1788912 h 3894379"/>
                <a:gd name="connsiteX45" fmla="*/ 3014989 w 3613090"/>
                <a:gd name="connsiteY45" fmla="*/ 1788910 h 3894379"/>
                <a:gd name="connsiteX46" fmla="*/ 2927974 w 3613090"/>
                <a:gd name="connsiteY46" fmla="*/ 1746893 h 3894379"/>
                <a:gd name="connsiteX47" fmla="*/ 2843287 w 3613090"/>
                <a:gd name="connsiteY47" fmla="*/ 1700277 h 3894379"/>
                <a:gd name="connsiteX48" fmla="*/ 2682047 w 3613090"/>
                <a:gd name="connsiteY48" fmla="*/ 1575057 h 3894379"/>
                <a:gd name="connsiteX49" fmla="*/ 2668375 w 3613090"/>
                <a:gd name="connsiteY49" fmla="*/ 1356864 h 3894379"/>
                <a:gd name="connsiteX50" fmla="*/ 2887133 w 3613090"/>
                <a:gd name="connsiteY50" fmla="*/ 1140463 h 3894379"/>
                <a:gd name="connsiteX51" fmla="*/ 3162372 w 3613090"/>
                <a:gd name="connsiteY51" fmla="*/ 951501 h 3894379"/>
                <a:gd name="connsiteX52" fmla="*/ 3398198 w 3613090"/>
                <a:gd name="connsiteY52" fmla="*/ 592625 h 3894379"/>
                <a:gd name="connsiteX53" fmla="*/ 3447701 w 3613090"/>
                <a:gd name="connsiteY53" fmla="*/ 303713 h 3894379"/>
                <a:gd name="connsiteX54" fmla="*/ 286460 w 3613090"/>
                <a:gd name="connsiteY54" fmla="*/ 0 h 3894379"/>
                <a:gd name="connsiteX55" fmla="*/ 389333 w 3613090"/>
                <a:gd name="connsiteY55" fmla="*/ 42243 h 3894379"/>
                <a:gd name="connsiteX56" fmla="*/ 548687 w 3613090"/>
                <a:gd name="connsiteY56" fmla="*/ 202163 h 3894379"/>
                <a:gd name="connsiteX57" fmla="*/ 525585 w 3613090"/>
                <a:gd name="connsiteY57" fmla="*/ 398102 h 3894379"/>
                <a:gd name="connsiteX58" fmla="*/ 500598 w 3613090"/>
                <a:gd name="connsiteY58" fmla="*/ 494469 h 3894379"/>
                <a:gd name="connsiteX59" fmla="*/ 542181 w 3613090"/>
                <a:gd name="connsiteY59" fmla="*/ 548027 h 3894379"/>
                <a:gd name="connsiteX60" fmla="*/ 794979 w 3613090"/>
                <a:gd name="connsiteY60" fmla="*/ 755847 h 3894379"/>
                <a:gd name="connsiteX61" fmla="*/ 893137 w 3613090"/>
                <a:gd name="connsiteY61" fmla="*/ 892760 h 3894379"/>
                <a:gd name="connsiteX62" fmla="*/ 902283 w 3613090"/>
                <a:gd name="connsiteY62" fmla="*/ 1068992 h 3894379"/>
                <a:gd name="connsiteX63" fmla="*/ 911996 w 3613090"/>
                <a:gd name="connsiteY63" fmla="*/ 1232778 h 3894379"/>
                <a:gd name="connsiteX64" fmla="*/ 856363 w 3613090"/>
                <a:gd name="connsiteY64" fmla="*/ 1437864 h 3894379"/>
                <a:gd name="connsiteX65" fmla="*/ 643545 w 3613090"/>
                <a:gd name="connsiteY65" fmla="*/ 1747991 h 3894379"/>
                <a:gd name="connsiteX66" fmla="*/ 476836 w 3613090"/>
                <a:gd name="connsiteY66" fmla="*/ 1998055 h 3894379"/>
                <a:gd name="connsiteX67" fmla="*/ 431199 w 3613090"/>
                <a:gd name="connsiteY67" fmla="*/ 2163727 h 3894379"/>
                <a:gd name="connsiteX68" fmla="*/ 452038 w 3613090"/>
                <a:gd name="connsiteY68" fmla="*/ 2213701 h 3894379"/>
                <a:gd name="connsiteX69" fmla="*/ 626384 w 3613090"/>
                <a:gd name="connsiteY69" fmla="*/ 2325061 h 3894379"/>
                <a:gd name="connsiteX70" fmla="*/ 710399 w 3613090"/>
                <a:gd name="connsiteY70" fmla="*/ 2369944 h 3894379"/>
                <a:gd name="connsiteX71" fmla="*/ 746230 w 3613090"/>
                <a:gd name="connsiteY71" fmla="*/ 2500350 h 3894379"/>
                <a:gd name="connsiteX72" fmla="*/ 623178 w 3613090"/>
                <a:gd name="connsiteY72" fmla="*/ 2754374 h 3894379"/>
                <a:gd name="connsiteX73" fmla="*/ 403289 w 3613090"/>
                <a:gd name="connsiteY73" fmla="*/ 2885534 h 3894379"/>
                <a:gd name="connsiteX74" fmla="*/ 264584 w 3613090"/>
                <a:gd name="connsiteY74" fmla="*/ 2896567 h 3894379"/>
                <a:gd name="connsiteX75" fmla="*/ 191319 w 3613090"/>
                <a:gd name="connsiteY75" fmla="*/ 2999440 h 3894379"/>
                <a:gd name="connsiteX76" fmla="*/ 189433 w 3613090"/>
                <a:gd name="connsiteY76" fmla="*/ 3275339 h 3894379"/>
                <a:gd name="connsiteX77" fmla="*/ 0 w 3613090"/>
                <a:gd name="connsiteY77" fmla="*/ 3069121 h 3894379"/>
                <a:gd name="connsiteX78" fmla="*/ 6506 w 3613090"/>
                <a:gd name="connsiteY78" fmla="*/ 2927117 h 3894379"/>
                <a:gd name="connsiteX79" fmla="*/ 111642 w 3613090"/>
                <a:gd name="connsiteY79" fmla="*/ 2832919 h 3894379"/>
                <a:gd name="connsiteX80" fmla="*/ 270619 w 3613090"/>
                <a:gd name="connsiteY80" fmla="*/ 2816229 h 3894379"/>
                <a:gd name="connsiteX81" fmla="*/ 422618 w 3613090"/>
                <a:gd name="connsiteY81" fmla="*/ 2694592 h 3894379"/>
                <a:gd name="connsiteX82" fmla="*/ 531055 w 3613090"/>
                <a:gd name="connsiteY82" fmla="*/ 2463765 h 3894379"/>
                <a:gd name="connsiteX83" fmla="*/ 476176 w 3613090"/>
                <a:gd name="connsiteY83" fmla="*/ 2320440 h 3894379"/>
                <a:gd name="connsiteX84" fmla="*/ 368212 w 3613090"/>
                <a:gd name="connsiteY84" fmla="*/ 2269051 h 3894379"/>
                <a:gd name="connsiteX85" fmla="*/ 275334 w 3613090"/>
                <a:gd name="connsiteY85" fmla="*/ 2210213 h 3894379"/>
                <a:gd name="connsiteX86" fmla="*/ 240445 w 3613090"/>
                <a:gd name="connsiteY86" fmla="*/ 2067077 h 3894379"/>
                <a:gd name="connsiteX87" fmla="*/ 375095 w 3613090"/>
                <a:gd name="connsiteY87" fmla="*/ 1828517 h 3894379"/>
                <a:gd name="connsiteX88" fmla="*/ 612052 w 3613090"/>
                <a:gd name="connsiteY88" fmla="*/ 1486047 h 3894379"/>
                <a:gd name="connsiteX89" fmla="*/ 688052 w 3613090"/>
                <a:gd name="connsiteY89" fmla="*/ 1345363 h 3894379"/>
                <a:gd name="connsiteX90" fmla="*/ 691257 w 3613090"/>
                <a:gd name="connsiteY90" fmla="*/ 1225706 h 3894379"/>
                <a:gd name="connsiteX91" fmla="*/ 685977 w 3613090"/>
                <a:gd name="connsiteY91" fmla="*/ 1032878 h 3894379"/>
                <a:gd name="connsiteX92" fmla="*/ 669476 w 3613090"/>
                <a:gd name="connsiteY92" fmla="*/ 898700 h 3894379"/>
                <a:gd name="connsiteX93" fmla="*/ 600831 w 3613090"/>
                <a:gd name="connsiteY93" fmla="*/ 808180 h 3894379"/>
                <a:gd name="connsiteX94" fmla="*/ 363214 w 3613090"/>
                <a:gd name="connsiteY94" fmla="*/ 621669 h 3894379"/>
                <a:gd name="connsiteX95" fmla="*/ 303056 w 3613090"/>
                <a:gd name="connsiteY95" fmla="*/ 544915 h 3894379"/>
                <a:gd name="connsiteX96" fmla="*/ 311730 w 3613090"/>
                <a:gd name="connsiteY96" fmla="*/ 469859 h 3894379"/>
                <a:gd name="connsiteX97" fmla="*/ 272128 w 3613090"/>
                <a:gd name="connsiteY97" fmla="*/ 164729 h 3894379"/>
                <a:gd name="connsiteX98" fmla="*/ 176327 w 3613090"/>
                <a:gd name="connsiteY98" fmla="*/ 103910 h 3894379"/>
                <a:gd name="connsiteX99" fmla="*/ 286460 w 3613090"/>
                <a:gd name="connsiteY99" fmla="*/ 0 h 3894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613090" h="3894379">
                  <a:moveTo>
                    <a:pt x="1463640" y="1895557"/>
                  </a:moveTo>
                  <a:cubicBezTo>
                    <a:pt x="1484654" y="1892699"/>
                    <a:pt x="1507544" y="1893341"/>
                    <a:pt x="1531588" y="1897348"/>
                  </a:cubicBezTo>
                  <a:cubicBezTo>
                    <a:pt x="1580054" y="1905363"/>
                    <a:pt x="1628238" y="1913189"/>
                    <a:pt x="1674913" y="1928465"/>
                  </a:cubicBezTo>
                  <a:cubicBezTo>
                    <a:pt x="1721776" y="1943740"/>
                    <a:pt x="1770525" y="1953546"/>
                    <a:pt x="1813522" y="1978911"/>
                  </a:cubicBezTo>
                  <a:cubicBezTo>
                    <a:pt x="1779766" y="1978723"/>
                    <a:pt x="1745538" y="1976554"/>
                    <a:pt x="1714610" y="1993621"/>
                  </a:cubicBezTo>
                  <a:cubicBezTo>
                    <a:pt x="1669349" y="2018514"/>
                    <a:pt x="1651906" y="2061228"/>
                    <a:pt x="1648228" y="2108940"/>
                  </a:cubicBezTo>
                  <a:cubicBezTo>
                    <a:pt x="1636536" y="2261883"/>
                    <a:pt x="1669915" y="2404735"/>
                    <a:pt x="1754495" y="2533256"/>
                  </a:cubicBezTo>
                  <a:cubicBezTo>
                    <a:pt x="1793155" y="2592000"/>
                    <a:pt x="1836058" y="2648198"/>
                    <a:pt x="1880658" y="2702699"/>
                  </a:cubicBezTo>
                  <a:cubicBezTo>
                    <a:pt x="1958073" y="2797369"/>
                    <a:pt x="1977591" y="2904485"/>
                    <a:pt x="1961656" y="3022633"/>
                  </a:cubicBezTo>
                  <a:cubicBezTo>
                    <a:pt x="1955715" y="3066385"/>
                    <a:pt x="1935914" y="3099010"/>
                    <a:pt x="1904703" y="3128052"/>
                  </a:cubicBezTo>
                  <a:cubicBezTo>
                    <a:pt x="1826440" y="3200846"/>
                    <a:pt x="1779011" y="3293441"/>
                    <a:pt x="1738560" y="3390373"/>
                  </a:cubicBezTo>
                  <a:cubicBezTo>
                    <a:pt x="1695940" y="3492398"/>
                    <a:pt x="1650962" y="3593385"/>
                    <a:pt x="1616074" y="3698426"/>
                  </a:cubicBezTo>
                  <a:cubicBezTo>
                    <a:pt x="1594858" y="3762262"/>
                    <a:pt x="1576849" y="3826947"/>
                    <a:pt x="1571380" y="3894366"/>
                  </a:cubicBezTo>
                  <a:cubicBezTo>
                    <a:pt x="1472278" y="3894932"/>
                    <a:pt x="1375535" y="3877582"/>
                    <a:pt x="1279262" y="3856366"/>
                  </a:cubicBezTo>
                  <a:cubicBezTo>
                    <a:pt x="1280770" y="3799036"/>
                    <a:pt x="1303683" y="3746893"/>
                    <a:pt x="1322165" y="3694466"/>
                  </a:cubicBezTo>
                  <a:cubicBezTo>
                    <a:pt x="1351018" y="3612903"/>
                    <a:pt x="1385341" y="3533320"/>
                    <a:pt x="1419380" y="3453738"/>
                  </a:cubicBezTo>
                  <a:cubicBezTo>
                    <a:pt x="1466621" y="3343416"/>
                    <a:pt x="1511127" y="3231396"/>
                    <a:pt x="1597310" y="3142950"/>
                  </a:cubicBezTo>
                  <a:cubicBezTo>
                    <a:pt x="1612585" y="3127298"/>
                    <a:pt x="1631632" y="3115982"/>
                    <a:pt x="1645399" y="3099670"/>
                  </a:cubicBezTo>
                  <a:cubicBezTo>
                    <a:pt x="1670952" y="3069214"/>
                    <a:pt x="1679816" y="3030365"/>
                    <a:pt x="1683399" y="2992648"/>
                  </a:cubicBezTo>
                  <a:cubicBezTo>
                    <a:pt x="1690848" y="2912971"/>
                    <a:pt x="1685756" y="2834614"/>
                    <a:pt x="1648605" y="2760312"/>
                  </a:cubicBezTo>
                  <a:cubicBezTo>
                    <a:pt x="1619940" y="2702793"/>
                    <a:pt x="1581658" y="2651970"/>
                    <a:pt x="1541772" y="2603127"/>
                  </a:cubicBezTo>
                  <a:cubicBezTo>
                    <a:pt x="1468318" y="2513172"/>
                    <a:pt x="1405331" y="2417465"/>
                    <a:pt x="1371103" y="2306294"/>
                  </a:cubicBezTo>
                  <a:cubicBezTo>
                    <a:pt x="1342438" y="2213322"/>
                    <a:pt x="1331971" y="2116106"/>
                    <a:pt x="1344607" y="2019457"/>
                  </a:cubicBezTo>
                  <a:cubicBezTo>
                    <a:pt x="1354437" y="1944212"/>
                    <a:pt x="1400599" y="1904132"/>
                    <a:pt x="1463640" y="1895557"/>
                  </a:cubicBezTo>
                  <a:close/>
                  <a:moveTo>
                    <a:pt x="3447701" y="303713"/>
                  </a:moveTo>
                  <a:cubicBezTo>
                    <a:pt x="3474197" y="315688"/>
                    <a:pt x="3484475" y="342373"/>
                    <a:pt x="3500505" y="363400"/>
                  </a:cubicBezTo>
                  <a:cubicBezTo>
                    <a:pt x="3541428" y="417241"/>
                    <a:pt x="3582162" y="471271"/>
                    <a:pt x="3613090" y="531806"/>
                  </a:cubicBezTo>
                  <a:cubicBezTo>
                    <a:pt x="3604320" y="689557"/>
                    <a:pt x="3558966" y="836182"/>
                    <a:pt x="3469765" y="966588"/>
                  </a:cubicBezTo>
                  <a:cubicBezTo>
                    <a:pt x="3409795" y="1054374"/>
                    <a:pt x="3328799" y="1121322"/>
                    <a:pt x="3237712" y="1176766"/>
                  </a:cubicBezTo>
                  <a:cubicBezTo>
                    <a:pt x="3132387" y="1240790"/>
                    <a:pt x="3029986" y="1309152"/>
                    <a:pt x="2944745" y="1399673"/>
                  </a:cubicBezTo>
                  <a:cubicBezTo>
                    <a:pt x="2918061" y="1428055"/>
                    <a:pt x="2893639" y="1458323"/>
                    <a:pt x="2876949" y="1494060"/>
                  </a:cubicBezTo>
                  <a:cubicBezTo>
                    <a:pt x="2843004" y="1566570"/>
                    <a:pt x="2854036" y="1632858"/>
                    <a:pt x="2908443" y="1691602"/>
                  </a:cubicBezTo>
                  <a:cubicBezTo>
                    <a:pt x="2943803" y="1729790"/>
                    <a:pt x="2988215" y="1756381"/>
                    <a:pt x="3028289" y="1788629"/>
                  </a:cubicBezTo>
                  <a:lnTo>
                    <a:pt x="3028198" y="1788631"/>
                  </a:lnTo>
                  <a:lnTo>
                    <a:pt x="3174995" y="1862130"/>
                  </a:lnTo>
                  <a:cubicBezTo>
                    <a:pt x="3223237" y="1887778"/>
                    <a:pt x="3269582" y="1916537"/>
                    <a:pt x="3310411" y="1954301"/>
                  </a:cubicBezTo>
                  <a:cubicBezTo>
                    <a:pt x="3361234" y="2001258"/>
                    <a:pt x="3366515" y="2058682"/>
                    <a:pt x="3329740" y="2117049"/>
                  </a:cubicBezTo>
                  <a:cubicBezTo>
                    <a:pt x="3284291" y="2189089"/>
                    <a:pt x="3218664" y="2239912"/>
                    <a:pt x="3149170" y="2286587"/>
                  </a:cubicBezTo>
                  <a:cubicBezTo>
                    <a:pt x="3085146" y="2329584"/>
                    <a:pt x="3012446" y="2348631"/>
                    <a:pt x="2937485" y="2351743"/>
                  </a:cubicBezTo>
                  <a:cubicBezTo>
                    <a:pt x="2874591" y="2354383"/>
                    <a:pt x="2812075" y="2340145"/>
                    <a:pt x="2752011" y="2319589"/>
                  </a:cubicBezTo>
                  <a:cubicBezTo>
                    <a:pt x="2733436" y="2313178"/>
                    <a:pt x="2712409" y="2311574"/>
                    <a:pt x="2697416" y="2296393"/>
                  </a:cubicBezTo>
                  <a:cubicBezTo>
                    <a:pt x="2833197" y="2291584"/>
                    <a:pt x="2949082" y="2241798"/>
                    <a:pt x="3048089" y="2147883"/>
                  </a:cubicBezTo>
                  <a:cubicBezTo>
                    <a:pt x="3085523" y="2112335"/>
                    <a:pt x="3121355" y="2077163"/>
                    <a:pt x="3146719" y="2031903"/>
                  </a:cubicBezTo>
                  <a:cubicBezTo>
                    <a:pt x="3185850" y="1961939"/>
                    <a:pt x="3168312" y="1907626"/>
                    <a:pt x="3106079" y="1854634"/>
                  </a:cubicBezTo>
                  <a:cubicBezTo>
                    <a:pt x="3077697" y="1830401"/>
                    <a:pt x="3045449" y="1810694"/>
                    <a:pt x="3014898" y="1788912"/>
                  </a:cubicBezTo>
                  <a:lnTo>
                    <a:pt x="3014989" y="1788910"/>
                  </a:lnTo>
                  <a:lnTo>
                    <a:pt x="2927974" y="1746893"/>
                  </a:lnTo>
                  <a:cubicBezTo>
                    <a:pt x="2899603" y="1731653"/>
                    <a:pt x="2871622" y="1715647"/>
                    <a:pt x="2843287" y="1700277"/>
                  </a:cubicBezTo>
                  <a:cubicBezTo>
                    <a:pt x="2782751" y="1667369"/>
                    <a:pt x="2726836" y="1628898"/>
                    <a:pt x="2682047" y="1575057"/>
                  </a:cubicBezTo>
                  <a:cubicBezTo>
                    <a:pt x="2622077" y="1502734"/>
                    <a:pt x="2623398" y="1433147"/>
                    <a:pt x="2668375" y="1356864"/>
                  </a:cubicBezTo>
                  <a:cubicBezTo>
                    <a:pt x="2722498" y="1265212"/>
                    <a:pt x="2806136" y="1204676"/>
                    <a:pt x="2887133" y="1140463"/>
                  </a:cubicBezTo>
                  <a:cubicBezTo>
                    <a:pt x="2974542" y="1071064"/>
                    <a:pt x="3078264" y="1025804"/>
                    <a:pt x="3162372" y="951501"/>
                  </a:cubicBezTo>
                  <a:cubicBezTo>
                    <a:pt x="3273732" y="853155"/>
                    <a:pt x="3353220" y="734912"/>
                    <a:pt x="3398198" y="592625"/>
                  </a:cubicBezTo>
                  <a:cubicBezTo>
                    <a:pt x="3427994" y="498238"/>
                    <a:pt x="3448267" y="403003"/>
                    <a:pt x="3447701" y="303713"/>
                  </a:cubicBezTo>
                  <a:close/>
                  <a:moveTo>
                    <a:pt x="286460" y="0"/>
                  </a:moveTo>
                  <a:cubicBezTo>
                    <a:pt x="324648" y="4526"/>
                    <a:pt x="357368" y="24045"/>
                    <a:pt x="389333" y="42243"/>
                  </a:cubicBezTo>
                  <a:cubicBezTo>
                    <a:pt x="456563" y="80714"/>
                    <a:pt x="522380" y="123523"/>
                    <a:pt x="548687" y="202163"/>
                  </a:cubicBezTo>
                  <a:cubicBezTo>
                    <a:pt x="571318" y="270053"/>
                    <a:pt x="572355" y="337189"/>
                    <a:pt x="525585" y="398102"/>
                  </a:cubicBezTo>
                  <a:cubicBezTo>
                    <a:pt x="503804" y="426390"/>
                    <a:pt x="480891" y="456469"/>
                    <a:pt x="500598" y="494469"/>
                  </a:cubicBezTo>
                  <a:cubicBezTo>
                    <a:pt x="510876" y="514176"/>
                    <a:pt x="527000" y="531337"/>
                    <a:pt x="542181" y="548027"/>
                  </a:cubicBezTo>
                  <a:cubicBezTo>
                    <a:pt x="616295" y="629496"/>
                    <a:pt x="695877" y="703609"/>
                    <a:pt x="794979" y="755847"/>
                  </a:cubicBezTo>
                  <a:cubicBezTo>
                    <a:pt x="848160" y="783852"/>
                    <a:pt x="882482" y="826850"/>
                    <a:pt x="893137" y="892760"/>
                  </a:cubicBezTo>
                  <a:cubicBezTo>
                    <a:pt x="902755" y="952070"/>
                    <a:pt x="898983" y="1010342"/>
                    <a:pt x="902283" y="1068992"/>
                  </a:cubicBezTo>
                  <a:cubicBezTo>
                    <a:pt x="905395" y="1123588"/>
                    <a:pt x="901812" y="1177900"/>
                    <a:pt x="911996" y="1232778"/>
                  </a:cubicBezTo>
                  <a:cubicBezTo>
                    <a:pt x="926045" y="1308118"/>
                    <a:pt x="896909" y="1374311"/>
                    <a:pt x="856363" y="1437864"/>
                  </a:cubicBezTo>
                  <a:cubicBezTo>
                    <a:pt x="788850" y="1543566"/>
                    <a:pt x="715774" y="1645496"/>
                    <a:pt x="643545" y="1747991"/>
                  </a:cubicBezTo>
                  <a:cubicBezTo>
                    <a:pt x="585744" y="1830026"/>
                    <a:pt x="527471" y="1911589"/>
                    <a:pt x="476836" y="1998055"/>
                  </a:cubicBezTo>
                  <a:cubicBezTo>
                    <a:pt x="447512" y="2048124"/>
                    <a:pt x="423939" y="2101776"/>
                    <a:pt x="431199" y="2163727"/>
                  </a:cubicBezTo>
                  <a:cubicBezTo>
                    <a:pt x="433556" y="2183528"/>
                    <a:pt x="439780" y="2198709"/>
                    <a:pt x="452038" y="2213701"/>
                  </a:cubicBezTo>
                  <a:cubicBezTo>
                    <a:pt x="498147" y="2269900"/>
                    <a:pt x="561039" y="2299696"/>
                    <a:pt x="626384" y="2325061"/>
                  </a:cubicBezTo>
                  <a:cubicBezTo>
                    <a:pt x="656369" y="2336753"/>
                    <a:pt x="684374" y="2352028"/>
                    <a:pt x="710399" y="2369944"/>
                  </a:cubicBezTo>
                  <a:cubicBezTo>
                    <a:pt x="744815" y="2393517"/>
                    <a:pt x="760374" y="2460276"/>
                    <a:pt x="746230" y="2500350"/>
                  </a:cubicBezTo>
                  <a:cubicBezTo>
                    <a:pt x="714830" y="2589739"/>
                    <a:pt x="677773" y="2676300"/>
                    <a:pt x="623178" y="2754374"/>
                  </a:cubicBezTo>
                  <a:cubicBezTo>
                    <a:pt x="569714" y="2830845"/>
                    <a:pt x="502201" y="2885157"/>
                    <a:pt x="403289" y="2885534"/>
                  </a:cubicBezTo>
                  <a:cubicBezTo>
                    <a:pt x="356708" y="2885723"/>
                    <a:pt x="310693" y="2892229"/>
                    <a:pt x="264584" y="2896567"/>
                  </a:cubicBezTo>
                  <a:cubicBezTo>
                    <a:pt x="227150" y="2900149"/>
                    <a:pt x="191979" y="2948804"/>
                    <a:pt x="191319" y="2999440"/>
                  </a:cubicBezTo>
                  <a:cubicBezTo>
                    <a:pt x="190093" y="3091375"/>
                    <a:pt x="189999" y="3183404"/>
                    <a:pt x="189433" y="3275339"/>
                  </a:cubicBezTo>
                  <a:cubicBezTo>
                    <a:pt x="118148" y="3214049"/>
                    <a:pt x="55632" y="3144744"/>
                    <a:pt x="0" y="3069121"/>
                  </a:cubicBezTo>
                  <a:cubicBezTo>
                    <a:pt x="3489" y="3021881"/>
                    <a:pt x="-1037" y="2974546"/>
                    <a:pt x="6506" y="2927117"/>
                  </a:cubicBezTo>
                  <a:cubicBezTo>
                    <a:pt x="16690" y="2863376"/>
                    <a:pt x="47241" y="2833485"/>
                    <a:pt x="111642" y="2832919"/>
                  </a:cubicBezTo>
                  <a:cubicBezTo>
                    <a:pt x="165200" y="2832448"/>
                    <a:pt x="218664" y="2834522"/>
                    <a:pt x="270619" y="2816229"/>
                  </a:cubicBezTo>
                  <a:cubicBezTo>
                    <a:pt x="335869" y="2793316"/>
                    <a:pt x="386504" y="2753054"/>
                    <a:pt x="422618" y="2694592"/>
                  </a:cubicBezTo>
                  <a:cubicBezTo>
                    <a:pt x="467596" y="2621799"/>
                    <a:pt x="509839" y="2547496"/>
                    <a:pt x="531055" y="2463765"/>
                  </a:cubicBezTo>
                  <a:cubicBezTo>
                    <a:pt x="549253" y="2391914"/>
                    <a:pt x="537466" y="2364758"/>
                    <a:pt x="476176" y="2320440"/>
                  </a:cubicBezTo>
                  <a:cubicBezTo>
                    <a:pt x="443174" y="2296584"/>
                    <a:pt x="403100" y="2288569"/>
                    <a:pt x="368212" y="2269051"/>
                  </a:cubicBezTo>
                  <a:cubicBezTo>
                    <a:pt x="336152" y="2251041"/>
                    <a:pt x="302961" y="2235860"/>
                    <a:pt x="275334" y="2210213"/>
                  </a:cubicBezTo>
                  <a:cubicBezTo>
                    <a:pt x="231488" y="2169478"/>
                    <a:pt x="221964" y="2122615"/>
                    <a:pt x="240445" y="2067077"/>
                  </a:cubicBezTo>
                  <a:cubicBezTo>
                    <a:pt x="269865" y="1978725"/>
                    <a:pt x="323611" y="1904140"/>
                    <a:pt x="375095" y="1828517"/>
                  </a:cubicBezTo>
                  <a:cubicBezTo>
                    <a:pt x="453169" y="1713763"/>
                    <a:pt x="537372" y="1603347"/>
                    <a:pt x="612052" y="1486047"/>
                  </a:cubicBezTo>
                  <a:cubicBezTo>
                    <a:pt x="640905" y="1440693"/>
                    <a:pt x="674850" y="1398827"/>
                    <a:pt x="688052" y="1345363"/>
                  </a:cubicBezTo>
                  <a:cubicBezTo>
                    <a:pt x="697858" y="1305760"/>
                    <a:pt x="695877" y="1264837"/>
                    <a:pt x="691257" y="1225706"/>
                  </a:cubicBezTo>
                  <a:cubicBezTo>
                    <a:pt x="683620" y="1161304"/>
                    <a:pt x="689937" y="1096997"/>
                    <a:pt x="685977" y="1032878"/>
                  </a:cubicBezTo>
                  <a:cubicBezTo>
                    <a:pt x="683148" y="987995"/>
                    <a:pt x="680131" y="943112"/>
                    <a:pt x="669476" y="898700"/>
                  </a:cubicBezTo>
                  <a:cubicBezTo>
                    <a:pt x="659481" y="857117"/>
                    <a:pt x="634871" y="828170"/>
                    <a:pt x="600831" y="808180"/>
                  </a:cubicBezTo>
                  <a:cubicBezTo>
                    <a:pt x="512951" y="756696"/>
                    <a:pt x="431293" y="697763"/>
                    <a:pt x="363214" y="621669"/>
                  </a:cubicBezTo>
                  <a:cubicBezTo>
                    <a:pt x="341621" y="597531"/>
                    <a:pt x="319274" y="573863"/>
                    <a:pt x="303056" y="544915"/>
                  </a:cubicBezTo>
                  <a:cubicBezTo>
                    <a:pt x="287026" y="516345"/>
                    <a:pt x="291364" y="492677"/>
                    <a:pt x="311730" y="469859"/>
                  </a:cubicBezTo>
                  <a:cubicBezTo>
                    <a:pt x="397254" y="374058"/>
                    <a:pt x="369815" y="240823"/>
                    <a:pt x="272128" y="164729"/>
                  </a:cubicBezTo>
                  <a:cubicBezTo>
                    <a:pt x="242331" y="141533"/>
                    <a:pt x="211969" y="118243"/>
                    <a:pt x="176327" y="103910"/>
                  </a:cubicBezTo>
                  <a:cubicBezTo>
                    <a:pt x="208009" y="63930"/>
                    <a:pt x="246763" y="31494"/>
                    <a:pt x="286460" y="0"/>
                  </a:cubicBezTo>
                  <a:close/>
                </a:path>
              </a:pathLst>
            </a:custGeom>
            <a:solidFill>
              <a:schemeClr val="accent3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13DC9C6-B32B-D408-64C5-7C65B8EBC504}"/>
                </a:ext>
              </a:extLst>
            </p:cNvPr>
            <p:cNvSpPr/>
            <p:nvPr/>
          </p:nvSpPr>
          <p:spPr>
            <a:xfrm>
              <a:off x="5900713" y="518876"/>
              <a:ext cx="1235094" cy="1098958"/>
            </a:xfrm>
            <a:custGeom>
              <a:avLst/>
              <a:gdLst>
                <a:gd name="connsiteX0" fmla="*/ 571 w 1235094"/>
                <a:gd name="connsiteY0" fmla="*/ 654934 h 1098958"/>
                <a:gd name="connsiteX1" fmla="*/ 24804 w 1235094"/>
                <a:gd name="connsiteY1" fmla="*/ 678507 h 1098958"/>
                <a:gd name="connsiteX2" fmla="*/ 537095 w 1235094"/>
                <a:gd name="connsiteY2" fmla="*/ 1060391 h 1098958"/>
                <a:gd name="connsiteX3" fmla="*/ 1120953 w 1235094"/>
                <a:gd name="connsiteY3" fmla="*/ 962138 h 1098958"/>
                <a:gd name="connsiteX4" fmla="*/ 1073430 w 1235094"/>
                <a:gd name="connsiteY4" fmla="*/ 1025880 h 1098958"/>
                <a:gd name="connsiteX5" fmla="*/ 136635 w 1235094"/>
                <a:gd name="connsiteY5" fmla="*/ 876710 h 1098958"/>
                <a:gd name="connsiteX6" fmla="*/ 8869 w 1235094"/>
                <a:gd name="connsiteY6" fmla="*/ 693782 h 1098958"/>
                <a:gd name="connsiteX7" fmla="*/ 571 w 1235094"/>
                <a:gd name="connsiteY7" fmla="*/ 654934 h 1098958"/>
                <a:gd name="connsiteX8" fmla="*/ 1201256 w 1235094"/>
                <a:gd name="connsiteY8" fmla="*/ 249936 h 1098958"/>
                <a:gd name="connsiteX9" fmla="*/ 1230804 w 1235094"/>
                <a:gd name="connsiteY9" fmla="*/ 287194 h 1098958"/>
                <a:gd name="connsiteX10" fmla="*/ 1163668 w 1235094"/>
                <a:gd name="connsiteY10" fmla="*/ 470969 h 1098958"/>
                <a:gd name="connsiteX11" fmla="*/ 1097004 w 1235094"/>
                <a:gd name="connsiteY11" fmla="*/ 447396 h 1098958"/>
                <a:gd name="connsiteX12" fmla="*/ 1091912 w 1235094"/>
                <a:gd name="connsiteY12" fmla="*/ 410056 h 1098958"/>
                <a:gd name="connsiteX13" fmla="*/ 1156502 w 1235094"/>
                <a:gd name="connsiteY13" fmla="*/ 263809 h 1098958"/>
                <a:gd name="connsiteX14" fmla="*/ 1201256 w 1235094"/>
                <a:gd name="connsiteY14" fmla="*/ 249936 h 1098958"/>
                <a:gd name="connsiteX15" fmla="*/ 366299 w 1235094"/>
                <a:gd name="connsiteY15" fmla="*/ 457 h 1098958"/>
                <a:gd name="connsiteX16" fmla="*/ 383776 w 1235094"/>
                <a:gd name="connsiteY16" fmla="*/ 1488 h 1098958"/>
                <a:gd name="connsiteX17" fmla="*/ 420645 w 1235094"/>
                <a:gd name="connsiteY17" fmla="*/ 52406 h 1098958"/>
                <a:gd name="connsiteX18" fmla="*/ 422908 w 1235094"/>
                <a:gd name="connsiteY18" fmla="*/ 86823 h 1098958"/>
                <a:gd name="connsiteX19" fmla="*/ 376893 w 1235094"/>
                <a:gd name="connsiteY19" fmla="*/ 214589 h 1098958"/>
                <a:gd name="connsiteX20" fmla="*/ 294387 w 1235094"/>
                <a:gd name="connsiteY20" fmla="*/ 195824 h 1098958"/>
                <a:gd name="connsiteX21" fmla="*/ 327672 w 1235094"/>
                <a:gd name="connsiteY21" fmla="*/ 28833 h 1098958"/>
                <a:gd name="connsiteX22" fmla="*/ 366299 w 1235094"/>
                <a:gd name="connsiteY22" fmla="*/ 457 h 109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5094" h="1098958">
                  <a:moveTo>
                    <a:pt x="571" y="654934"/>
                  </a:moveTo>
                  <a:cubicBezTo>
                    <a:pt x="15846" y="657103"/>
                    <a:pt x="20184" y="668229"/>
                    <a:pt x="24804" y="678507"/>
                  </a:cubicBezTo>
                  <a:cubicBezTo>
                    <a:pt x="125697" y="899528"/>
                    <a:pt x="300704" y="1021637"/>
                    <a:pt x="537095" y="1060391"/>
                  </a:cubicBezTo>
                  <a:cubicBezTo>
                    <a:pt x="740578" y="1093676"/>
                    <a:pt x="934631" y="1065766"/>
                    <a:pt x="1120953" y="962138"/>
                  </a:cubicBezTo>
                  <a:cubicBezTo>
                    <a:pt x="1115861" y="996178"/>
                    <a:pt x="1098889" y="1015131"/>
                    <a:pt x="1073430" y="1025880"/>
                  </a:cubicBezTo>
                  <a:cubicBezTo>
                    <a:pt x="769526" y="1154401"/>
                    <a:pt x="385190" y="1118664"/>
                    <a:pt x="136635" y="876710"/>
                  </a:cubicBezTo>
                  <a:cubicBezTo>
                    <a:pt x="82417" y="823906"/>
                    <a:pt x="36780" y="764973"/>
                    <a:pt x="8869" y="693782"/>
                  </a:cubicBezTo>
                  <a:cubicBezTo>
                    <a:pt x="4060" y="681524"/>
                    <a:pt x="-1880" y="669455"/>
                    <a:pt x="571" y="654934"/>
                  </a:cubicBezTo>
                  <a:close/>
                  <a:moveTo>
                    <a:pt x="1201256" y="249936"/>
                  </a:moveTo>
                  <a:cubicBezTo>
                    <a:pt x="1214138" y="254097"/>
                    <a:pt x="1224487" y="266780"/>
                    <a:pt x="1230804" y="287194"/>
                  </a:cubicBezTo>
                  <a:cubicBezTo>
                    <a:pt x="1247777" y="342355"/>
                    <a:pt x="1212135" y="439947"/>
                    <a:pt x="1163668" y="470969"/>
                  </a:cubicBezTo>
                  <a:cubicBezTo>
                    <a:pt x="1134344" y="489733"/>
                    <a:pt x="1106999" y="480587"/>
                    <a:pt x="1097004" y="447396"/>
                  </a:cubicBezTo>
                  <a:cubicBezTo>
                    <a:pt x="1093137" y="434384"/>
                    <a:pt x="1093232" y="420334"/>
                    <a:pt x="1091912" y="410056"/>
                  </a:cubicBezTo>
                  <a:cubicBezTo>
                    <a:pt x="1095401" y="350747"/>
                    <a:pt x="1112373" y="300677"/>
                    <a:pt x="1156502" y="263809"/>
                  </a:cubicBezTo>
                  <a:cubicBezTo>
                    <a:pt x="1172956" y="250137"/>
                    <a:pt x="1188373" y="245776"/>
                    <a:pt x="1201256" y="249936"/>
                  </a:cubicBezTo>
                  <a:close/>
                  <a:moveTo>
                    <a:pt x="366299" y="457"/>
                  </a:moveTo>
                  <a:cubicBezTo>
                    <a:pt x="371713" y="-363"/>
                    <a:pt x="377530" y="-115"/>
                    <a:pt x="383776" y="1488"/>
                  </a:cubicBezTo>
                  <a:cubicBezTo>
                    <a:pt x="408575" y="7900"/>
                    <a:pt x="415270" y="30813"/>
                    <a:pt x="420645" y="52406"/>
                  </a:cubicBezTo>
                  <a:cubicBezTo>
                    <a:pt x="423379" y="63438"/>
                    <a:pt x="422342" y="75413"/>
                    <a:pt x="422908" y="86823"/>
                  </a:cubicBezTo>
                  <a:cubicBezTo>
                    <a:pt x="421682" y="134723"/>
                    <a:pt x="409612" y="178758"/>
                    <a:pt x="376893" y="214589"/>
                  </a:cubicBezTo>
                  <a:cubicBezTo>
                    <a:pt x="344362" y="250231"/>
                    <a:pt x="307588" y="242028"/>
                    <a:pt x="294387" y="195824"/>
                  </a:cubicBezTo>
                  <a:cubicBezTo>
                    <a:pt x="276943" y="135006"/>
                    <a:pt x="292124" y="79279"/>
                    <a:pt x="327672" y="28833"/>
                  </a:cubicBezTo>
                  <a:cubicBezTo>
                    <a:pt x="337432" y="14972"/>
                    <a:pt x="350055" y="2914"/>
                    <a:pt x="366299" y="457"/>
                  </a:cubicBezTo>
                  <a:close/>
                </a:path>
              </a:pathLst>
            </a:custGeom>
            <a:solidFill>
              <a:srgbClr val="3F2A66"/>
            </a:solidFill>
            <a:ln w="94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9042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543C6D-FE45-0145-495B-32AAF125AFC5}"/>
              </a:ext>
            </a:extLst>
          </p:cNvPr>
          <p:cNvSpPr txBox="1"/>
          <p:nvPr/>
        </p:nvSpPr>
        <p:spPr>
          <a:xfrm>
            <a:off x="155936" y="143990"/>
            <a:ext cx="11943299" cy="5509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3600" dirty="0"/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3600" dirty="0"/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3600" dirty="0"/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3600" dirty="0"/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/>
              <a:t>Undang-Undang</a:t>
            </a:r>
            <a:r>
              <a:rPr lang="en-US" sz="3600" dirty="0"/>
              <a:t> </a:t>
            </a:r>
            <a:r>
              <a:rPr lang="en-US" sz="3600" dirty="0" err="1"/>
              <a:t>Nomor</a:t>
            </a:r>
            <a:r>
              <a:rPr lang="en-US" sz="3600" dirty="0"/>
              <a:t> 14 </a:t>
            </a:r>
            <a:r>
              <a:rPr lang="en-US" sz="3600" dirty="0" err="1"/>
              <a:t>Tahun</a:t>
            </a:r>
            <a:r>
              <a:rPr lang="en-US" sz="3600" dirty="0"/>
              <a:t> 2008 </a:t>
            </a: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/>
              <a:t>tentang</a:t>
            </a:r>
            <a:r>
              <a:rPr lang="en-US" sz="3600" dirty="0"/>
              <a:t> </a:t>
            </a:r>
            <a:r>
              <a:rPr lang="en-US" sz="3600" dirty="0" err="1"/>
              <a:t>Keterbukaan</a:t>
            </a:r>
            <a:r>
              <a:rPr lang="en-US" sz="3600" dirty="0"/>
              <a:t> </a:t>
            </a:r>
            <a:r>
              <a:rPr lang="en-US" sz="3600" dirty="0" err="1"/>
              <a:t>Informasi</a:t>
            </a:r>
            <a:r>
              <a:rPr lang="en-US" sz="3600" dirty="0"/>
              <a:t> </a:t>
            </a:r>
            <a:r>
              <a:rPr lang="en-US" sz="3600" dirty="0" err="1"/>
              <a:t>Publik</a:t>
            </a:r>
            <a:endParaRPr lang="en-US" sz="3600" dirty="0"/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2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D3A1B4-2ECF-0CFE-35D2-5FC7549D4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" y="0"/>
            <a:ext cx="1218657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8EE386-366E-3FB8-7FB7-D21FFF88E1B0}"/>
              </a:ext>
            </a:extLst>
          </p:cNvPr>
          <p:cNvSpPr txBox="1"/>
          <p:nvPr/>
        </p:nvSpPr>
        <p:spPr>
          <a:xfrm>
            <a:off x="560510" y="1645314"/>
            <a:ext cx="10755190" cy="4804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dikecualikan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diakses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pemohon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alasan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diatur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rahasia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pengecualiannya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ketat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terbatas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pengujian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konsekuensi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cermat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D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91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543C6D-FE45-0145-495B-32AAF125AFC5}"/>
              </a:ext>
            </a:extLst>
          </p:cNvPr>
          <p:cNvSpPr txBox="1"/>
          <p:nvPr/>
        </p:nvSpPr>
        <p:spPr>
          <a:xfrm>
            <a:off x="155936" y="143990"/>
            <a:ext cx="11943299" cy="6416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publik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dikecualikan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lain:</a:t>
            </a:r>
            <a:endParaRPr lang="en-US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membahayakan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Ini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mencakup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pertahanan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keamanan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negara,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intelijen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operasi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militer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serta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mengganggu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luar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negeri.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kepentingan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perlindungan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usaha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merugikan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persaingan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usaha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rahasia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dagang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bersifat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komersial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hak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dan/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data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pribadi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bersifat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pribadi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dilindungi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oleh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data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kependudukan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riwayat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kesehatan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dan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keuangan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rahasia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jabatan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diperoleh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pelaksanaan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tugas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jabatan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bersifat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rahasia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proses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penyidikan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penyelidikan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en-ID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3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543C6D-FE45-0145-495B-32AAF125AFC5}"/>
              </a:ext>
            </a:extLst>
          </p:cNvPr>
          <p:cNvSpPr txBox="1"/>
          <p:nvPr/>
        </p:nvSpPr>
        <p:spPr>
          <a:xfrm>
            <a:off x="155936" y="143990"/>
            <a:ext cx="11943299" cy="6252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en-ID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menghambat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penegakan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membahayakan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proses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penegakan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hukum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tentang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saksi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tersangka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merusak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barang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bukti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proses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peradilan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proses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peradilan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belum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diputuskan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hasil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musyawarah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hakim,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proses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mengungkap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identitas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pihak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tertentu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putusan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nformasi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dirahasiakan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berdasarkan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undang-undang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Beberapa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jenis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dilindungi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oleh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undang-undang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tertentu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tidak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diakses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oleh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publik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seperti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berkaitan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dengan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kekayaan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intelektual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bersifat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pribadi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kumimoji="0" lang="en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1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AD4D3F-8A4F-16AC-8977-A0165B7545BB}"/>
              </a:ext>
            </a:extLst>
          </p:cNvPr>
          <p:cNvSpPr/>
          <p:nvPr/>
        </p:nvSpPr>
        <p:spPr>
          <a:xfrm rot="5400000">
            <a:off x="354917" y="4346272"/>
            <a:ext cx="3367456" cy="165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66D1C4-A40D-6DA3-2357-E0A945CAED88}"/>
              </a:ext>
            </a:extLst>
          </p:cNvPr>
          <p:cNvSpPr txBox="1"/>
          <p:nvPr/>
        </p:nvSpPr>
        <p:spPr>
          <a:xfrm>
            <a:off x="3874598" y="1371468"/>
            <a:ext cx="81448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/>
              <a:t>Penting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diperhatikan</a:t>
            </a:r>
            <a:r>
              <a:rPr lang="en-US" sz="2400" b="1" dirty="0"/>
              <a:t>: </a:t>
            </a:r>
            <a:endParaRPr lang="en-ID" sz="24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400" dirty="0" err="1"/>
              <a:t>Pemusnahan</a:t>
            </a:r>
            <a:r>
              <a:rPr lang="en-US" sz="2400" dirty="0"/>
              <a:t> </a:t>
            </a:r>
            <a:r>
              <a:rPr lang="en-US" sz="2400" dirty="0" err="1"/>
              <a:t>arsip</a:t>
            </a:r>
            <a:r>
              <a:rPr lang="en-US" sz="2400" dirty="0"/>
              <a:t> </a:t>
            </a:r>
            <a:r>
              <a:rPr lang="en-US" sz="2400" dirty="0" err="1"/>
              <a:t>elektronik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peraturan</a:t>
            </a:r>
            <a:r>
              <a:rPr lang="en-US" sz="2400" dirty="0"/>
              <a:t> </a:t>
            </a:r>
            <a:r>
              <a:rPr lang="en-US" sz="2400" dirty="0" err="1"/>
              <a:t>perundang-undangan</a:t>
            </a:r>
            <a:r>
              <a:rPr lang="en-US" sz="2400" dirty="0"/>
              <a:t> yang </a:t>
            </a:r>
            <a:r>
              <a:rPr lang="en-US" sz="2400" dirty="0" err="1"/>
              <a:t>berlaku</a:t>
            </a:r>
            <a:r>
              <a:rPr lang="en-US" sz="2400" dirty="0"/>
              <a:t>. </a:t>
            </a:r>
            <a:endParaRPr lang="en-ID" sz="24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400" dirty="0" err="1"/>
              <a:t>Pemusnahan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oleh </a:t>
            </a:r>
            <a:r>
              <a:rPr lang="en-US" sz="2400" dirty="0" err="1"/>
              <a:t>pihak</a:t>
            </a:r>
            <a:r>
              <a:rPr lang="en-US" sz="2400" dirty="0"/>
              <a:t> yang </a:t>
            </a:r>
            <a:r>
              <a:rPr lang="en-US" sz="2400" dirty="0" err="1"/>
              <a:t>berwenang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unit </a:t>
            </a:r>
            <a:r>
              <a:rPr lang="en-US" sz="2400" dirty="0" err="1"/>
              <a:t>kearsipan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yang </a:t>
            </a:r>
            <a:r>
              <a:rPr lang="en-US" sz="2400" dirty="0" err="1"/>
              <a:t>ditunjuk</a:t>
            </a:r>
            <a:r>
              <a:rPr lang="en-US" sz="2400" dirty="0"/>
              <a:t>. </a:t>
            </a:r>
            <a:endParaRPr lang="en-ID" sz="24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sz="2400" dirty="0" err="1"/>
              <a:t>Pemusnahan</a:t>
            </a:r>
            <a:r>
              <a:rPr lang="en-US" sz="2400" dirty="0"/>
              <a:t> </a:t>
            </a:r>
            <a:r>
              <a:rPr lang="en-US" sz="2400" dirty="0" err="1"/>
              <a:t>arsip</a:t>
            </a:r>
            <a:r>
              <a:rPr lang="en-US" sz="2400" dirty="0"/>
              <a:t> </a:t>
            </a:r>
            <a:r>
              <a:rPr lang="en-US" sz="2400" dirty="0" err="1"/>
              <a:t>elektronik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didokumentasikan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. </a:t>
            </a:r>
            <a:endParaRPr lang="en-ID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D0C852-38AC-FF2F-60BE-3BC96CC79CDE}"/>
              </a:ext>
            </a:extLst>
          </p:cNvPr>
          <p:cNvGrpSpPr/>
          <p:nvPr/>
        </p:nvGrpSpPr>
        <p:grpSpPr>
          <a:xfrm>
            <a:off x="0" y="1998299"/>
            <a:ext cx="3849233" cy="2833560"/>
            <a:chOff x="2676526" y="2041913"/>
            <a:chExt cx="3486148" cy="283356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F26967-75A0-FA9A-1C52-75C456F33539}"/>
                </a:ext>
              </a:extLst>
            </p:cNvPr>
            <p:cNvGrpSpPr/>
            <p:nvPr/>
          </p:nvGrpSpPr>
          <p:grpSpPr>
            <a:xfrm>
              <a:off x="2745022" y="2041913"/>
              <a:ext cx="3417652" cy="2755290"/>
              <a:chOff x="2745022" y="2041913"/>
              <a:chExt cx="3417652" cy="2755290"/>
            </a:xfrm>
            <a:solidFill>
              <a:srgbClr val="FAB117"/>
            </a:solidFill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D9DF5841-8423-63B1-E05C-C8767CD3175A}"/>
                  </a:ext>
                </a:extLst>
              </p:cNvPr>
              <p:cNvSpPr/>
              <p:nvPr/>
            </p:nvSpPr>
            <p:spPr>
              <a:xfrm>
                <a:off x="2901403" y="2041913"/>
                <a:ext cx="3261271" cy="1993269"/>
              </a:xfrm>
              <a:custGeom>
                <a:avLst/>
                <a:gdLst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962025 w 3228975"/>
                  <a:gd name="connsiteY4" fmla="*/ 19050 h 1866900"/>
                  <a:gd name="connsiteX5" fmla="*/ 2105025 w 3228975"/>
                  <a:gd name="connsiteY5" fmla="*/ 9525 h 1866900"/>
                  <a:gd name="connsiteX6" fmla="*/ 3228975 w 3228975"/>
                  <a:gd name="connsiteY6" fmla="*/ 476250 h 1866900"/>
                  <a:gd name="connsiteX7" fmla="*/ 3219450 w 3228975"/>
                  <a:gd name="connsiteY7" fmla="*/ 1866900 h 1866900"/>
                  <a:gd name="connsiteX8" fmla="*/ 3086100 w 3228975"/>
                  <a:gd name="connsiteY8" fmla="*/ 1847850 h 1866900"/>
                  <a:gd name="connsiteX9" fmla="*/ 2095500 w 3228975"/>
                  <a:gd name="connsiteY9" fmla="*/ 771525 h 1866900"/>
                  <a:gd name="connsiteX10" fmla="*/ 1095375 w 3228975"/>
                  <a:gd name="connsiteY10" fmla="*/ 571500 h 1866900"/>
                  <a:gd name="connsiteX11" fmla="*/ 0 w 3228975"/>
                  <a:gd name="connsiteY11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2105025 w 3228975"/>
                  <a:gd name="connsiteY4" fmla="*/ 9525 h 1866900"/>
                  <a:gd name="connsiteX5" fmla="*/ 3228975 w 3228975"/>
                  <a:gd name="connsiteY5" fmla="*/ 476250 h 1866900"/>
                  <a:gd name="connsiteX6" fmla="*/ 3219450 w 3228975"/>
                  <a:gd name="connsiteY6" fmla="*/ 1866900 h 1866900"/>
                  <a:gd name="connsiteX7" fmla="*/ 3086100 w 3228975"/>
                  <a:gd name="connsiteY7" fmla="*/ 1847850 h 1866900"/>
                  <a:gd name="connsiteX8" fmla="*/ 2095500 w 3228975"/>
                  <a:gd name="connsiteY8" fmla="*/ 771525 h 1866900"/>
                  <a:gd name="connsiteX9" fmla="*/ 1095375 w 3228975"/>
                  <a:gd name="connsiteY9" fmla="*/ 571500 h 1866900"/>
                  <a:gd name="connsiteX10" fmla="*/ 0 w 3228975"/>
                  <a:gd name="connsiteY10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66775 w 3228975"/>
                  <a:gd name="connsiteY2" fmla="*/ 0 h 1866900"/>
                  <a:gd name="connsiteX3" fmla="*/ 2105025 w 3228975"/>
                  <a:gd name="connsiteY3" fmla="*/ 9525 h 1866900"/>
                  <a:gd name="connsiteX4" fmla="*/ 3228975 w 3228975"/>
                  <a:gd name="connsiteY4" fmla="*/ 476250 h 1866900"/>
                  <a:gd name="connsiteX5" fmla="*/ 3219450 w 3228975"/>
                  <a:gd name="connsiteY5" fmla="*/ 1866900 h 1866900"/>
                  <a:gd name="connsiteX6" fmla="*/ 3086100 w 3228975"/>
                  <a:gd name="connsiteY6" fmla="*/ 1847850 h 1866900"/>
                  <a:gd name="connsiteX7" fmla="*/ 2095500 w 3228975"/>
                  <a:gd name="connsiteY7" fmla="*/ 771525 h 1866900"/>
                  <a:gd name="connsiteX8" fmla="*/ 1095375 w 3228975"/>
                  <a:gd name="connsiteY8" fmla="*/ 571500 h 1866900"/>
                  <a:gd name="connsiteX9" fmla="*/ 0 w 3228975"/>
                  <a:gd name="connsiteY9" fmla="*/ 790575 h 1866900"/>
                  <a:gd name="connsiteX0" fmla="*/ 253889 w 3254264"/>
                  <a:gd name="connsiteY0" fmla="*/ 1143000 h 1866900"/>
                  <a:gd name="connsiteX1" fmla="*/ 25289 w 3254264"/>
                  <a:gd name="connsiteY1" fmla="*/ 790575 h 1866900"/>
                  <a:gd name="connsiteX2" fmla="*/ 892064 w 3254264"/>
                  <a:gd name="connsiteY2" fmla="*/ 0 h 1866900"/>
                  <a:gd name="connsiteX3" fmla="*/ 2130314 w 3254264"/>
                  <a:gd name="connsiteY3" fmla="*/ 9525 h 1866900"/>
                  <a:gd name="connsiteX4" fmla="*/ 3254264 w 3254264"/>
                  <a:gd name="connsiteY4" fmla="*/ 476250 h 1866900"/>
                  <a:gd name="connsiteX5" fmla="*/ 3244739 w 3254264"/>
                  <a:gd name="connsiteY5" fmla="*/ 1866900 h 1866900"/>
                  <a:gd name="connsiteX6" fmla="*/ 3111389 w 3254264"/>
                  <a:gd name="connsiteY6" fmla="*/ 1847850 h 1866900"/>
                  <a:gd name="connsiteX7" fmla="*/ 2120789 w 3254264"/>
                  <a:gd name="connsiteY7" fmla="*/ 771525 h 1866900"/>
                  <a:gd name="connsiteX8" fmla="*/ 1120664 w 3254264"/>
                  <a:gd name="connsiteY8" fmla="*/ 571500 h 1866900"/>
                  <a:gd name="connsiteX9" fmla="*/ 253889 w 3254264"/>
                  <a:gd name="connsiteY9" fmla="*/ 1143000 h 1866900"/>
                  <a:gd name="connsiteX0" fmla="*/ 1097065 w 3230665"/>
                  <a:gd name="connsiteY0" fmla="*/ 571500 h 1866900"/>
                  <a:gd name="connsiteX1" fmla="*/ 1690 w 3230665"/>
                  <a:gd name="connsiteY1" fmla="*/ 790575 h 1866900"/>
                  <a:gd name="connsiteX2" fmla="*/ 868465 w 3230665"/>
                  <a:gd name="connsiteY2" fmla="*/ 0 h 1866900"/>
                  <a:gd name="connsiteX3" fmla="*/ 2106715 w 3230665"/>
                  <a:gd name="connsiteY3" fmla="*/ 9525 h 1866900"/>
                  <a:gd name="connsiteX4" fmla="*/ 3230665 w 3230665"/>
                  <a:gd name="connsiteY4" fmla="*/ 476250 h 1866900"/>
                  <a:gd name="connsiteX5" fmla="*/ 3221140 w 3230665"/>
                  <a:gd name="connsiteY5" fmla="*/ 1866900 h 1866900"/>
                  <a:gd name="connsiteX6" fmla="*/ 3087790 w 3230665"/>
                  <a:gd name="connsiteY6" fmla="*/ 1847850 h 1866900"/>
                  <a:gd name="connsiteX7" fmla="*/ 2097190 w 3230665"/>
                  <a:gd name="connsiteY7" fmla="*/ 771525 h 1866900"/>
                  <a:gd name="connsiteX8" fmla="*/ 1097065 w 3230665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783 w 3233383"/>
                  <a:gd name="connsiteY0" fmla="*/ 571500 h 1866900"/>
                  <a:gd name="connsiteX1" fmla="*/ 4408 w 3233383"/>
                  <a:gd name="connsiteY1" fmla="*/ 790575 h 1866900"/>
                  <a:gd name="connsiteX2" fmla="*/ 871183 w 3233383"/>
                  <a:gd name="connsiteY2" fmla="*/ 0 h 1866900"/>
                  <a:gd name="connsiteX3" fmla="*/ 2109433 w 3233383"/>
                  <a:gd name="connsiteY3" fmla="*/ 9525 h 1866900"/>
                  <a:gd name="connsiteX4" fmla="*/ 3233383 w 3233383"/>
                  <a:gd name="connsiteY4" fmla="*/ 476250 h 1866900"/>
                  <a:gd name="connsiteX5" fmla="*/ 3223858 w 3233383"/>
                  <a:gd name="connsiteY5" fmla="*/ 1866900 h 1866900"/>
                  <a:gd name="connsiteX6" fmla="*/ 3090508 w 3233383"/>
                  <a:gd name="connsiteY6" fmla="*/ 1847850 h 1866900"/>
                  <a:gd name="connsiteX7" fmla="*/ 2099908 w 3233383"/>
                  <a:gd name="connsiteY7" fmla="*/ 771525 h 1866900"/>
                  <a:gd name="connsiteX8" fmla="*/ 1099783 w 3233383"/>
                  <a:gd name="connsiteY8" fmla="*/ 571500 h 1866900"/>
                  <a:gd name="connsiteX0" fmla="*/ 1099427 w 3233027"/>
                  <a:gd name="connsiteY0" fmla="*/ 571500 h 1866900"/>
                  <a:gd name="connsiteX1" fmla="*/ 4052 w 3233027"/>
                  <a:gd name="connsiteY1" fmla="*/ 790575 h 1866900"/>
                  <a:gd name="connsiteX2" fmla="*/ 870827 w 3233027"/>
                  <a:gd name="connsiteY2" fmla="*/ 0 h 1866900"/>
                  <a:gd name="connsiteX3" fmla="*/ 2109077 w 3233027"/>
                  <a:gd name="connsiteY3" fmla="*/ 9525 h 1866900"/>
                  <a:gd name="connsiteX4" fmla="*/ 3233027 w 3233027"/>
                  <a:gd name="connsiteY4" fmla="*/ 476250 h 1866900"/>
                  <a:gd name="connsiteX5" fmla="*/ 3223502 w 3233027"/>
                  <a:gd name="connsiteY5" fmla="*/ 1866900 h 1866900"/>
                  <a:gd name="connsiteX6" fmla="*/ 3090152 w 3233027"/>
                  <a:gd name="connsiteY6" fmla="*/ 1847850 h 1866900"/>
                  <a:gd name="connsiteX7" fmla="*/ 2099552 w 3233027"/>
                  <a:gd name="connsiteY7" fmla="*/ 771525 h 1866900"/>
                  <a:gd name="connsiteX8" fmla="*/ 1099427 w 3233027"/>
                  <a:gd name="connsiteY8" fmla="*/ 571500 h 1866900"/>
                  <a:gd name="connsiteX0" fmla="*/ 1118366 w 3251966"/>
                  <a:gd name="connsiteY0" fmla="*/ 571500 h 1866900"/>
                  <a:gd name="connsiteX1" fmla="*/ 3941 w 3251966"/>
                  <a:gd name="connsiteY1" fmla="*/ 809625 h 1866900"/>
                  <a:gd name="connsiteX2" fmla="*/ 889766 w 3251966"/>
                  <a:gd name="connsiteY2" fmla="*/ 0 h 1866900"/>
                  <a:gd name="connsiteX3" fmla="*/ 2128016 w 3251966"/>
                  <a:gd name="connsiteY3" fmla="*/ 9525 h 1866900"/>
                  <a:gd name="connsiteX4" fmla="*/ 3251966 w 3251966"/>
                  <a:gd name="connsiteY4" fmla="*/ 476250 h 1866900"/>
                  <a:gd name="connsiteX5" fmla="*/ 3242441 w 3251966"/>
                  <a:gd name="connsiteY5" fmla="*/ 1866900 h 1866900"/>
                  <a:gd name="connsiteX6" fmla="*/ 3109091 w 3251966"/>
                  <a:gd name="connsiteY6" fmla="*/ 1847850 h 1866900"/>
                  <a:gd name="connsiteX7" fmla="*/ 2118491 w 3251966"/>
                  <a:gd name="connsiteY7" fmla="*/ 771525 h 1866900"/>
                  <a:gd name="connsiteX8" fmla="*/ 1118366 w 3251966"/>
                  <a:gd name="connsiteY8" fmla="*/ 571500 h 1866900"/>
                  <a:gd name="connsiteX0" fmla="*/ 1119025 w 3252625"/>
                  <a:gd name="connsiteY0" fmla="*/ 571500 h 1866900"/>
                  <a:gd name="connsiteX1" fmla="*/ 4600 w 3252625"/>
                  <a:gd name="connsiteY1" fmla="*/ 809625 h 1866900"/>
                  <a:gd name="connsiteX2" fmla="*/ 890425 w 3252625"/>
                  <a:gd name="connsiteY2" fmla="*/ 0 h 1866900"/>
                  <a:gd name="connsiteX3" fmla="*/ 2128675 w 3252625"/>
                  <a:gd name="connsiteY3" fmla="*/ 9525 h 1866900"/>
                  <a:gd name="connsiteX4" fmla="*/ 3252625 w 3252625"/>
                  <a:gd name="connsiteY4" fmla="*/ 476250 h 1866900"/>
                  <a:gd name="connsiteX5" fmla="*/ 3243100 w 3252625"/>
                  <a:gd name="connsiteY5" fmla="*/ 1866900 h 1866900"/>
                  <a:gd name="connsiteX6" fmla="*/ 3109750 w 3252625"/>
                  <a:gd name="connsiteY6" fmla="*/ 1847850 h 1866900"/>
                  <a:gd name="connsiteX7" fmla="*/ 2119150 w 3252625"/>
                  <a:gd name="connsiteY7" fmla="*/ 771525 h 1866900"/>
                  <a:gd name="connsiteX8" fmla="*/ 1119025 w 3252625"/>
                  <a:gd name="connsiteY8" fmla="*/ 571500 h 1866900"/>
                  <a:gd name="connsiteX0" fmla="*/ 1118146 w 3251746"/>
                  <a:gd name="connsiteY0" fmla="*/ 571500 h 1866900"/>
                  <a:gd name="connsiteX1" fmla="*/ 3721 w 3251746"/>
                  <a:gd name="connsiteY1" fmla="*/ 809625 h 1866900"/>
                  <a:gd name="connsiteX2" fmla="*/ 889546 w 3251746"/>
                  <a:gd name="connsiteY2" fmla="*/ 0 h 1866900"/>
                  <a:gd name="connsiteX3" fmla="*/ 2127796 w 3251746"/>
                  <a:gd name="connsiteY3" fmla="*/ 9525 h 1866900"/>
                  <a:gd name="connsiteX4" fmla="*/ 3251746 w 3251746"/>
                  <a:gd name="connsiteY4" fmla="*/ 476250 h 1866900"/>
                  <a:gd name="connsiteX5" fmla="*/ 3242221 w 3251746"/>
                  <a:gd name="connsiteY5" fmla="*/ 1866900 h 1866900"/>
                  <a:gd name="connsiteX6" fmla="*/ 3108871 w 3251746"/>
                  <a:gd name="connsiteY6" fmla="*/ 1847850 h 1866900"/>
                  <a:gd name="connsiteX7" fmla="*/ 2118271 w 3251746"/>
                  <a:gd name="connsiteY7" fmla="*/ 771525 h 1866900"/>
                  <a:gd name="connsiteX8" fmla="*/ 1118146 w 3251746"/>
                  <a:gd name="connsiteY8" fmla="*/ 571500 h 1866900"/>
                  <a:gd name="connsiteX0" fmla="*/ 1118146 w 3251746"/>
                  <a:gd name="connsiteY0" fmla="*/ 589645 h 1885045"/>
                  <a:gd name="connsiteX1" fmla="*/ 3721 w 3251746"/>
                  <a:gd name="connsiteY1" fmla="*/ 827770 h 1885045"/>
                  <a:gd name="connsiteX2" fmla="*/ 889546 w 3251746"/>
                  <a:gd name="connsiteY2" fmla="*/ 18145 h 1885045"/>
                  <a:gd name="connsiteX3" fmla="*/ 2127796 w 3251746"/>
                  <a:gd name="connsiteY3" fmla="*/ 27670 h 1885045"/>
                  <a:gd name="connsiteX4" fmla="*/ 3251746 w 3251746"/>
                  <a:gd name="connsiteY4" fmla="*/ 494395 h 1885045"/>
                  <a:gd name="connsiteX5" fmla="*/ 3242221 w 3251746"/>
                  <a:gd name="connsiteY5" fmla="*/ 1885045 h 1885045"/>
                  <a:gd name="connsiteX6" fmla="*/ 3108871 w 3251746"/>
                  <a:gd name="connsiteY6" fmla="*/ 1865995 h 1885045"/>
                  <a:gd name="connsiteX7" fmla="*/ 2118271 w 3251746"/>
                  <a:gd name="connsiteY7" fmla="*/ 789670 h 1885045"/>
                  <a:gd name="connsiteX8" fmla="*/ 1118146 w 3251746"/>
                  <a:gd name="connsiteY8" fmla="*/ 589645 h 1885045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108871 w 3251746"/>
                  <a:gd name="connsiteY6" fmla="*/ 188238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3080296 w 3251746"/>
                  <a:gd name="connsiteY6" fmla="*/ 1863337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01437"/>
                  <a:gd name="connsiteX1" fmla="*/ 3721 w 3251746"/>
                  <a:gd name="connsiteY1" fmla="*/ 844162 h 1901437"/>
                  <a:gd name="connsiteX2" fmla="*/ 889546 w 3251746"/>
                  <a:gd name="connsiteY2" fmla="*/ 34537 h 1901437"/>
                  <a:gd name="connsiteX3" fmla="*/ 2127796 w 3251746"/>
                  <a:gd name="connsiteY3" fmla="*/ 44062 h 1901437"/>
                  <a:gd name="connsiteX4" fmla="*/ 3251746 w 3251746"/>
                  <a:gd name="connsiteY4" fmla="*/ 510787 h 1901437"/>
                  <a:gd name="connsiteX5" fmla="*/ 3242221 w 3251746"/>
                  <a:gd name="connsiteY5" fmla="*/ 1901437 h 1901437"/>
                  <a:gd name="connsiteX6" fmla="*/ 2994571 w 3251746"/>
                  <a:gd name="connsiteY6" fmla="*/ 1777612 h 1901437"/>
                  <a:gd name="connsiteX7" fmla="*/ 2118271 w 3251746"/>
                  <a:gd name="connsiteY7" fmla="*/ 806062 h 1901437"/>
                  <a:gd name="connsiteX8" fmla="*/ 1118146 w 3251746"/>
                  <a:gd name="connsiteY8" fmla="*/ 606037 h 1901437"/>
                  <a:gd name="connsiteX0" fmla="*/ 1118146 w 3251746"/>
                  <a:gd name="connsiteY0" fmla="*/ 606037 h 1921976"/>
                  <a:gd name="connsiteX1" fmla="*/ 3721 w 3251746"/>
                  <a:gd name="connsiteY1" fmla="*/ 844162 h 1921976"/>
                  <a:gd name="connsiteX2" fmla="*/ 889546 w 3251746"/>
                  <a:gd name="connsiteY2" fmla="*/ 34537 h 1921976"/>
                  <a:gd name="connsiteX3" fmla="*/ 2127796 w 3251746"/>
                  <a:gd name="connsiteY3" fmla="*/ 44062 h 1921976"/>
                  <a:gd name="connsiteX4" fmla="*/ 3251746 w 3251746"/>
                  <a:gd name="connsiteY4" fmla="*/ 510787 h 1921976"/>
                  <a:gd name="connsiteX5" fmla="*/ 3242221 w 3251746"/>
                  <a:gd name="connsiteY5" fmla="*/ 1901437 h 1921976"/>
                  <a:gd name="connsiteX6" fmla="*/ 2994571 w 3251746"/>
                  <a:gd name="connsiteY6" fmla="*/ 1777612 h 1921976"/>
                  <a:gd name="connsiteX7" fmla="*/ 2118271 w 3251746"/>
                  <a:gd name="connsiteY7" fmla="*/ 806062 h 1921976"/>
                  <a:gd name="connsiteX8" fmla="*/ 1118146 w 3251746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42221"/>
                  <a:gd name="connsiteY0" fmla="*/ 606037 h 1921976"/>
                  <a:gd name="connsiteX1" fmla="*/ 3721 w 3242221"/>
                  <a:gd name="connsiteY1" fmla="*/ 844162 h 1921976"/>
                  <a:gd name="connsiteX2" fmla="*/ 889546 w 3242221"/>
                  <a:gd name="connsiteY2" fmla="*/ 34537 h 1921976"/>
                  <a:gd name="connsiteX3" fmla="*/ 2127796 w 3242221"/>
                  <a:gd name="connsiteY3" fmla="*/ 44062 h 1921976"/>
                  <a:gd name="connsiteX4" fmla="*/ 3242221 w 3242221"/>
                  <a:gd name="connsiteY4" fmla="*/ 615562 h 1921976"/>
                  <a:gd name="connsiteX5" fmla="*/ 3242221 w 3242221"/>
                  <a:gd name="connsiteY5" fmla="*/ 1901437 h 1921976"/>
                  <a:gd name="connsiteX6" fmla="*/ 2994571 w 3242221"/>
                  <a:gd name="connsiteY6" fmla="*/ 1777612 h 1921976"/>
                  <a:gd name="connsiteX7" fmla="*/ 2118271 w 3242221"/>
                  <a:gd name="connsiteY7" fmla="*/ 806062 h 1921976"/>
                  <a:gd name="connsiteX8" fmla="*/ 1118146 w 3242221"/>
                  <a:gd name="connsiteY8" fmla="*/ 606037 h 1921976"/>
                  <a:gd name="connsiteX0" fmla="*/ 1118146 w 3261271"/>
                  <a:gd name="connsiteY0" fmla="*/ 606037 h 1993269"/>
                  <a:gd name="connsiteX1" fmla="*/ 3721 w 3261271"/>
                  <a:gd name="connsiteY1" fmla="*/ 844162 h 1993269"/>
                  <a:gd name="connsiteX2" fmla="*/ 889546 w 3261271"/>
                  <a:gd name="connsiteY2" fmla="*/ 34537 h 1993269"/>
                  <a:gd name="connsiteX3" fmla="*/ 2127796 w 3261271"/>
                  <a:gd name="connsiteY3" fmla="*/ 44062 h 1993269"/>
                  <a:gd name="connsiteX4" fmla="*/ 3242221 w 3261271"/>
                  <a:gd name="connsiteY4" fmla="*/ 615562 h 1993269"/>
                  <a:gd name="connsiteX5" fmla="*/ 3261271 w 3261271"/>
                  <a:gd name="connsiteY5" fmla="*/ 1987162 h 1993269"/>
                  <a:gd name="connsiteX6" fmla="*/ 2994571 w 3261271"/>
                  <a:gd name="connsiteY6" fmla="*/ 1777612 h 1993269"/>
                  <a:gd name="connsiteX7" fmla="*/ 2118271 w 3261271"/>
                  <a:gd name="connsiteY7" fmla="*/ 806062 h 1993269"/>
                  <a:gd name="connsiteX8" fmla="*/ 1118146 w 3261271"/>
                  <a:gd name="connsiteY8" fmla="*/ 606037 h 199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61271" h="1993269">
                    <a:moveTo>
                      <a:pt x="1118146" y="606037"/>
                    </a:moveTo>
                    <a:cubicBezTo>
                      <a:pt x="816521" y="761612"/>
                      <a:pt x="308521" y="1206112"/>
                      <a:pt x="3721" y="844162"/>
                    </a:cubicBezTo>
                    <a:cubicBezTo>
                      <a:pt x="-62359" y="765692"/>
                      <a:pt x="772071" y="98037"/>
                      <a:pt x="889546" y="34537"/>
                    </a:cubicBezTo>
                    <a:cubicBezTo>
                      <a:pt x="1007021" y="-9913"/>
                      <a:pt x="2000796" y="-16263"/>
                      <a:pt x="2127796" y="44062"/>
                    </a:cubicBezTo>
                    <a:cubicBezTo>
                      <a:pt x="2616746" y="180587"/>
                      <a:pt x="2915196" y="345687"/>
                      <a:pt x="3242221" y="615562"/>
                    </a:cubicBezTo>
                    <a:lnTo>
                      <a:pt x="3261271" y="1987162"/>
                    </a:lnTo>
                    <a:cubicBezTo>
                      <a:pt x="3159671" y="2012562"/>
                      <a:pt x="3134271" y="1961762"/>
                      <a:pt x="2994571" y="1777612"/>
                    </a:cubicBezTo>
                    <a:cubicBezTo>
                      <a:pt x="2616746" y="1444237"/>
                      <a:pt x="2343696" y="1148962"/>
                      <a:pt x="2118271" y="806062"/>
                    </a:cubicBezTo>
                    <a:cubicBezTo>
                      <a:pt x="1756321" y="777487"/>
                      <a:pt x="1432471" y="720337"/>
                      <a:pt x="1118146" y="6060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8" name="Rounded Rectangle 4">
                <a:extLst>
                  <a:ext uri="{FF2B5EF4-FFF2-40B4-BE49-F238E27FC236}">
                    <a16:creationId xmlns:a16="http://schemas.microsoft.com/office/drawing/2014/main" id="{1F385C03-DA5E-5074-2978-91FC115BEF48}"/>
                  </a:ext>
                </a:extLst>
              </p:cNvPr>
              <p:cNvSpPr/>
              <p:nvPr/>
            </p:nvSpPr>
            <p:spPr>
              <a:xfrm rot="2002203">
                <a:off x="2745022" y="3807001"/>
                <a:ext cx="339508" cy="61214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9" name="Rounded Rectangle 11">
                <a:extLst>
                  <a:ext uri="{FF2B5EF4-FFF2-40B4-BE49-F238E27FC236}">
                    <a16:creationId xmlns:a16="http://schemas.microsoft.com/office/drawing/2014/main" id="{5FA3B5A7-6F41-0F52-5283-8F999CEA04E0}"/>
                  </a:ext>
                </a:extLst>
              </p:cNvPr>
              <p:cNvSpPr/>
              <p:nvPr/>
            </p:nvSpPr>
            <p:spPr>
              <a:xfrm rot="2002203">
                <a:off x="3276558" y="3627997"/>
                <a:ext cx="339508" cy="93469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Rounded Rectangle 12">
                <a:extLst>
                  <a:ext uri="{FF2B5EF4-FFF2-40B4-BE49-F238E27FC236}">
                    <a16:creationId xmlns:a16="http://schemas.microsoft.com/office/drawing/2014/main" id="{E60BF015-EE0A-D84D-227E-6486207863DE}"/>
                  </a:ext>
                </a:extLst>
              </p:cNvPr>
              <p:cNvSpPr/>
              <p:nvPr/>
            </p:nvSpPr>
            <p:spPr>
              <a:xfrm rot="2002203">
                <a:off x="3656813" y="3935485"/>
                <a:ext cx="339508" cy="72431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Rounded Rectangle 13">
                <a:extLst>
                  <a:ext uri="{FF2B5EF4-FFF2-40B4-BE49-F238E27FC236}">
                    <a16:creationId xmlns:a16="http://schemas.microsoft.com/office/drawing/2014/main" id="{5B71F421-4385-FBEF-2355-54C0FE221896}"/>
                  </a:ext>
                </a:extLst>
              </p:cNvPr>
              <p:cNvSpPr/>
              <p:nvPr/>
            </p:nvSpPr>
            <p:spPr>
              <a:xfrm rot="2002203">
                <a:off x="4082895" y="4229792"/>
                <a:ext cx="339508" cy="56741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8727444D-FC86-D33F-C246-39B6E047BB5F}"/>
                </a:ext>
              </a:extLst>
            </p:cNvPr>
            <p:cNvSpPr/>
            <p:nvPr/>
          </p:nvSpPr>
          <p:spPr>
            <a:xfrm>
              <a:off x="2676526" y="2590800"/>
              <a:ext cx="3152217" cy="2284673"/>
            </a:xfrm>
            <a:custGeom>
              <a:avLst/>
              <a:gdLst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98691 w 3152217"/>
                <a:gd name="connsiteY26" fmla="*/ 2010144 h 2217998"/>
                <a:gd name="connsiteX27" fmla="*/ 1775643 w 3152217"/>
                <a:gd name="connsiteY27" fmla="*/ 1987096 h 2217998"/>
                <a:gd name="connsiteX28" fmla="*/ 1848068 w 3152217"/>
                <a:gd name="connsiteY28" fmla="*/ 1914670 h 2217998"/>
                <a:gd name="connsiteX29" fmla="*/ 1533525 w 3152217"/>
                <a:gd name="connsiteY29" fmla="*/ 1485900 h 2217998"/>
                <a:gd name="connsiteX30" fmla="*/ 1219200 w 3152217"/>
                <a:gd name="connsiteY30" fmla="*/ 1181100 h 2217998"/>
                <a:gd name="connsiteX31" fmla="*/ 571500 w 3152217"/>
                <a:gd name="connsiteY31" fmla="*/ 1295400 h 2217998"/>
                <a:gd name="connsiteX32" fmla="*/ 0 w 3152217"/>
                <a:gd name="connsiteY32" fmla="*/ 1266825 h 2217998"/>
                <a:gd name="connsiteX33" fmla="*/ 9525 w 3152217"/>
                <a:gd name="connsiteY33" fmla="*/ 28575 h 2217998"/>
                <a:gd name="connsiteX34" fmla="*/ 323850 w 3152217"/>
                <a:gd name="connsiteY34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798691 w 3152217"/>
                <a:gd name="connsiteY25" fmla="*/ 2010144 h 2217998"/>
                <a:gd name="connsiteX26" fmla="*/ 1775643 w 3152217"/>
                <a:gd name="connsiteY26" fmla="*/ 1987096 h 2217998"/>
                <a:gd name="connsiteX27" fmla="*/ 1848068 w 3152217"/>
                <a:gd name="connsiteY27" fmla="*/ 1914670 h 2217998"/>
                <a:gd name="connsiteX28" fmla="*/ 1533525 w 3152217"/>
                <a:gd name="connsiteY28" fmla="*/ 1485900 h 2217998"/>
                <a:gd name="connsiteX29" fmla="*/ 1219200 w 3152217"/>
                <a:gd name="connsiteY29" fmla="*/ 1181100 h 2217998"/>
                <a:gd name="connsiteX30" fmla="*/ 571500 w 3152217"/>
                <a:gd name="connsiteY30" fmla="*/ 1295400 h 2217998"/>
                <a:gd name="connsiteX31" fmla="*/ 0 w 3152217"/>
                <a:gd name="connsiteY31" fmla="*/ 1266825 h 2217998"/>
                <a:gd name="connsiteX32" fmla="*/ 9525 w 3152217"/>
                <a:gd name="connsiteY32" fmla="*/ 28575 h 2217998"/>
                <a:gd name="connsiteX33" fmla="*/ 323850 w 3152217"/>
                <a:gd name="connsiteY33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467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8068 w 3152217"/>
                <a:gd name="connsiteY26" fmla="*/ 1911865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87859 w 3152217"/>
                <a:gd name="connsiteY20" fmla="*/ 1774879 h 2217998"/>
                <a:gd name="connsiteX21" fmla="*/ 2218760 w 3152217"/>
                <a:gd name="connsiteY21" fmla="*/ 2005781 h 2217998"/>
                <a:gd name="connsiteX22" fmla="*/ 2218760 w 3152217"/>
                <a:gd name="connsiteY22" fmla="*/ 2217998 h 2217998"/>
                <a:gd name="connsiteX23" fmla="*/ 2006543 w 3152217"/>
                <a:gd name="connsiteY23" fmla="*/ 2217998 h 2217998"/>
                <a:gd name="connsiteX24" fmla="*/ 1798691 w 3152217"/>
                <a:gd name="connsiteY24" fmla="*/ 2010144 h 2217998"/>
                <a:gd name="connsiteX25" fmla="*/ 1775643 w 3152217"/>
                <a:gd name="connsiteY25" fmla="*/ 1987096 h 2217998"/>
                <a:gd name="connsiteX26" fmla="*/ 1842458 w 3152217"/>
                <a:gd name="connsiteY26" fmla="*/ 1897840 h 2217998"/>
                <a:gd name="connsiteX27" fmla="*/ 1533525 w 3152217"/>
                <a:gd name="connsiteY27" fmla="*/ 1485900 h 2217998"/>
                <a:gd name="connsiteX28" fmla="*/ 1219200 w 3152217"/>
                <a:gd name="connsiteY28" fmla="*/ 1181100 h 2217998"/>
                <a:gd name="connsiteX29" fmla="*/ 571500 w 3152217"/>
                <a:gd name="connsiteY29" fmla="*/ 1295400 h 2217998"/>
                <a:gd name="connsiteX30" fmla="*/ 0 w 3152217"/>
                <a:gd name="connsiteY30" fmla="*/ 1266825 h 2217998"/>
                <a:gd name="connsiteX31" fmla="*/ 9525 w 3152217"/>
                <a:gd name="connsiteY31" fmla="*/ 28575 h 2217998"/>
                <a:gd name="connsiteX32" fmla="*/ 323850 w 3152217"/>
                <a:gd name="connsiteY32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314575 w 3152217"/>
                <a:gd name="connsiteY3" fmla="*/ 285750 h 2217998"/>
                <a:gd name="connsiteX4" fmla="*/ 2724150 w 3152217"/>
                <a:gd name="connsiteY4" fmla="*/ 781050 h 2217998"/>
                <a:gd name="connsiteX5" fmla="*/ 3152217 w 3152217"/>
                <a:gd name="connsiteY5" fmla="*/ 1217685 h 2217998"/>
                <a:gd name="connsiteX6" fmla="*/ 3152217 w 3152217"/>
                <a:gd name="connsiteY6" fmla="*/ 1429902 h 2217998"/>
                <a:gd name="connsiteX7" fmla="*/ 2940000 w 3152217"/>
                <a:gd name="connsiteY7" fmla="*/ 1429902 h 2217998"/>
                <a:gd name="connsiteX8" fmla="*/ 2539107 w 3152217"/>
                <a:gd name="connsiteY8" fmla="*/ 1029008 h 2217998"/>
                <a:gd name="connsiteX9" fmla="*/ 2474399 w 3152217"/>
                <a:gd name="connsiteY9" fmla="*/ 1115717 h 2217998"/>
                <a:gd name="connsiteX10" fmla="*/ 2907621 w 3152217"/>
                <a:gd name="connsiteY10" fmla="*/ 1548940 h 2217998"/>
                <a:gd name="connsiteX11" fmla="*/ 2907621 w 3152217"/>
                <a:gd name="connsiteY11" fmla="*/ 1761157 h 2217998"/>
                <a:gd name="connsiteX12" fmla="*/ 2695404 w 3152217"/>
                <a:gd name="connsiteY12" fmla="*/ 1761157 h 2217998"/>
                <a:gd name="connsiteX13" fmla="*/ 2293017 w 3152217"/>
                <a:gd name="connsiteY13" fmla="*/ 1358769 h 2217998"/>
                <a:gd name="connsiteX14" fmla="*/ 2228234 w 3152217"/>
                <a:gd name="connsiteY14" fmla="*/ 1445578 h 2217998"/>
                <a:gd name="connsiteX15" fmla="*/ 2648161 w 3152217"/>
                <a:gd name="connsiteY15" fmla="*/ 1865505 h 2217998"/>
                <a:gd name="connsiteX16" fmla="*/ 2648161 w 3152217"/>
                <a:gd name="connsiteY16" fmla="*/ 2077722 h 2217998"/>
                <a:gd name="connsiteX17" fmla="*/ 2435944 w 3152217"/>
                <a:gd name="connsiteY17" fmla="*/ 2077722 h 2217998"/>
                <a:gd name="connsiteX18" fmla="*/ 2046853 w 3152217"/>
                <a:gd name="connsiteY18" fmla="*/ 1688629 h 2217998"/>
                <a:gd name="connsiteX19" fmla="*/ 1987859 w 3152217"/>
                <a:gd name="connsiteY19" fmla="*/ 1774879 h 2217998"/>
                <a:gd name="connsiteX20" fmla="*/ 2218760 w 3152217"/>
                <a:gd name="connsiteY20" fmla="*/ 2005781 h 2217998"/>
                <a:gd name="connsiteX21" fmla="*/ 2218760 w 3152217"/>
                <a:gd name="connsiteY21" fmla="*/ 2217998 h 2217998"/>
                <a:gd name="connsiteX22" fmla="*/ 2006543 w 3152217"/>
                <a:gd name="connsiteY22" fmla="*/ 2217998 h 2217998"/>
                <a:gd name="connsiteX23" fmla="*/ 1798691 w 3152217"/>
                <a:gd name="connsiteY23" fmla="*/ 2010144 h 2217998"/>
                <a:gd name="connsiteX24" fmla="*/ 1775643 w 3152217"/>
                <a:gd name="connsiteY24" fmla="*/ 1987096 h 2217998"/>
                <a:gd name="connsiteX25" fmla="*/ 1842458 w 3152217"/>
                <a:gd name="connsiteY25" fmla="*/ 1897840 h 2217998"/>
                <a:gd name="connsiteX26" fmla="*/ 1533525 w 3152217"/>
                <a:gd name="connsiteY26" fmla="*/ 1485900 h 2217998"/>
                <a:gd name="connsiteX27" fmla="*/ 1219200 w 3152217"/>
                <a:gd name="connsiteY27" fmla="*/ 1181100 h 2217998"/>
                <a:gd name="connsiteX28" fmla="*/ 571500 w 3152217"/>
                <a:gd name="connsiteY28" fmla="*/ 1295400 h 2217998"/>
                <a:gd name="connsiteX29" fmla="*/ 0 w 3152217"/>
                <a:gd name="connsiteY29" fmla="*/ 1266825 h 2217998"/>
                <a:gd name="connsiteX30" fmla="*/ 9525 w 3152217"/>
                <a:gd name="connsiteY30" fmla="*/ 28575 h 2217998"/>
                <a:gd name="connsiteX31" fmla="*/ 323850 w 3152217"/>
                <a:gd name="connsiteY31" fmla="*/ 0 h 2217998"/>
                <a:gd name="connsiteX0" fmla="*/ 361950 w 3152217"/>
                <a:gd name="connsiteY0" fmla="*/ 0 h 2256098"/>
                <a:gd name="connsiteX1" fmla="*/ 95250 w 3152217"/>
                <a:gd name="connsiteY1" fmla="*/ 247650 h 2256098"/>
                <a:gd name="connsiteX2" fmla="*/ 1352550 w 3152217"/>
                <a:gd name="connsiteY2" fmla="*/ 123825 h 2256098"/>
                <a:gd name="connsiteX3" fmla="*/ 2314575 w 3152217"/>
                <a:gd name="connsiteY3" fmla="*/ 323850 h 2256098"/>
                <a:gd name="connsiteX4" fmla="*/ 2724150 w 3152217"/>
                <a:gd name="connsiteY4" fmla="*/ 819150 h 2256098"/>
                <a:gd name="connsiteX5" fmla="*/ 3152217 w 3152217"/>
                <a:gd name="connsiteY5" fmla="*/ 1255785 h 2256098"/>
                <a:gd name="connsiteX6" fmla="*/ 3152217 w 3152217"/>
                <a:gd name="connsiteY6" fmla="*/ 1468002 h 2256098"/>
                <a:gd name="connsiteX7" fmla="*/ 2940000 w 3152217"/>
                <a:gd name="connsiteY7" fmla="*/ 1468002 h 2256098"/>
                <a:gd name="connsiteX8" fmla="*/ 2539107 w 3152217"/>
                <a:gd name="connsiteY8" fmla="*/ 1067108 h 2256098"/>
                <a:gd name="connsiteX9" fmla="*/ 2474399 w 3152217"/>
                <a:gd name="connsiteY9" fmla="*/ 1153817 h 2256098"/>
                <a:gd name="connsiteX10" fmla="*/ 2907621 w 3152217"/>
                <a:gd name="connsiteY10" fmla="*/ 1587040 h 2256098"/>
                <a:gd name="connsiteX11" fmla="*/ 2907621 w 3152217"/>
                <a:gd name="connsiteY11" fmla="*/ 1799257 h 2256098"/>
                <a:gd name="connsiteX12" fmla="*/ 2695404 w 3152217"/>
                <a:gd name="connsiteY12" fmla="*/ 1799257 h 2256098"/>
                <a:gd name="connsiteX13" fmla="*/ 2293017 w 3152217"/>
                <a:gd name="connsiteY13" fmla="*/ 1396869 h 2256098"/>
                <a:gd name="connsiteX14" fmla="*/ 2228234 w 3152217"/>
                <a:gd name="connsiteY14" fmla="*/ 1483678 h 2256098"/>
                <a:gd name="connsiteX15" fmla="*/ 2648161 w 3152217"/>
                <a:gd name="connsiteY15" fmla="*/ 1903605 h 2256098"/>
                <a:gd name="connsiteX16" fmla="*/ 2648161 w 3152217"/>
                <a:gd name="connsiteY16" fmla="*/ 2115822 h 2256098"/>
                <a:gd name="connsiteX17" fmla="*/ 2435944 w 3152217"/>
                <a:gd name="connsiteY17" fmla="*/ 2115822 h 2256098"/>
                <a:gd name="connsiteX18" fmla="*/ 2046853 w 3152217"/>
                <a:gd name="connsiteY18" fmla="*/ 1726729 h 2256098"/>
                <a:gd name="connsiteX19" fmla="*/ 1987859 w 3152217"/>
                <a:gd name="connsiteY19" fmla="*/ 1812979 h 2256098"/>
                <a:gd name="connsiteX20" fmla="*/ 2218760 w 3152217"/>
                <a:gd name="connsiteY20" fmla="*/ 2043881 h 2256098"/>
                <a:gd name="connsiteX21" fmla="*/ 2218760 w 3152217"/>
                <a:gd name="connsiteY21" fmla="*/ 2256098 h 2256098"/>
                <a:gd name="connsiteX22" fmla="*/ 2006543 w 3152217"/>
                <a:gd name="connsiteY22" fmla="*/ 2256098 h 2256098"/>
                <a:gd name="connsiteX23" fmla="*/ 1798691 w 3152217"/>
                <a:gd name="connsiteY23" fmla="*/ 2048244 h 2256098"/>
                <a:gd name="connsiteX24" fmla="*/ 1775643 w 3152217"/>
                <a:gd name="connsiteY24" fmla="*/ 2025196 h 2256098"/>
                <a:gd name="connsiteX25" fmla="*/ 1842458 w 3152217"/>
                <a:gd name="connsiteY25" fmla="*/ 1935940 h 2256098"/>
                <a:gd name="connsiteX26" fmla="*/ 1533525 w 3152217"/>
                <a:gd name="connsiteY26" fmla="*/ 1524000 h 2256098"/>
                <a:gd name="connsiteX27" fmla="*/ 1219200 w 3152217"/>
                <a:gd name="connsiteY27" fmla="*/ 1219200 h 2256098"/>
                <a:gd name="connsiteX28" fmla="*/ 571500 w 3152217"/>
                <a:gd name="connsiteY28" fmla="*/ 1333500 h 2256098"/>
                <a:gd name="connsiteX29" fmla="*/ 0 w 3152217"/>
                <a:gd name="connsiteY29" fmla="*/ 1304925 h 2256098"/>
                <a:gd name="connsiteX30" fmla="*/ 9525 w 3152217"/>
                <a:gd name="connsiteY30" fmla="*/ 66675 h 2256098"/>
                <a:gd name="connsiteX31" fmla="*/ 361950 w 3152217"/>
                <a:gd name="connsiteY31" fmla="*/ 0 h 2256098"/>
                <a:gd name="connsiteX0" fmla="*/ 361950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61950 w 3152217"/>
                <a:gd name="connsiteY31" fmla="*/ 9525 h 2265623"/>
                <a:gd name="connsiteX0" fmla="*/ 40957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40957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24506 h 2280604"/>
                <a:gd name="connsiteX1" fmla="*/ 95250 w 3152217"/>
                <a:gd name="connsiteY1" fmla="*/ 272156 h 2280604"/>
                <a:gd name="connsiteX2" fmla="*/ 1352550 w 3152217"/>
                <a:gd name="connsiteY2" fmla="*/ 148331 h 2280604"/>
                <a:gd name="connsiteX3" fmla="*/ 2314575 w 3152217"/>
                <a:gd name="connsiteY3" fmla="*/ 348356 h 2280604"/>
                <a:gd name="connsiteX4" fmla="*/ 2724150 w 3152217"/>
                <a:gd name="connsiteY4" fmla="*/ 843656 h 2280604"/>
                <a:gd name="connsiteX5" fmla="*/ 3152217 w 3152217"/>
                <a:gd name="connsiteY5" fmla="*/ 1280291 h 2280604"/>
                <a:gd name="connsiteX6" fmla="*/ 3152217 w 3152217"/>
                <a:gd name="connsiteY6" fmla="*/ 1492508 h 2280604"/>
                <a:gd name="connsiteX7" fmla="*/ 2940000 w 3152217"/>
                <a:gd name="connsiteY7" fmla="*/ 1492508 h 2280604"/>
                <a:gd name="connsiteX8" fmla="*/ 2539107 w 3152217"/>
                <a:gd name="connsiteY8" fmla="*/ 1091614 h 2280604"/>
                <a:gd name="connsiteX9" fmla="*/ 2474399 w 3152217"/>
                <a:gd name="connsiteY9" fmla="*/ 1178323 h 2280604"/>
                <a:gd name="connsiteX10" fmla="*/ 2907621 w 3152217"/>
                <a:gd name="connsiteY10" fmla="*/ 1611546 h 2280604"/>
                <a:gd name="connsiteX11" fmla="*/ 2907621 w 3152217"/>
                <a:gd name="connsiteY11" fmla="*/ 1823763 h 2280604"/>
                <a:gd name="connsiteX12" fmla="*/ 2695404 w 3152217"/>
                <a:gd name="connsiteY12" fmla="*/ 1823763 h 2280604"/>
                <a:gd name="connsiteX13" fmla="*/ 2293017 w 3152217"/>
                <a:gd name="connsiteY13" fmla="*/ 1421375 h 2280604"/>
                <a:gd name="connsiteX14" fmla="*/ 2228234 w 3152217"/>
                <a:gd name="connsiteY14" fmla="*/ 1508184 h 2280604"/>
                <a:gd name="connsiteX15" fmla="*/ 2648161 w 3152217"/>
                <a:gd name="connsiteY15" fmla="*/ 1928111 h 2280604"/>
                <a:gd name="connsiteX16" fmla="*/ 2648161 w 3152217"/>
                <a:gd name="connsiteY16" fmla="*/ 2140328 h 2280604"/>
                <a:gd name="connsiteX17" fmla="*/ 2435944 w 3152217"/>
                <a:gd name="connsiteY17" fmla="*/ 2140328 h 2280604"/>
                <a:gd name="connsiteX18" fmla="*/ 2046853 w 3152217"/>
                <a:gd name="connsiteY18" fmla="*/ 1751235 h 2280604"/>
                <a:gd name="connsiteX19" fmla="*/ 1987859 w 3152217"/>
                <a:gd name="connsiteY19" fmla="*/ 1837485 h 2280604"/>
                <a:gd name="connsiteX20" fmla="*/ 2218760 w 3152217"/>
                <a:gd name="connsiteY20" fmla="*/ 2068387 h 2280604"/>
                <a:gd name="connsiteX21" fmla="*/ 2218760 w 3152217"/>
                <a:gd name="connsiteY21" fmla="*/ 2280604 h 2280604"/>
                <a:gd name="connsiteX22" fmla="*/ 2006543 w 3152217"/>
                <a:gd name="connsiteY22" fmla="*/ 2280604 h 2280604"/>
                <a:gd name="connsiteX23" fmla="*/ 1798691 w 3152217"/>
                <a:gd name="connsiteY23" fmla="*/ 2072750 h 2280604"/>
                <a:gd name="connsiteX24" fmla="*/ 1775643 w 3152217"/>
                <a:gd name="connsiteY24" fmla="*/ 2049702 h 2280604"/>
                <a:gd name="connsiteX25" fmla="*/ 1842458 w 3152217"/>
                <a:gd name="connsiteY25" fmla="*/ 1960446 h 2280604"/>
                <a:gd name="connsiteX26" fmla="*/ 1533525 w 3152217"/>
                <a:gd name="connsiteY26" fmla="*/ 1548506 h 2280604"/>
                <a:gd name="connsiteX27" fmla="*/ 1219200 w 3152217"/>
                <a:gd name="connsiteY27" fmla="*/ 1243706 h 2280604"/>
                <a:gd name="connsiteX28" fmla="*/ 571500 w 3152217"/>
                <a:gd name="connsiteY28" fmla="*/ 1358006 h 2280604"/>
                <a:gd name="connsiteX29" fmla="*/ 0 w 3152217"/>
                <a:gd name="connsiteY29" fmla="*/ 1329431 h 2280604"/>
                <a:gd name="connsiteX30" fmla="*/ 0 w 3152217"/>
                <a:gd name="connsiteY30" fmla="*/ 14981 h 2280604"/>
                <a:gd name="connsiteX31" fmla="*/ 390525 w 3152217"/>
                <a:gd name="connsiteY31" fmla="*/ 24506 h 2280604"/>
                <a:gd name="connsiteX0" fmla="*/ 390525 w 3152217"/>
                <a:gd name="connsiteY0" fmla="*/ 33386 h 2289484"/>
                <a:gd name="connsiteX1" fmla="*/ 95250 w 3152217"/>
                <a:gd name="connsiteY1" fmla="*/ 281036 h 2289484"/>
                <a:gd name="connsiteX2" fmla="*/ 1352550 w 3152217"/>
                <a:gd name="connsiteY2" fmla="*/ 157211 h 2289484"/>
                <a:gd name="connsiteX3" fmla="*/ 2314575 w 3152217"/>
                <a:gd name="connsiteY3" fmla="*/ 357236 h 2289484"/>
                <a:gd name="connsiteX4" fmla="*/ 2724150 w 3152217"/>
                <a:gd name="connsiteY4" fmla="*/ 852536 h 2289484"/>
                <a:gd name="connsiteX5" fmla="*/ 3152217 w 3152217"/>
                <a:gd name="connsiteY5" fmla="*/ 1289171 h 2289484"/>
                <a:gd name="connsiteX6" fmla="*/ 3152217 w 3152217"/>
                <a:gd name="connsiteY6" fmla="*/ 1501388 h 2289484"/>
                <a:gd name="connsiteX7" fmla="*/ 2940000 w 3152217"/>
                <a:gd name="connsiteY7" fmla="*/ 1501388 h 2289484"/>
                <a:gd name="connsiteX8" fmla="*/ 2539107 w 3152217"/>
                <a:gd name="connsiteY8" fmla="*/ 1100494 h 2289484"/>
                <a:gd name="connsiteX9" fmla="*/ 2474399 w 3152217"/>
                <a:gd name="connsiteY9" fmla="*/ 1187203 h 2289484"/>
                <a:gd name="connsiteX10" fmla="*/ 2907621 w 3152217"/>
                <a:gd name="connsiteY10" fmla="*/ 1620426 h 2289484"/>
                <a:gd name="connsiteX11" fmla="*/ 2907621 w 3152217"/>
                <a:gd name="connsiteY11" fmla="*/ 1832643 h 2289484"/>
                <a:gd name="connsiteX12" fmla="*/ 2695404 w 3152217"/>
                <a:gd name="connsiteY12" fmla="*/ 1832643 h 2289484"/>
                <a:gd name="connsiteX13" fmla="*/ 2293017 w 3152217"/>
                <a:gd name="connsiteY13" fmla="*/ 1430255 h 2289484"/>
                <a:gd name="connsiteX14" fmla="*/ 2228234 w 3152217"/>
                <a:gd name="connsiteY14" fmla="*/ 1517064 h 2289484"/>
                <a:gd name="connsiteX15" fmla="*/ 2648161 w 3152217"/>
                <a:gd name="connsiteY15" fmla="*/ 1936991 h 2289484"/>
                <a:gd name="connsiteX16" fmla="*/ 2648161 w 3152217"/>
                <a:gd name="connsiteY16" fmla="*/ 2149208 h 2289484"/>
                <a:gd name="connsiteX17" fmla="*/ 2435944 w 3152217"/>
                <a:gd name="connsiteY17" fmla="*/ 2149208 h 2289484"/>
                <a:gd name="connsiteX18" fmla="*/ 2046853 w 3152217"/>
                <a:gd name="connsiteY18" fmla="*/ 1760115 h 2289484"/>
                <a:gd name="connsiteX19" fmla="*/ 1987859 w 3152217"/>
                <a:gd name="connsiteY19" fmla="*/ 1846365 h 2289484"/>
                <a:gd name="connsiteX20" fmla="*/ 2218760 w 3152217"/>
                <a:gd name="connsiteY20" fmla="*/ 2077267 h 2289484"/>
                <a:gd name="connsiteX21" fmla="*/ 2218760 w 3152217"/>
                <a:gd name="connsiteY21" fmla="*/ 2289484 h 2289484"/>
                <a:gd name="connsiteX22" fmla="*/ 2006543 w 3152217"/>
                <a:gd name="connsiteY22" fmla="*/ 2289484 h 2289484"/>
                <a:gd name="connsiteX23" fmla="*/ 1798691 w 3152217"/>
                <a:gd name="connsiteY23" fmla="*/ 2081630 h 2289484"/>
                <a:gd name="connsiteX24" fmla="*/ 1775643 w 3152217"/>
                <a:gd name="connsiteY24" fmla="*/ 2058582 h 2289484"/>
                <a:gd name="connsiteX25" fmla="*/ 1842458 w 3152217"/>
                <a:gd name="connsiteY25" fmla="*/ 1969326 h 2289484"/>
                <a:gd name="connsiteX26" fmla="*/ 1533525 w 3152217"/>
                <a:gd name="connsiteY26" fmla="*/ 1557386 h 2289484"/>
                <a:gd name="connsiteX27" fmla="*/ 1219200 w 3152217"/>
                <a:gd name="connsiteY27" fmla="*/ 1252586 h 2289484"/>
                <a:gd name="connsiteX28" fmla="*/ 571500 w 3152217"/>
                <a:gd name="connsiteY28" fmla="*/ 1366886 h 2289484"/>
                <a:gd name="connsiteX29" fmla="*/ 0 w 3152217"/>
                <a:gd name="connsiteY29" fmla="*/ 1338311 h 2289484"/>
                <a:gd name="connsiteX30" fmla="*/ 0 w 3152217"/>
                <a:gd name="connsiteY30" fmla="*/ 23861 h 2289484"/>
                <a:gd name="connsiteX31" fmla="*/ 390525 w 3152217"/>
                <a:gd name="connsiteY31" fmla="*/ 33386 h 2289484"/>
                <a:gd name="connsiteX0" fmla="*/ 390525 w 3152217"/>
                <a:gd name="connsiteY0" fmla="*/ 24507 h 2280605"/>
                <a:gd name="connsiteX1" fmla="*/ 95250 w 3152217"/>
                <a:gd name="connsiteY1" fmla="*/ 272157 h 2280605"/>
                <a:gd name="connsiteX2" fmla="*/ 1352550 w 3152217"/>
                <a:gd name="connsiteY2" fmla="*/ 148332 h 2280605"/>
                <a:gd name="connsiteX3" fmla="*/ 2314575 w 3152217"/>
                <a:gd name="connsiteY3" fmla="*/ 348357 h 2280605"/>
                <a:gd name="connsiteX4" fmla="*/ 2724150 w 3152217"/>
                <a:gd name="connsiteY4" fmla="*/ 843657 h 2280605"/>
                <a:gd name="connsiteX5" fmla="*/ 3152217 w 3152217"/>
                <a:gd name="connsiteY5" fmla="*/ 1280292 h 2280605"/>
                <a:gd name="connsiteX6" fmla="*/ 3152217 w 3152217"/>
                <a:gd name="connsiteY6" fmla="*/ 1492509 h 2280605"/>
                <a:gd name="connsiteX7" fmla="*/ 2940000 w 3152217"/>
                <a:gd name="connsiteY7" fmla="*/ 1492509 h 2280605"/>
                <a:gd name="connsiteX8" fmla="*/ 2539107 w 3152217"/>
                <a:gd name="connsiteY8" fmla="*/ 1091615 h 2280605"/>
                <a:gd name="connsiteX9" fmla="*/ 2474399 w 3152217"/>
                <a:gd name="connsiteY9" fmla="*/ 1178324 h 2280605"/>
                <a:gd name="connsiteX10" fmla="*/ 2907621 w 3152217"/>
                <a:gd name="connsiteY10" fmla="*/ 1611547 h 2280605"/>
                <a:gd name="connsiteX11" fmla="*/ 2907621 w 3152217"/>
                <a:gd name="connsiteY11" fmla="*/ 1823764 h 2280605"/>
                <a:gd name="connsiteX12" fmla="*/ 2695404 w 3152217"/>
                <a:gd name="connsiteY12" fmla="*/ 1823764 h 2280605"/>
                <a:gd name="connsiteX13" fmla="*/ 2293017 w 3152217"/>
                <a:gd name="connsiteY13" fmla="*/ 1421376 h 2280605"/>
                <a:gd name="connsiteX14" fmla="*/ 2228234 w 3152217"/>
                <a:gd name="connsiteY14" fmla="*/ 1508185 h 2280605"/>
                <a:gd name="connsiteX15" fmla="*/ 2648161 w 3152217"/>
                <a:gd name="connsiteY15" fmla="*/ 1928112 h 2280605"/>
                <a:gd name="connsiteX16" fmla="*/ 2648161 w 3152217"/>
                <a:gd name="connsiteY16" fmla="*/ 2140329 h 2280605"/>
                <a:gd name="connsiteX17" fmla="*/ 2435944 w 3152217"/>
                <a:gd name="connsiteY17" fmla="*/ 2140329 h 2280605"/>
                <a:gd name="connsiteX18" fmla="*/ 2046853 w 3152217"/>
                <a:gd name="connsiteY18" fmla="*/ 1751236 h 2280605"/>
                <a:gd name="connsiteX19" fmla="*/ 1987859 w 3152217"/>
                <a:gd name="connsiteY19" fmla="*/ 1837486 h 2280605"/>
                <a:gd name="connsiteX20" fmla="*/ 2218760 w 3152217"/>
                <a:gd name="connsiteY20" fmla="*/ 2068388 h 2280605"/>
                <a:gd name="connsiteX21" fmla="*/ 2218760 w 3152217"/>
                <a:gd name="connsiteY21" fmla="*/ 2280605 h 2280605"/>
                <a:gd name="connsiteX22" fmla="*/ 2006543 w 3152217"/>
                <a:gd name="connsiteY22" fmla="*/ 2280605 h 2280605"/>
                <a:gd name="connsiteX23" fmla="*/ 1798691 w 3152217"/>
                <a:gd name="connsiteY23" fmla="*/ 2072751 h 2280605"/>
                <a:gd name="connsiteX24" fmla="*/ 1775643 w 3152217"/>
                <a:gd name="connsiteY24" fmla="*/ 2049703 h 2280605"/>
                <a:gd name="connsiteX25" fmla="*/ 1842458 w 3152217"/>
                <a:gd name="connsiteY25" fmla="*/ 1960447 h 2280605"/>
                <a:gd name="connsiteX26" fmla="*/ 1533525 w 3152217"/>
                <a:gd name="connsiteY26" fmla="*/ 1548507 h 2280605"/>
                <a:gd name="connsiteX27" fmla="*/ 1219200 w 3152217"/>
                <a:gd name="connsiteY27" fmla="*/ 1243707 h 2280605"/>
                <a:gd name="connsiteX28" fmla="*/ 571500 w 3152217"/>
                <a:gd name="connsiteY28" fmla="*/ 1358007 h 2280605"/>
                <a:gd name="connsiteX29" fmla="*/ 0 w 3152217"/>
                <a:gd name="connsiteY29" fmla="*/ 1329432 h 2280605"/>
                <a:gd name="connsiteX30" fmla="*/ 0 w 3152217"/>
                <a:gd name="connsiteY30" fmla="*/ 14982 h 2280605"/>
                <a:gd name="connsiteX31" fmla="*/ 390525 w 3152217"/>
                <a:gd name="connsiteY31" fmla="*/ 24507 h 2280605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390525 w 3152217"/>
                <a:gd name="connsiteY0" fmla="*/ 9525 h 2265623"/>
                <a:gd name="connsiteX1" fmla="*/ 95250 w 3152217"/>
                <a:gd name="connsiteY1" fmla="*/ 257175 h 2265623"/>
                <a:gd name="connsiteX2" fmla="*/ 1352550 w 3152217"/>
                <a:gd name="connsiteY2" fmla="*/ 133350 h 2265623"/>
                <a:gd name="connsiteX3" fmla="*/ 2314575 w 3152217"/>
                <a:gd name="connsiteY3" fmla="*/ 333375 h 2265623"/>
                <a:gd name="connsiteX4" fmla="*/ 2724150 w 3152217"/>
                <a:gd name="connsiteY4" fmla="*/ 828675 h 2265623"/>
                <a:gd name="connsiteX5" fmla="*/ 3152217 w 3152217"/>
                <a:gd name="connsiteY5" fmla="*/ 1265310 h 2265623"/>
                <a:gd name="connsiteX6" fmla="*/ 3152217 w 3152217"/>
                <a:gd name="connsiteY6" fmla="*/ 1477527 h 2265623"/>
                <a:gd name="connsiteX7" fmla="*/ 2940000 w 3152217"/>
                <a:gd name="connsiteY7" fmla="*/ 1477527 h 2265623"/>
                <a:gd name="connsiteX8" fmla="*/ 2539107 w 3152217"/>
                <a:gd name="connsiteY8" fmla="*/ 1076633 h 2265623"/>
                <a:gd name="connsiteX9" fmla="*/ 2474399 w 3152217"/>
                <a:gd name="connsiteY9" fmla="*/ 1163342 h 2265623"/>
                <a:gd name="connsiteX10" fmla="*/ 2907621 w 3152217"/>
                <a:gd name="connsiteY10" fmla="*/ 1596565 h 2265623"/>
                <a:gd name="connsiteX11" fmla="*/ 2907621 w 3152217"/>
                <a:gd name="connsiteY11" fmla="*/ 1808782 h 2265623"/>
                <a:gd name="connsiteX12" fmla="*/ 2695404 w 3152217"/>
                <a:gd name="connsiteY12" fmla="*/ 1808782 h 2265623"/>
                <a:gd name="connsiteX13" fmla="*/ 2293017 w 3152217"/>
                <a:gd name="connsiteY13" fmla="*/ 1406394 h 2265623"/>
                <a:gd name="connsiteX14" fmla="*/ 2228234 w 3152217"/>
                <a:gd name="connsiteY14" fmla="*/ 1493203 h 2265623"/>
                <a:gd name="connsiteX15" fmla="*/ 2648161 w 3152217"/>
                <a:gd name="connsiteY15" fmla="*/ 1913130 h 2265623"/>
                <a:gd name="connsiteX16" fmla="*/ 2648161 w 3152217"/>
                <a:gd name="connsiteY16" fmla="*/ 2125347 h 2265623"/>
                <a:gd name="connsiteX17" fmla="*/ 2435944 w 3152217"/>
                <a:gd name="connsiteY17" fmla="*/ 2125347 h 2265623"/>
                <a:gd name="connsiteX18" fmla="*/ 2046853 w 3152217"/>
                <a:gd name="connsiteY18" fmla="*/ 1736254 h 2265623"/>
                <a:gd name="connsiteX19" fmla="*/ 1987859 w 3152217"/>
                <a:gd name="connsiteY19" fmla="*/ 1822504 h 2265623"/>
                <a:gd name="connsiteX20" fmla="*/ 2218760 w 3152217"/>
                <a:gd name="connsiteY20" fmla="*/ 2053406 h 2265623"/>
                <a:gd name="connsiteX21" fmla="*/ 2218760 w 3152217"/>
                <a:gd name="connsiteY21" fmla="*/ 2265623 h 2265623"/>
                <a:gd name="connsiteX22" fmla="*/ 2006543 w 3152217"/>
                <a:gd name="connsiteY22" fmla="*/ 2265623 h 2265623"/>
                <a:gd name="connsiteX23" fmla="*/ 1798691 w 3152217"/>
                <a:gd name="connsiteY23" fmla="*/ 2057769 h 2265623"/>
                <a:gd name="connsiteX24" fmla="*/ 1775643 w 3152217"/>
                <a:gd name="connsiteY24" fmla="*/ 2034721 h 2265623"/>
                <a:gd name="connsiteX25" fmla="*/ 1842458 w 3152217"/>
                <a:gd name="connsiteY25" fmla="*/ 1945465 h 2265623"/>
                <a:gd name="connsiteX26" fmla="*/ 1533525 w 3152217"/>
                <a:gd name="connsiteY26" fmla="*/ 1533525 h 2265623"/>
                <a:gd name="connsiteX27" fmla="*/ 1219200 w 3152217"/>
                <a:gd name="connsiteY27" fmla="*/ 1228725 h 2265623"/>
                <a:gd name="connsiteX28" fmla="*/ 571500 w 3152217"/>
                <a:gd name="connsiteY28" fmla="*/ 1343025 h 2265623"/>
                <a:gd name="connsiteX29" fmla="*/ 0 w 3152217"/>
                <a:gd name="connsiteY29" fmla="*/ 1314450 h 2265623"/>
                <a:gd name="connsiteX30" fmla="*/ 0 w 3152217"/>
                <a:gd name="connsiteY30" fmla="*/ 0 h 2265623"/>
                <a:gd name="connsiteX31" fmla="*/ 390525 w 3152217"/>
                <a:gd name="connsiteY31" fmla="*/ 9525 h 2265623"/>
                <a:gd name="connsiteX0" fmla="*/ 400050 w 3152217"/>
                <a:gd name="connsiteY0" fmla="*/ 0 h 2284673"/>
                <a:gd name="connsiteX1" fmla="*/ 95250 w 3152217"/>
                <a:gd name="connsiteY1" fmla="*/ 276225 h 2284673"/>
                <a:gd name="connsiteX2" fmla="*/ 1352550 w 3152217"/>
                <a:gd name="connsiteY2" fmla="*/ 152400 h 2284673"/>
                <a:gd name="connsiteX3" fmla="*/ 2314575 w 3152217"/>
                <a:gd name="connsiteY3" fmla="*/ 352425 h 2284673"/>
                <a:gd name="connsiteX4" fmla="*/ 2724150 w 3152217"/>
                <a:gd name="connsiteY4" fmla="*/ 847725 h 2284673"/>
                <a:gd name="connsiteX5" fmla="*/ 3152217 w 3152217"/>
                <a:gd name="connsiteY5" fmla="*/ 1284360 h 2284673"/>
                <a:gd name="connsiteX6" fmla="*/ 3152217 w 3152217"/>
                <a:gd name="connsiteY6" fmla="*/ 1496577 h 2284673"/>
                <a:gd name="connsiteX7" fmla="*/ 2940000 w 3152217"/>
                <a:gd name="connsiteY7" fmla="*/ 1496577 h 2284673"/>
                <a:gd name="connsiteX8" fmla="*/ 2539107 w 3152217"/>
                <a:gd name="connsiteY8" fmla="*/ 1095683 h 2284673"/>
                <a:gd name="connsiteX9" fmla="*/ 2474399 w 3152217"/>
                <a:gd name="connsiteY9" fmla="*/ 1182392 h 2284673"/>
                <a:gd name="connsiteX10" fmla="*/ 2907621 w 3152217"/>
                <a:gd name="connsiteY10" fmla="*/ 1615615 h 2284673"/>
                <a:gd name="connsiteX11" fmla="*/ 2907621 w 3152217"/>
                <a:gd name="connsiteY11" fmla="*/ 1827832 h 2284673"/>
                <a:gd name="connsiteX12" fmla="*/ 2695404 w 3152217"/>
                <a:gd name="connsiteY12" fmla="*/ 1827832 h 2284673"/>
                <a:gd name="connsiteX13" fmla="*/ 2293017 w 3152217"/>
                <a:gd name="connsiteY13" fmla="*/ 1425444 h 2284673"/>
                <a:gd name="connsiteX14" fmla="*/ 2228234 w 3152217"/>
                <a:gd name="connsiteY14" fmla="*/ 1512253 h 2284673"/>
                <a:gd name="connsiteX15" fmla="*/ 2648161 w 3152217"/>
                <a:gd name="connsiteY15" fmla="*/ 1932180 h 2284673"/>
                <a:gd name="connsiteX16" fmla="*/ 2648161 w 3152217"/>
                <a:gd name="connsiteY16" fmla="*/ 2144397 h 2284673"/>
                <a:gd name="connsiteX17" fmla="*/ 2435944 w 3152217"/>
                <a:gd name="connsiteY17" fmla="*/ 2144397 h 2284673"/>
                <a:gd name="connsiteX18" fmla="*/ 2046853 w 3152217"/>
                <a:gd name="connsiteY18" fmla="*/ 1755304 h 2284673"/>
                <a:gd name="connsiteX19" fmla="*/ 1987859 w 3152217"/>
                <a:gd name="connsiteY19" fmla="*/ 1841554 h 2284673"/>
                <a:gd name="connsiteX20" fmla="*/ 2218760 w 3152217"/>
                <a:gd name="connsiteY20" fmla="*/ 2072456 h 2284673"/>
                <a:gd name="connsiteX21" fmla="*/ 2218760 w 3152217"/>
                <a:gd name="connsiteY21" fmla="*/ 2284673 h 2284673"/>
                <a:gd name="connsiteX22" fmla="*/ 2006543 w 3152217"/>
                <a:gd name="connsiteY22" fmla="*/ 2284673 h 2284673"/>
                <a:gd name="connsiteX23" fmla="*/ 1798691 w 3152217"/>
                <a:gd name="connsiteY23" fmla="*/ 2076819 h 2284673"/>
                <a:gd name="connsiteX24" fmla="*/ 1775643 w 3152217"/>
                <a:gd name="connsiteY24" fmla="*/ 2053771 h 2284673"/>
                <a:gd name="connsiteX25" fmla="*/ 1842458 w 3152217"/>
                <a:gd name="connsiteY25" fmla="*/ 1964515 h 2284673"/>
                <a:gd name="connsiteX26" fmla="*/ 1533525 w 3152217"/>
                <a:gd name="connsiteY26" fmla="*/ 1552575 h 2284673"/>
                <a:gd name="connsiteX27" fmla="*/ 1219200 w 3152217"/>
                <a:gd name="connsiteY27" fmla="*/ 1247775 h 2284673"/>
                <a:gd name="connsiteX28" fmla="*/ 571500 w 3152217"/>
                <a:gd name="connsiteY28" fmla="*/ 1362075 h 2284673"/>
                <a:gd name="connsiteX29" fmla="*/ 0 w 3152217"/>
                <a:gd name="connsiteY29" fmla="*/ 1333500 h 2284673"/>
                <a:gd name="connsiteX30" fmla="*/ 0 w 3152217"/>
                <a:gd name="connsiteY30" fmla="*/ 19050 h 2284673"/>
                <a:gd name="connsiteX31" fmla="*/ 400050 w 3152217"/>
                <a:gd name="connsiteY31" fmla="*/ 0 h 228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52217" h="2284673">
                  <a:moveTo>
                    <a:pt x="400050" y="0"/>
                  </a:moveTo>
                  <a:lnTo>
                    <a:pt x="95250" y="276225"/>
                  </a:lnTo>
                  <a:cubicBezTo>
                    <a:pt x="349250" y="777875"/>
                    <a:pt x="831850" y="460375"/>
                    <a:pt x="1352550" y="152400"/>
                  </a:cubicBezTo>
                  <a:cubicBezTo>
                    <a:pt x="1641475" y="288925"/>
                    <a:pt x="1968500" y="301625"/>
                    <a:pt x="2314575" y="352425"/>
                  </a:cubicBezTo>
                  <a:cubicBezTo>
                    <a:pt x="2451100" y="603250"/>
                    <a:pt x="2587625" y="682625"/>
                    <a:pt x="2724150" y="847725"/>
                  </a:cubicBezTo>
                  <a:lnTo>
                    <a:pt x="3152217" y="1284360"/>
                  </a:lnTo>
                  <a:cubicBezTo>
                    <a:pt x="3210819" y="1342962"/>
                    <a:pt x="3210819" y="1437975"/>
                    <a:pt x="3152217" y="1496577"/>
                  </a:cubicBezTo>
                  <a:cubicBezTo>
                    <a:pt x="3093615" y="1555179"/>
                    <a:pt x="2998602" y="1555179"/>
                    <a:pt x="2940000" y="1496577"/>
                  </a:cubicBezTo>
                  <a:lnTo>
                    <a:pt x="2539107" y="1095683"/>
                  </a:lnTo>
                  <a:lnTo>
                    <a:pt x="2474399" y="1182392"/>
                  </a:lnTo>
                  <a:lnTo>
                    <a:pt x="2907621" y="1615615"/>
                  </a:lnTo>
                  <a:cubicBezTo>
                    <a:pt x="2966223" y="1674217"/>
                    <a:pt x="2966223" y="1769230"/>
                    <a:pt x="2907621" y="1827832"/>
                  </a:cubicBezTo>
                  <a:cubicBezTo>
                    <a:pt x="2849019" y="1886434"/>
                    <a:pt x="2754006" y="1886434"/>
                    <a:pt x="2695404" y="1827832"/>
                  </a:cubicBezTo>
                  <a:lnTo>
                    <a:pt x="2293017" y="1425444"/>
                  </a:lnTo>
                  <a:lnTo>
                    <a:pt x="2228234" y="1512253"/>
                  </a:lnTo>
                  <a:lnTo>
                    <a:pt x="2648161" y="1932180"/>
                  </a:lnTo>
                  <a:cubicBezTo>
                    <a:pt x="2706763" y="1990782"/>
                    <a:pt x="2706763" y="2085795"/>
                    <a:pt x="2648161" y="2144397"/>
                  </a:cubicBezTo>
                  <a:cubicBezTo>
                    <a:pt x="2589559" y="2202999"/>
                    <a:pt x="2494546" y="2202999"/>
                    <a:pt x="2435944" y="2144397"/>
                  </a:cubicBezTo>
                  <a:lnTo>
                    <a:pt x="2046853" y="1755304"/>
                  </a:lnTo>
                  <a:lnTo>
                    <a:pt x="1987859" y="1841554"/>
                  </a:lnTo>
                  <a:lnTo>
                    <a:pt x="2218760" y="2072456"/>
                  </a:lnTo>
                  <a:cubicBezTo>
                    <a:pt x="2277362" y="2131058"/>
                    <a:pt x="2277362" y="2226071"/>
                    <a:pt x="2218760" y="2284673"/>
                  </a:cubicBezTo>
                  <a:cubicBezTo>
                    <a:pt x="2160158" y="2343275"/>
                    <a:pt x="2065146" y="2343275"/>
                    <a:pt x="2006543" y="2284673"/>
                  </a:cubicBezTo>
                  <a:lnTo>
                    <a:pt x="1798691" y="2076819"/>
                  </a:lnTo>
                  <a:lnTo>
                    <a:pt x="1775643" y="2053771"/>
                  </a:lnTo>
                  <a:lnTo>
                    <a:pt x="1842458" y="1964515"/>
                  </a:lnTo>
                  <a:cubicBezTo>
                    <a:pt x="2026677" y="1607442"/>
                    <a:pt x="1697608" y="1472750"/>
                    <a:pt x="1533525" y="1552575"/>
                  </a:cubicBezTo>
                  <a:cubicBezTo>
                    <a:pt x="1555750" y="1323975"/>
                    <a:pt x="1380229" y="1237081"/>
                    <a:pt x="1219200" y="1247775"/>
                  </a:cubicBezTo>
                  <a:cubicBezTo>
                    <a:pt x="1190625" y="958850"/>
                    <a:pt x="838200" y="793750"/>
                    <a:pt x="571500" y="1362075"/>
                  </a:cubicBezTo>
                  <a:cubicBezTo>
                    <a:pt x="504825" y="1114425"/>
                    <a:pt x="276225" y="1066800"/>
                    <a:pt x="0" y="1333500"/>
                  </a:cubicBezTo>
                  <a:lnTo>
                    <a:pt x="0" y="1905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05A2248-BF8C-BCFF-E9D0-09A82CCF1E8C}"/>
              </a:ext>
            </a:extLst>
          </p:cNvPr>
          <p:cNvSpPr/>
          <p:nvPr/>
        </p:nvSpPr>
        <p:spPr>
          <a:xfrm rot="5400000">
            <a:off x="906009" y="372152"/>
            <a:ext cx="2400302" cy="16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2701" dirty="0"/>
          </a:p>
        </p:txBody>
      </p:sp>
    </p:spTree>
    <p:extLst>
      <p:ext uri="{BB962C8B-B14F-4D97-AF65-F5344CB8AC3E}">
        <p14:creationId xmlns:p14="http://schemas.microsoft.com/office/powerpoint/2010/main" val="11252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86F4C07-E00D-48E6-B67E-3E0D413CD695}"/>
              </a:ext>
            </a:extLst>
          </p:cNvPr>
          <p:cNvSpPr txBox="1"/>
          <p:nvPr/>
        </p:nvSpPr>
        <p:spPr>
          <a:xfrm>
            <a:off x="6982856" y="4167768"/>
            <a:ext cx="50274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TERIMA KASIH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329133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Contents Slide Master">
  <a:themeElements>
    <a:clrScheme name="ALLPPT-4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2B7E8"/>
      </a:accent1>
      <a:accent2>
        <a:srgbClr val="4185B5"/>
      </a:accent2>
      <a:accent3>
        <a:srgbClr val="285D8D"/>
      </a:accent3>
      <a:accent4>
        <a:srgbClr val="134070"/>
      </a:accent4>
      <a:accent5>
        <a:srgbClr val="091424"/>
      </a:accent5>
      <a:accent6>
        <a:srgbClr val="929EE3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2B7E8"/>
      </a:accent1>
      <a:accent2>
        <a:srgbClr val="4185B5"/>
      </a:accent2>
      <a:accent3>
        <a:srgbClr val="285D8D"/>
      </a:accent3>
      <a:accent4>
        <a:srgbClr val="134070"/>
      </a:accent4>
      <a:accent5>
        <a:srgbClr val="091424"/>
      </a:accent5>
      <a:accent6>
        <a:srgbClr val="B4BCEC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4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</TotalTime>
  <Words>1990</Words>
  <Application>Microsoft Office PowerPoint</Application>
  <PresentationFormat>Widescreen</PresentationFormat>
  <Paragraphs>226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Arial MT</vt:lpstr>
      <vt:lpstr>Calibri</vt:lpstr>
      <vt:lpstr>Century Gothic</vt:lpstr>
      <vt:lpstr>Symbol</vt:lpstr>
      <vt:lpstr>Tw Cen MT</vt:lpstr>
      <vt:lpstr>Wingdings 3</vt:lpstr>
      <vt:lpstr>Contents Slide Master</vt:lpstr>
      <vt:lpstr>Section Break Slide Master</vt:lpstr>
      <vt:lpstr>Circuit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PEMELIHARAAN ARSIP ELEKTRONIK</vt:lpstr>
      <vt:lpstr>PROSES-PROSES PENGELOLAAN ARSIP ELEKTRONIK</vt:lpstr>
      <vt:lpstr>METODE PEMUSNAHAN ARSIP ELEKTRONIK</vt:lpstr>
      <vt:lpstr>METODE PEMUSNAHAN ARSIP ELEKTRONIK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Lenovo</cp:lastModifiedBy>
  <cp:revision>115</cp:revision>
  <dcterms:created xsi:type="dcterms:W3CDTF">2020-01-20T05:08:25Z</dcterms:created>
  <dcterms:modified xsi:type="dcterms:W3CDTF">2025-07-03T08:18:46Z</dcterms:modified>
</cp:coreProperties>
</file>