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media/image10.jpg" ContentType="image/jp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media/image21.jpg" ContentType="image/jp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12" r:id="rId1"/>
    <p:sldMasterId id="2147483714" r:id="rId2"/>
    <p:sldMasterId id="2147483716" r:id="rId3"/>
    <p:sldMasterId id="2147483718" r:id="rId4"/>
  </p:sldMasterIdLst>
  <p:notesMasterIdLst>
    <p:notesMasterId r:id="rId41"/>
  </p:notesMasterIdLst>
  <p:sldIdLst>
    <p:sldId id="298" r:id="rId5"/>
    <p:sldId id="310" r:id="rId6"/>
    <p:sldId id="311" r:id="rId7"/>
    <p:sldId id="307" r:id="rId8"/>
    <p:sldId id="318" r:id="rId9"/>
    <p:sldId id="308" r:id="rId10"/>
    <p:sldId id="319" r:id="rId11"/>
    <p:sldId id="257" r:id="rId12"/>
    <p:sldId id="309" r:id="rId13"/>
    <p:sldId id="316" r:id="rId14"/>
    <p:sldId id="312" r:id="rId15"/>
    <p:sldId id="313" r:id="rId16"/>
    <p:sldId id="314" r:id="rId17"/>
    <p:sldId id="317" r:id="rId18"/>
    <p:sldId id="315" r:id="rId19"/>
    <p:sldId id="343" r:id="rId20"/>
    <p:sldId id="321" r:id="rId21"/>
    <p:sldId id="322" r:id="rId22"/>
    <p:sldId id="323" r:id="rId23"/>
    <p:sldId id="325" r:id="rId24"/>
    <p:sldId id="324" r:id="rId25"/>
    <p:sldId id="327" r:id="rId26"/>
    <p:sldId id="328" r:id="rId27"/>
    <p:sldId id="329" r:id="rId28"/>
    <p:sldId id="331" r:id="rId29"/>
    <p:sldId id="332" r:id="rId30"/>
    <p:sldId id="333" r:id="rId31"/>
    <p:sldId id="334" r:id="rId32"/>
    <p:sldId id="285" r:id="rId33"/>
    <p:sldId id="286" r:id="rId34"/>
    <p:sldId id="288" r:id="rId35"/>
    <p:sldId id="289" r:id="rId36"/>
    <p:sldId id="335" r:id="rId37"/>
    <p:sldId id="341" r:id="rId38"/>
    <p:sldId id="290" r:id="rId39"/>
    <p:sldId id="340" r:id="rId40"/>
  </p:sldIdLst>
  <p:sldSz cx="12192000" cy="6858000"/>
  <p:notesSz cx="7023100" cy="9309100"/>
  <p:embeddedFontLst>
    <p:embeddedFont>
      <p:font typeface="Algerian" panose="04020705040A02060702" pitchFamily="82" charset="0"/>
      <p:regular r:id="rId42"/>
    </p:embeddedFont>
    <p:embeddedFont>
      <p:font typeface="Georgia" panose="02040502050405020303" pitchFamily="18" charset="0"/>
      <p:regular r:id="rId43"/>
      <p:bold r:id="rId44"/>
      <p:italic r:id="rId45"/>
      <p:boldItalic r:id="rId46"/>
    </p:embeddedFont>
    <p:embeddedFont>
      <p:font typeface="Schoolbell" panose="020B0604020202020204" charset="0"/>
      <p:regular r:id="rId47"/>
    </p:embeddedFont>
    <p:embeddedFont>
      <p:font typeface="Segoe Script" panose="030B0504020000000003" pitchFamily="66" charset="0"/>
      <p:regular r:id="rId48"/>
      <p:bold r:id="rId49"/>
    </p:embeddedFont>
    <p:embeddedFont>
      <p:font typeface="Tahoma" panose="020B0604030504040204" pitchFamily="34" charset="0"/>
      <p:regular r:id="rId50"/>
      <p:bold r:id="rId5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C3D1D2B-7244-4A38-A3C0-81678477915C}">
  <a:tblStyle styleId="{BC3D1D2B-7244-4A38-A3C0-81678477915C}" styleName="Table_0">
    <a:wholeTbl>
      <a:tcTxStyle b="off" i="off">
        <a:font>
          <a:latin typeface="Tw Cen MT"/>
          <a:ea typeface="Tw Cen MT"/>
          <a:cs typeface="Tw Cen MT"/>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7F0FC"/>
          </a:solidFill>
        </a:fill>
      </a:tcStyle>
    </a:wholeTbl>
    <a:band1H>
      <a:tcTxStyle/>
      <a:tcStyle>
        <a:tcBdr/>
        <a:fill>
          <a:solidFill>
            <a:srgbClr val="CCE0F8"/>
          </a:solidFill>
        </a:fill>
      </a:tcStyle>
    </a:band1H>
    <a:band2H>
      <a:tcTxStyle/>
      <a:tcStyle>
        <a:tcBdr/>
      </a:tcStyle>
    </a:band2H>
    <a:band1V>
      <a:tcTxStyle/>
      <a:tcStyle>
        <a:tcBdr/>
        <a:fill>
          <a:solidFill>
            <a:srgbClr val="CCE0F8"/>
          </a:solidFill>
        </a:fill>
      </a:tcStyle>
    </a:band1V>
    <a:band2V>
      <a:tcTxStyle/>
      <a:tcStyle>
        <a:tcBdr/>
      </a:tcStyle>
    </a:band2V>
    <a:lastCol>
      <a:tcTxStyle b="on" i="off">
        <a:font>
          <a:latin typeface="Tw Cen MT"/>
          <a:ea typeface="Tw Cen MT"/>
          <a:cs typeface="Tw Cen MT"/>
        </a:font>
        <a:schemeClr val="lt1"/>
      </a:tcTxStyle>
      <a:tcStyle>
        <a:tcBdr/>
        <a:fill>
          <a:solidFill>
            <a:schemeClr val="accent1"/>
          </a:solidFill>
        </a:fill>
      </a:tcStyle>
    </a:lastCol>
    <a:firstCol>
      <a:tcTxStyle b="on" i="off">
        <a:font>
          <a:latin typeface="Tw Cen MT"/>
          <a:ea typeface="Tw Cen MT"/>
          <a:cs typeface="Tw Cen MT"/>
        </a:font>
        <a:schemeClr val="lt1"/>
      </a:tcTxStyle>
      <a:tcStyle>
        <a:tcBdr/>
        <a:fill>
          <a:solidFill>
            <a:schemeClr val="accent1"/>
          </a:solidFill>
        </a:fill>
      </a:tcStyle>
    </a:firstCol>
    <a:lastRow>
      <a:tcTxStyle b="on" i="off">
        <a:font>
          <a:latin typeface="Tw Cen MT"/>
          <a:ea typeface="Tw Cen MT"/>
          <a:cs typeface="Tw Cen MT"/>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Tw Cen MT"/>
          <a:ea typeface="Tw Cen MT"/>
          <a:cs typeface="Tw Cen MT"/>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30590105-2277-4AA4-A4A1-0DF3081002A3}"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8" d="100"/>
          <a:sy n="88" d="100"/>
        </p:scale>
        <p:origin x="62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4.fntdata"/><Relationship Id="rId53"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3.fntdata"/><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2.fntdata"/><Relationship Id="rId48" Type="http://schemas.openxmlformats.org/officeDocument/2006/relationships/font" Target="fonts/font7.fntdata"/><Relationship Id="rId8" Type="http://schemas.openxmlformats.org/officeDocument/2006/relationships/slide" Target="slides/slide4.xml"/><Relationship Id="rId51" Type="http://schemas.openxmlformats.org/officeDocument/2006/relationships/font" Target="fonts/font10.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5.fntdata"/><Relationship Id="rId20" Type="http://schemas.openxmlformats.org/officeDocument/2006/relationships/slide" Target="slides/slide16.xml"/><Relationship Id="rId41" Type="http://schemas.openxmlformats.org/officeDocument/2006/relationships/notesMaster" Target="notesMasters/notesMaster1.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43343" cy="467072"/>
          </a:xfrm>
          <a:prstGeom prst="rect">
            <a:avLst/>
          </a:prstGeom>
          <a:noFill/>
          <a:ln>
            <a:noFill/>
          </a:ln>
        </p:spPr>
        <p:txBody>
          <a:bodyPr spcFirstLastPara="1" wrap="square" lIns="93300" tIns="46650" rIns="93300" bIns="4665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8132" y="0"/>
            <a:ext cx="3043343" cy="467072"/>
          </a:xfrm>
          <a:prstGeom prst="rect">
            <a:avLst/>
          </a:prstGeom>
          <a:noFill/>
          <a:ln>
            <a:noFill/>
          </a:ln>
        </p:spPr>
        <p:txBody>
          <a:bodyPr spcFirstLastPara="1" wrap="square" lIns="93300" tIns="46650" rIns="93300" bIns="4665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2310" y="4480004"/>
            <a:ext cx="5618480" cy="3665458"/>
          </a:xfrm>
          <a:prstGeom prst="rect">
            <a:avLst/>
          </a:prstGeom>
          <a:noFill/>
          <a:ln>
            <a:noFill/>
          </a:ln>
        </p:spPr>
        <p:txBody>
          <a:bodyPr spcFirstLastPara="1" wrap="square" lIns="93300" tIns="46650" rIns="93300" bIns="4665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42030"/>
            <a:ext cx="3043343" cy="467071"/>
          </a:xfrm>
          <a:prstGeom prst="rect">
            <a:avLst/>
          </a:prstGeom>
          <a:noFill/>
          <a:ln>
            <a:noFill/>
          </a:ln>
        </p:spPr>
        <p:txBody>
          <a:bodyPr spcFirstLastPara="1" wrap="square" lIns="93300" tIns="46650" rIns="93300" bIns="4665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8132" y="8842030"/>
            <a:ext cx="3043343" cy="467071"/>
          </a:xfrm>
          <a:prstGeom prst="rect">
            <a:avLst/>
          </a:prstGeom>
          <a:noFill/>
          <a:ln>
            <a:noFill/>
          </a:ln>
        </p:spPr>
        <p:txBody>
          <a:bodyPr spcFirstLastPara="1" wrap="square" lIns="93300" tIns="46650" rIns="93300" bIns="4665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9">
          <a:extLst>
            <a:ext uri="{FF2B5EF4-FFF2-40B4-BE49-F238E27FC236}">
              <a16:creationId xmlns:a16="http://schemas.microsoft.com/office/drawing/2014/main" id="{EA717CB4-809D-EE3B-2B7B-2AD7F11E6B3A}"/>
            </a:ext>
          </a:extLst>
        </p:cNvPr>
        <p:cNvGrpSpPr/>
        <p:nvPr/>
      </p:nvGrpSpPr>
      <p:grpSpPr>
        <a:xfrm>
          <a:off x="0" y="0"/>
          <a:ext cx="0" cy="0"/>
          <a:chOff x="0" y="0"/>
          <a:chExt cx="0" cy="0"/>
        </a:xfrm>
      </p:grpSpPr>
      <p:sp>
        <p:nvSpPr>
          <p:cNvPr id="1000" name="Google Shape;1000;p10:notes">
            <a:extLst>
              <a:ext uri="{FF2B5EF4-FFF2-40B4-BE49-F238E27FC236}">
                <a16:creationId xmlns:a16="http://schemas.microsoft.com/office/drawing/2014/main" id="{AA827277-EEDB-F6FE-957F-F7919264D251}"/>
              </a:ext>
            </a:extLst>
          </p:cNvPr>
          <p:cNvSpPr txBox="1">
            <a:spLocks noGrp="1"/>
          </p:cNvSpPr>
          <p:nvPr>
            <p:ph type="body" idx="1"/>
          </p:nvPr>
        </p:nvSpPr>
        <p:spPr>
          <a:xfrm>
            <a:off x="702310" y="4480004"/>
            <a:ext cx="5618480" cy="3665458"/>
          </a:xfrm>
          <a:prstGeom prst="rect">
            <a:avLst/>
          </a:prstGeom>
        </p:spPr>
        <p:txBody>
          <a:bodyPr spcFirstLastPara="1" wrap="square" lIns="93300" tIns="46650" rIns="93300" bIns="46650" anchor="t" anchorCtr="0">
            <a:noAutofit/>
          </a:bodyPr>
          <a:lstStyle/>
          <a:p>
            <a:pPr marL="0" lvl="0" indent="0" algn="l" rtl="0">
              <a:spcBef>
                <a:spcPts val="0"/>
              </a:spcBef>
              <a:spcAft>
                <a:spcPts val="0"/>
              </a:spcAft>
              <a:buNone/>
            </a:pPr>
            <a:endParaRPr/>
          </a:p>
        </p:txBody>
      </p:sp>
      <p:sp>
        <p:nvSpPr>
          <p:cNvPr id="1001" name="Google Shape;1001;p10:notes">
            <a:extLst>
              <a:ext uri="{FF2B5EF4-FFF2-40B4-BE49-F238E27FC236}">
                <a16:creationId xmlns:a16="http://schemas.microsoft.com/office/drawing/2014/main" id="{7AB7EDDB-61B4-D434-DFC7-2AA4FA3DE026}"/>
              </a:ext>
            </a:extLst>
          </p:cNvPr>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323325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9">
          <a:extLst>
            <a:ext uri="{FF2B5EF4-FFF2-40B4-BE49-F238E27FC236}">
              <a16:creationId xmlns:a16="http://schemas.microsoft.com/office/drawing/2014/main" id="{E3988B72-BF9C-D819-0D82-71ECC188FCE2}"/>
            </a:ext>
          </a:extLst>
        </p:cNvPr>
        <p:cNvGrpSpPr/>
        <p:nvPr/>
      </p:nvGrpSpPr>
      <p:grpSpPr>
        <a:xfrm>
          <a:off x="0" y="0"/>
          <a:ext cx="0" cy="0"/>
          <a:chOff x="0" y="0"/>
          <a:chExt cx="0" cy="0"/>
        </a:xfrm>
      </p:grpSpPr>
      <p:sp>
        <p:nvSpPr>
          <p:cNvPr id="1000" name="Google Shape;1000;p10:notes">
            <a:extLst>
              <a:ext uri="{FF2B5EF4-FFF2-40B4-BE49-F238E27FC236}">
                <a16:creationId xmlns:a16="http://schemas.microsoft.com/office/drawing/2014/main" id="{F1A0CBDA-F9A8-87A5-A903-24F8D18C0124}"/>
              </a:ext>
            </a:extLst>
          </p:cNvPr>
          <p:cNvSpPr txBox="1">
            <a:spLocks noGrp="1"/>
          </p:cNvSpPr>
          <p:nvPr>
            <p:ph type="body" idx="1"/>
          </p:nvPr>
        </p:nvSpPr>
        <p:spPr>
          <a:xfrm>
            <a:off x="702310" y="4480004"/>
            <a:ext cx="5618480" cy="3665458"/>
          </a:xfrm>
          <a:prstGeom prst="rect">
            <a:avLst/>
          </a:prstGeom>
        </p:spPr>
        <p:txBody>
          <a:bodyPr spcFirstLastPara="1" wrap="square" lIns="93300" tIns="46650" rIns="93300" bIns="46650" anchor="t" anchorCtr="0">
            <a:noAutofit/>
          </a:bodyPr>
          <a:lstStyle/>
          <a:p>
            <a:pPr marL="0" lvl="0" indent="0" algn="l" rtl="0">
              <a:spcBef>
                <a:spcPts val="0"/>
              </a:spcBef>
              <a:spcAft>
                <a:spcPts val="0"/>
              </a:spcAft>
              <a:buNone/>
            </a:pPr>
            <a:endParaRPr/>
          </a:p>
        </p:txBody>
      </p:sp>
      <p:sp>
        <p:nvSpPr>
          <p:cNvPr id="1001" name="Google Shape;1001;p10:notes">
            <a:extLst>
              <a:ext uri="{FF2B5EF4-FFF2-40B4-BE49-F238E27FC236}">
                <a16:creationId xmlns:a16="http://schemas.microsoft.com/office/drawing/2014/main" id="{B1B86739-F199-364F-8DD2-93BE1713F87E}"/>
              </a:ext>
            </a:extLst>
          </p:cNvPr>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9378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9">
          <a:extLst>
            <a:ext uri="{FF2B5EF4-FFF2-40B4-BE49-F238E27FC236}">
              <a16:creationId xmlns:a16="http://schemas.microsoft.com/office/drawing/2014/main" id="{2B50F693-4B79-80CD-5DE8-6969E32F8D68}"/>
            </a:ext>
          </a:extLst>
        </p:cNvPr>
        <p:cNvGrpSpPr/>
        <p:nvPr/>
      </p:nvGrpSpPr>
      <p:grpSpPr>
        <a:xfrm>
          <a:off x="0" y="0"/>
          <a:ext cx="0" cy="0"/>
          <a:chOff x="0" y="0"/>
          <a:chExt cx="0" cy="0"/>
        </a:xfrm>
      </p:grpSpPr>
      <p:sp>
        <p:nvSpPr>
          <p:cNvPr id="1000" name="Google Shape;1000;p10:notes">
            <a:extLst>
              <a:ext uri="{FF2B5EF4-FFF2-40B4-BE49-F238E27FC236}">
                <a16:creationId xmlns:a16="http://schemas.microsoft.com/office/drawing/2014/main" id="{9AB32636-FFE0-6DB5-82CC-224C51ABCF80}"/>
              </a:ext>
            </a:extLst>
          </p:cNvPr>
          <p:cNvSpPr txBox="1">
            <a:spLocks noGrp="1"/>
          </p:cNvSpPr>
          <p:nvPr>
            <p:ph type="body" idx="1"/>
          </p:nvPr>
        </p:nvSpPr>
        <p:spPr>
          <a:xfrm>
            <a:off x="702310" y="4480004"/>
            <a:ext cx="5618480" cy="3665458"/>
          </a:xfrm>
          <a:prstGeom prst="rect">
            <a:avLst/>
          </a:prstGeom>
        </p:spPr>
        <p:txBody>
          <a:bodyPr spcFirstLastPara="1" wrap="square" lIns="93300" tIns="46650" rIns="93300" bIns="46650" anchor="t" anchorCtr="0">
            <a:noAutofit/>
          </a:bodyPr>
          <a:lstStyle/>
          <a:p>
            <a:pPr marL="0" lvl="0" indent="0" algn="l" rtl="0">
              <a:spcBef>
                <a:spcPts val="0"/>
              </a:spcBef>
              <a:spcAft>
                <a:spcPts val="0"/>
              </a:spcAft>
              <a:buNone/>
            </a:pPr>
            <a:endParaRPr/>
          </a:p>
        </p:txBody>
      </p:sp>
      <p:sp>
        <p:nvSpPr>
          <p:cNvPr id="1001" name="Google Shape;1001;p10:notes">
            <a:extLst>
              <a:ext uri="{FF2B5EF4-FFF2-40B4-BE49-F238E27FC236}">
                <a16:creationId xmlns:a16="http://schemas.microsoft.com/office/drawing/2014/main" id="{DAA121E5-2C0D-24E0-5501-4B97FBDF8E3F}"/>
              </a:ext>
            </a:extLst>
          </p:cNvPr>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348594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9">
          <a:extLst>
            <a:ext uri="{FF2B5EF4-FFF2-40B4-BE49-F238E27FC236}">
              <a16:creationId xmlns:a16="http://schemas.microsoft.com/office/drawing/2014/main" id="{B6D00538-74A4-2CD1-F193-CF6BBBAC2B8B}"/>
            </a:ext>
          </a:extLst>
        </p:cNvPr>
        <p:cNvGrpSpPr/>
        <p:nvPr/>
      </p:nvGrpSpPr>
      <p:grpSpPr>
        <a:xfrm>
          <a:off x="0" y="0"/>
          <a:ext cx="0" cy="0"/>
          <a:chOff x="0" y="0"/>
          <a:chExt cx="0" cy="0"/>
        </a:xfrm>
      </p:grpSpPr>
      <p:sp>
        <p:nvSpPr>
          <p:cNvPr id="1000" name="Google Shape;1000;p10:notes">
            <a:extLst>
              <a:ext uri="{FF2B5EF4-FFF2-40B4-BE49-F238E27FC236}">
                <a16:creationId xmlns:a16="http://schemas.microsoft.com/office/drawing/2014/main" id="{D61B2FA4-E426-F48D-8A71-432D2244E1A5}"/>
              </a:ext>
            </a:extLst>
          </p:cNvPr>
          <p:cNvSpPr txBox="1">
            <a:spLocks noGrp="1"/>
          </p:cNvSpPr>
          <p:nvPr>
            <p:ph type="body" idx="1"/>
          </p:nvPr>
        </p:nvSpPr>
        <p:spPr>
          <a:xfrm>
            <a:off x="702310" y="4480004"/>
            <a:ext cx="5618480" cy="3665458"/>
          </a:xfrm>
          <a:prstGeom prst="rect">
            <a:avLst/>
          </a:prstGeom>
        </p:spPr>
        <p:txBody>
          <a:bodyPr spcFirstLastPara="1" wrap="square" lIns="93300" tIns="46650" rIns="93300" bIns="46650" anchor="t" anchorCtr="0">
            <a:noAutofit/>
          </a:bodyPr>
          <a:lstStyle/>
          <a:p>
            <a:pPr marL="0" lvl="0" indent="0" algn="l" rtl="0">
              <a:spcBef>
                <a:spcPts val="0"/>
              </a:spcBef>
              <a:spcAft>
                <a:spcPts val="0"/>
              </a:spcAft>
              <a:buNone/>
            </a:pPr>
            <a:endParaRPr/>
          </a:p>
        </p:txBody>
      </p:sp>
      <p:sp>
        <p:nvSpPr>
          <p:cNvPr id="1001" name="Google Shape;1001;p10:notes">
            <a:extLst>
              <a:ext uri="{FF2B5EF4-FFF2-40B4-BE49-F238E27FC236}">
                <a16:creationId xmlns:a16="http://schemas.microsoft.com/office/drawing/2014/main" id="{B01B43F5-E0D7-2DB6-252E-7BB2AB19A0B6}"/>
              </a:ext>
            </a:extLst>
          </p:cNvPr>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04263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3"/>
        <p:cNvGrpSpPr/>
        <p:nvPr/>
      </p:nvGrpSpPr>
      <p:grpSpPr>
        <a:xfrm>
          <a:off x="0" y="0"/>
          <a:ext cx="0" cy="0"/>
          <a:chOff x="0" y="0"/>
          <a:chExt cx="0" cy="0"/>
        </a:xfrm>
      </p:grpSpPr>
      <p:sp>
        <p:nvSpPr>
          <p:cNvPr id="884" name="Google Shape;884;p2:notes"/>
          <p:cNvSpPr txBox="1">
            <a:spLocks noGrp="1"/>
          </p:cNvSpPr>
          <p:nvPr>
            <p:ph type="body" idx="1"/>
          </p:nvPr>
        </p:nvSpPr>
        <p:spPr>
          <a:xfrm>
            <a:off x="702310" y="4480004"/>
            <a:ext cx="5618480" cy="3665458"/>
          </a:xfrm>
          <a:prstGeom prst="rect">
            <a:avLst/>
          </a:prstGeom>
        </p:spPr>
        <p:txBody>
          <a:bodyPr spcFirstLastPara="1" wrap="square" lIns="93300" tIns="46650" rIns="93300" bIns="46650" anchor="t" anchorCtr="0">
            <a:noAutofit/>
          </a:bodyPr>
          <a:lstStyle/>
          <a:p>
            <a:pPr marL="0" lvl="0" indent="0" algn="l" rtl="0">
              <a:spcBef>
                <a:spcPts val="0"/>
              </a:spcBef>
              <a:spcAft>
                <a:spcPts val="0"/>
              </a:spcAft>
              <a:buNone/>
            </a:pPr>
            <a:endParaRPr/>
          </a:p>
        </p:txBody>
      </p:sp>
      <p:sp>
        <p:nvSpPr>
          <p:cNvPr id="885" name="Google Shape;885;p2: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a:extLst>
            <a:ext uri="{FF2B5EF4-FFF2-40B4-BE49-F238E27FC236}">
              <a16:creationId xmlns:a16="http://schemas.microsoft.com/office/drawing/2014/main" id="{3D62E5A0-993B-25BD-F431-1E84B73B921D}"/>
            </a:ext>
          </a:extLst>
        </p:cNvPr>
        <p:cNvGrpSpPr/>
        <p:nvPr/>
      </p:nvGrpSpPr>
      <p:grpSpPr>
        <a:xfrm>
          <a:off x="0" y="0"/>
          <a:ext cx="0" cy="0"/>
          <a:chOff x="0" y="0"/>
          <a:chExt cx="0" cy="0"/>
        </a:xfrm>
      </p:grpSpPr>
      <p:sp>
        <p:nvSpPr>
          <p:cNvPr id="1307" name="Google Shape;1307;p25:notes">
            <a:extLst>
              <a:ext uri="{FF2B5EF4-FFF2-40B4-BE49-F238E27FC236}">
                <a16:creationId xmlns:a16="http://schemas.microsoft.com/office/drawing/2014/main" id="{6A8DD542-3098-6864-310A-0563E262633D}"/>
              </a:ext>
            </a:extLst>
          </p:cNvPr>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08" name="Google Shape;1308;p25:notes">
            <a:extLst>
              <a:ext uri="{FF2B5EF4-FFF2-40B4-BE49-F238E27FC236}">
                <a16:creationId xmlns:a16="http://schemas.microsoft.com/office/drawing/2014/main" id="{E3BBCE15-66BA-1F35-479E-D3BCB6D39110}"/>
              </a:ext>
            </a:extLst>
          </p:cNvPr>
          <p:cNvSpPr txBox="1">
            <a:spLocks noGrp="1"/>
          </p:cNvSpPr>
          <p:nvPr>
            <p:ph type="body" idx="1"/>
          </p:nvPr>
        </p:nvSpPr>
        <p:spPr>
          <a:xfrm>
            <a:off x="702310" y="4480004"/>
            <a:ext cx="5618480" cy="3665458"/>
          </a:xfrm>
          <a:prstGeom prst="rect">
            <a:avLst/>
          </a:prstGeom>
          <a:noFill/>
          <a:ln>
            <a:noFill/>
          </a:ln>
        </p:spPr>
        <p:txBody>
          <a:bodyPr spcFirstLastPara="1" wrap="square" lIns="93300" tIns="46650" rIns="93300" bIns="46650" anchor="t" anchorCtr="0">
            <a:noAutofit/>
          </a:bodyPr>
          <a:lstStyle/>
          <a:p>
            <a:pPr marL="0" lvl="0" indent="0" algn="l" rtl="0">
              <a:spcBef>
                <a:spcPts val="0"/>
              </a:spcBef>
              <a:spcAft>
                <a:spcPts val="0"/>
              </a:spcAft>
              <a:buNone/>
            </a:pPr>
            <a:endParaRPr>
              <a:latin typeface="Arial"/>
              <a:ea typeface="Arial"/>
              <a:cs typeface="Arial"/>
              <a:sym typeface="Arial"/>
            </a:endParaRPr>
          </a:p>
        </p:txBody>
      </p:sp>
      <p:sp>
        <p:nvSpPr>
          <p:cNvPr id="1309" name="Google Shape;1309;p25:notes">
            <a:extLst>
              <a:ext uri="{FF2B5EF4-FFF2-40B4-BE49-F238E27FC236}">
                <a16:creationId xmlns:a16="http://schemas.microsoft.com/office/drawing/2014/main" id="{5F9FCF95-2013-25EA-7A88-3EA3B9E43488}"/>
              </a:ext>
            </a:extLst>
          </p:cNvPr>
          <p:cNvSpPr txBox="1">
            <a:spLocks noGrp="1"/>
          </p:cNvSpPr>
          <p:nvPr>
            <p:ph type="sldNum" idx="12"/>
          </p:nvPr>
        </p:nvSpPr>
        <p:spPr>
          <a:xfrm>
            <a:off x="3978132" y="8842030"/>
            <a:ext cx="3043343" cy="467071"/>
          </a:xfrm>
          <a:prstGeom prst="rect">
            <a:avLst/>
          </a:prstGeom>
          <a:noFill/>
          <a:ln>
            <a:noFill/>
          </a:ln>
        </p:spPr>
        <p:txBody>
          <a:bodyPr spcFirstLastPara="1" wrap="square" lIns="93300" tIns="46650" rIns="93300" bIns="4665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9</a:t>
            </a:fld>
            <a:endParaRPr kumimoji="0" sz="12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35308050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a:extLst>
            <a:ext uri="{FF2B5EF4-FFF2-40B4-BE49-F238E27FC236}">
              <a16:creationId xmlns:a16="http://schemas.microsoft.com/office/drawing/2014/main" id="{148ECFBC-6728-A145-BEBC-91BA9E0E9F6A}"/>
            </a:ext>
          </a:extLst>
        </p:cNvPr>
        <p:cNvGrpSpPr/>
        <p:nvPr/>
      </p:nvGrpSpPr>
      <p:grpSpPr>
        <a:xfrm>
          <a:off x="0" y="0"/>
          <a:ext cx="0" cy="0"/>
          <a:chOff x="0" y="0"/>
          <a:chExt cx="0" cy="0"/>
        </a:xfrm>
      </p:grpSpPr>
      <p:sp>
        <p:nvSpPr>
          <p:cNvPr id="1307" name="Google Shape;1307;p25:notes">
            <a:extLst>
              <a:ext uri="{FF2B5EF4-FFF2-40B4-BE49-F238E27FC236}">
                <a16:creationId xmlns:a16="http://schemas.microsoft.com/office/drawing/2014/main" id="{DF0D7D24-2009-5B5D-5ECB-DD3B213116A5}"/>
              </a:ext>
            </a:extLst>
          </p:cNvPr>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08" name="Google Shape;1308;p25:notes">
            <a:extLst>
              <a:ext uri="{FF2B5EF4-FFF2-40B4-BE49-F238E27FC236}">
                <a16:creationId xmlns:a16="http://schemas.microsoft.com/office/drawing/2014/main" id="{51BBC6F1-DD6A-1EDB-DC36-EE255399FE98}"/>
              </a:ext>
            </a:extLst>
          </p:cNvPr>
          <p:cNvSpPr txBox="1">
            <a:spLocks noGrp="1"/>
          </p:cNvSpPr>
          <p:nvPr>
            <p:ph type="body" idx="1"/>
          </p:nvPr>
        </p:nvSpPr>
        <p:spPr>
          <a:xfrm>
            <a:off x="702310" y="4480004"/>
            <a:ext cx="5618480" cy="3665458"/>
          </a:xfrm>
          <a:prstGeom prst="rect">
            <a:avLst/>
          </a:prstGeom>
          <a:noFill/>
          <a:ln>
            <a:noFill/>
          </a:ln>
        </p:spPr>
        <p:txBody>
          <a:bodyPr spcFirstLastPara="1" wrap="square" lIns="93300" tIns="46650" rIns="93300" bIns="46650" anchor="t" anchorCtr="0">
            <a:noAutofit/>
          </a:bodyPr>
          <a:lstStyle/>
          <a:p>
            <a:pPr marL="0" lvl="0" indent="0" algn="l" rtl="0">
              <a:spcBef>
                <a:spcPts val="0"/>
              </a:spcBef>
              <a:spcAft>
                <a:spcPts val="0"/>
              </a:spcAft>
              <a:buNone/>
            </a:pPr>
            <a:endParaRPr>
              <a:latin typeface="Arial"/>
              <a:ea typeface="Arial"/>
              <a:cs typeface="Arial"/>
              <a:sym typeface="Arial"/>
            </a:endParaRPr>
          </a:p>
        </p:txBody>
      </p:sp>
      <p:sp>
        <p:nvSpPr>
          <p:cNvPr id="1309" name="Google Shape;1309;p25:notes">
            <a:extLst>
              <a:ext uri="{FF2B5EF4-FFF2-40B4-BE49-F238E27FC236}">
                <a16:creationId xmlns:a16="http://schemas.microsoft.com/office/drawing/2014/main" id="{FD56DDEE-3FD8-902D-263E-9F9B75273A3C}"/>
              </a:ext>
            </a:extLst>
          </p:cNvPr>
          <p:cNvSpPr txBox="1">
            <a:spLocks noGrp="1"/>
          </p:cNvSpPr>
          <p:nvPr>
            <p:ph type="sldNum" idx="12"/>
          </p:nvPr>
        </p:nvSpPr>
        <p:spPr>
          <a:xfrm>
            <a:off x="3978132" y="8842030"/>
            <a:ext cx="3043343" cy="467071"/>
          </a:xfrm>
          <a:prstGeom prst="rect">
            <a:avLst/>
          </a:prstGeom>
          <a:noFill/>
          <a:ln>
            <a:noFill/>
          </a:ln>
        </p:spPr>
        <p:txBody>
          <a:bodyPr spcFirstLastPara="1" wrap="square" lIns="93300" tIns="46650" rIns="93300" bIns="4665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10</a:t>
            </a:fld>
            <a:endParaRPr kumimoji="0" sz="12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1865239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a:extLst>
            <a:ext uri="{FF2B5EF4-FFF2-40B4-BE49-F238E27FC236}">
              <a16:creationId xmlns:a16="http://schemas.microsoft.com/office/drawing/2014/main" id="{98787237-6B81-5129-7892-F0A320CEC8F4}"/>
            </a:ext>
          </a:extLst>
        </p:cNvPr>
        <p:cNvGrpSpPr/>
        <p:nvPr/>
      </p:nvGrpSpPr>
      <p:grpSpPr>
        <a:xfrm>
          <a:off x="0" y="0"/>
          <a:ext cx="0" cy="0"/>
          <a:chOff x="0" y="0"/>
          <a:chExt cx="0" cy="0"/>
        </a:xfrm>
      </p:grpSpPr>
      <p:sp>
        <p:nvSpPr>
          <p:cNvPr id="1307" name="Google Shape;1307;p25:notes">
            <a:extLst>
              <a:ext uri="{FF2B5EF4-FFF2-40B4-BE49-F238E27FC236}">
                <a16:creationId xmlns:a16="http://schemas.microsoft.com/office/drawing/2014/main" id="{97F54394-26E0-E923-2B89-F45E17C4CDA7}"/>
              </a:ext>
            </a:extLst>
          </p:cNvPr>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08" name="Google Shape;1308;p25:notes">
            <a:extLst>
              <a:ext uri="{FF2B5EF4-FFF2-40B4-BE49-F238E27FC236}">
                <a16:creationId xmlns:a16="http://schemas.microsoft.com/office/drawing/2014/main" id="{566515A5-BA12-7F15-3E2C-70689DB2A891}"/>
              </a:ext>
            </a:extLst>
          </p:cNvPr>
          <p:cNvSpPr txBox="1">
            <a:spLocks noGrp="1"/>
          </p:cNvSpPr>
          <p:nvPr>
            <p:ph type="body" idx="1"/>
          </p:nvPr>
        </p:nvSpPr>
        <p:spPr>
          <a:xfrm>
            <a:off x="702310" y="4480004"/>
            <a:ext cx="5618480" cy="3665458"/>
          </a:xfrm>
          <a:prstGeom prst="rect">
            <a:avLst/>
          </a:prstGeom>
          <a:noFill/>
          <a:ln>
            <a:noFill/>
          </a:ln>
        </p:spPr>
        <p:txBody>
          <a:bodyPr spcFirstLastPara="1" wrap="square" lIns="93300" tIns="46650" rIns="93300" bIns="46650" anchor="t" anchorCtr="0">
            <a:noAutofit/>
          </a:bodyPr>
          <a:lstStyle/>
          <a:p>
            <a:pPr marL="0" lvl="0" indent="0" algn="l" rtl="0">
              <a:spcBef>
                <a:spcPts val="0"/>
              </a:spcBef>
              <a:spcAft>
                <a:spcPts val="0"/>
              </a:spcAft>
              <a:buNone/>
            </a:pPr>
            <a:endParaRPr>
              <a:latin typeface="Arial"/>
              <a:ea typeface="Arial"/>
              <a:cs typeface="Arial"/>
              <a:sym typeface="Arial"/>
            </a:endParaRPr>
          </a:p>
        </p:txBody>
      </p:sp>
      <p:sp>
        <p:nvSpPr>
          <p:cNvPr id="1309" name="Google Shape;1309;p25:notes">
            <a:extLst>
              <a:ext uri="{FF2B5EF4-FFF2-40B4-BE49-F238E27FC236}">
                <a16:creationId xmlns:a16="http://schemas.microsoft.com/office/drawing/2014/main" id="{6DD82C1E-C30F-1217-D10E-508883AA903B}"/>
              </a:ext>
            </a:extLst>
          </p:cNvPr>
          <p:cNvSpPr txBox="1">
            <a:spLocks noGrp="1"/>
          </p:cNvSpPr>
          <p:nvPr>
            <p:ph type="sldNum" idx="12"/>
          </p:nvPr>
        </p:nvSpPr>
        <p:spPr>
          <a:xfrm>
            <a:off x="3978132" y="8842030"/>
            <a:ext cx="3043343" cy="467071"/>
          </a:xfrm>
          <a:prstGeom prst="rect">
            <a:avLst/>
          </a:prstGeom>
          <a:noFill/>
          <a:ln>
            <a:noFill/>
          </a:ln>
        </p:spPr>
        <p:txBody>
          <a:bodyPr spcFirstLastPara="1" wrap="square" lIns="93300" tIns="46650" rIns="93300" bIns="4665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11</a:t>
            </a:fld>
            <a:endParaRPr kumimoji="0" sz="12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36104346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a:extLst>
            <a:ext uri="{FF2B5EF4-FFF2-40B4-BE49-F238E27FC236}">
              <a16:creationId xmlns:a16="http://schemas.microsoft.com/office/drawing/2014/main" id="{43887B83-7ED2-E8CB-594A-244F4D4D6604}"/>
            </a:ext>
          </a:extLst>
        </p:cNvPr>
        <p:cNvGrpSpPr/>
        <p:nvPr/>
      </p:nvGrpSpPr>
      <p:grpSpPr>
        <a:xfrm>
          <a:off x="0" y="0"/>
          <a:ext cx="0" cy="0"/>
          <a:chOff x="0" y="0"/>
          <a:chExt cx="0" cy="0"/>
        </a:xfrm>
      </p:grpSpPr>
      <p:sp>
        <p:nvSpPr>
          <p:cNvPr id="1307" name="Google Shape;1307;p25:notes">
            <a:extLst>
              <a:ext uri="{FF2B5EF4-FFF2-40B4-BE49-F238E27FC236}">
                <a16:creationId xmlns:a16="http://schemas.microsoft.com/office/drawing/2014/main" id="{0D87398E-A5E2-607B-BE5E-F5844E5A1139}"/>
              </a:ext>
            </a:extLst>
          </p:cNvPr>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08" name="Google Shape;1308;p25:notes">
            <a:extLst>
              <a:ext uri="{FF2B5EF4-FFF2-40B4-BE49-F238E27FC236}">
                <a16:creationId xmlns:a16="http://schemas.microsoft.com/office/drawing/2014/main" id="{FB967F18-18BB-C7B9-7AF4-08BF95C2CC5D}"/>
              </a:ext>
            </a:extLst>
          </p:cNvPr>
          <p:cNvSpPr txBox="1">
            <a:spLocks noGrp="1"/>
          </p:cNvSpPr>
          <p:nvPr>
            <p:ph type="body" idx="1"/>
          </p:nvPr>
        </p:nvSpPr>
        <p:spPr>
          <a:xfrm>
            <a:off x="702310" y="4480004"/>
            <a:ext cx="5618480" cy="3665458"/>
          </a:xfrm>
          <a:prstGeom prst="rect">
            <a:avLst/>
          </a:prstGeom>
          <a:noFill/>
          <a:ln>
            <a:noFill/>
          </a:ln>
        </p:spPr>
        <p:txBody>
          <a:bodyPr spcFirstLastPara="1" wrap="square" lIns="93300" tIns="46650" rIns="93300" bIns="46650" anchor="t" anchorCtr="0">
            <a:noAutofit/>
          </a:bodyPr>
          <a:lstStyle/>
          <a:p>
            <a:pPr marL="0" lvl="0" indent="0" algn="l" rtl="0">
              <a:spcBef>
                <a:spcPts val="0"/>
              </a:spcBef>
              <a:spcAft>
                <a:spcPts val="0"/>
              </a:spcAft>
              <a:buNone/>
            </a:pPr>
            <a:endParaRPr>
              <a:latin typeface="Arial"/>
              <a:ea typeface="Arial"/>
              <a:cs typeface="Arial"/>
              <a:sym typeface="Arial"/>
            </a:endParaRPr>
          </a:p>
        </p:txBody>
      </p:sp>
      <p:sp>
        <p:nvSpPr>
          <p:cNvPr id="1309" name="Google Shape;1309;p25:notes">
            <a:extLst>
              <a:ext uri="{FF2B5EF4-FFF2-40B4-BE49-F238E27FC236}">
                <a16:creationId xmlns:a16="http://schemas.microsoft.com/office/drawing/2014/main" id="{62565C3A-FF0B-1084-A726-F0EE05BCB4EA}"/>
              </a:ext>
            </a:extLst>
          </p:cNvPr>
          <p:cNvSpPr txBox="1">
            <a:spLocks noGrp="1"/>
          </p:cNvSpPr>
          <p:nvPr>
            <p:ph type="sldNum" idx="12"/>
          </p:nvPr>
        </p:nvSpPr>
        <p:spPr>
          <a:xfrm>
            <a:off x="3978132" y="8842030"/>
            <a:ext cx="3043343" cy="467071"/>
          </a:xfrm>
          <a:prstGeom prst="rect">
            <a:avLst/>
          </a:prstGeom>
          <a:noFill/>
          <a:ln>
            <a:noFill/>
          </a:ln>
        </p:spPr>
        <p:txBody>
          <a:bodyPr spcFirstLastPara="1" wrap="square" lIns="93300" tIns="46650" rIns="93300" bIns="4665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12</a:t>
            </a:fld>
            <a:endParaRPr kumimoji="0" sz="1200" b="0" i="0" u="none" strike="noStrike" kern="0" cap="none" spc="0" normalizeH="0" baseline="0" noProof="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38136441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9">
          <a:extLst>
            <a:ext uri="{FF2B5EF4-FFF2-40B4-BE49-F238E27FC236}">
              <a16:creationId xmlns:a16="http://schemas.microsoft.com/office/drawing/2014/main" id="{A73CD8F0-68EB-4AEE-BAF1-3E619548595D}"/>
            </a:ext>
          </a:extLst>
        </p:cNvPr>
        <p:cNvGrpSpPr/>
        <p:nvPr/>
      </p:nvGrpSpPr>
      <p:grpSpPr>
        <a:xfrm>
          <a:off x="0" y="0"/>
          <a:ext cx="0" cy="0"/>
          <a:chOff x="0" y="0"/>
          <a:chExt cx="0" cy="0"/>
        </a:xfrm>
      </p:grpSpPr>
      <p:sp>
        <p:nvSpPr>
          <p:cNvPr id="1140" name="Google Shape;1140;p17:notes">
            <a:extLst>
              <a:ext uri="{FF2B5EF4-FFF2-40B4-BE49-F238E27FC236}">
                <a16:creationId xmlns:a16="http://schemas.microsoft.com/office/drawing/2014/main" id="{F44D7967-78E2-14B8-6211-1074BB162186}"/>
              </a:ext>
            </a:extLst>
          </p:cNvPr>
          <p:cNvSpPr txBox="1">
            <a:spLocks noGrp="1"/>
          </p:cNvSpPr>
          <p:nvPr>
            <p:ph type="body" idx="1"/>
          </p:nvPr>
        </p:nvSpPr>
        <p:spPr>
          <a:xfrm>
            <a:off x="702310" y="4480004"/>
            <a:ext cx="5618480" cy="3665458"/>
          </a:xfrm>
          <a:prstGeom prst="rect">
            <a:avLst/>
          </a:prstGeom>
        </p:spPr>
        <p:txBody>
          <a:bodyPr spcFirstLastPara="1" wrap="square" lIns="93300" tIns="46650" rIns="93300" bIns="46650" anchor="t" anchorCtr="0">
            <a:noAutofit/>
          </a:bodyPr>
          <a:lstStyle/>
          <a:p>
            <a:pPr marL="0" lvl="0" indent="0" algn="l" rtl="0">
              <a:spcBef>
                <a:spcPts val="0"/>
              </a:spcBef>
              <a:spcAft>
                <a:spcPts val="0"/>
              </a:spcAft>
              <a:buNone/>
            </a:pPr>
            <a:endParaRPr/>
          </a:p>
        </p:txBody>
      </p:sp>
      <p:sp>
        <p:nvSpPr>
          <p:cNvPr id="1141" name="Google Shape;1141;p17:notes">
            <a:extLst>
              <a:ext uri="{FF2B5EF4-FFF2-40B4-BE49-F238E27FC236}">
                <a16:creationId xmlns:a16="http://schemas.microsoft.com/office/drawing/2014/main" id="{3C13B719-1CA4-4F9E-F1F1-602A9CE736D3}"/>
              </a:ext>
            </a:extLst>
          </p:cNvPr>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37505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9">
          <a:extLst>
            <a:ext uri="{FF2B5EF4-FFF2-40B4-BE49-F238E27FC236}">
              <a16:creationId xmlns:a16="http://schemas.microsoft.com/office/drawing/2014/main" id="{D8AEA727-2C1B-57B8-ED51-012CAE5857CD}"/>
            </a:ext>
          </a:extLst>
        </p:cNvPr>
        <p:cNvGrpSpPr/>
        <p:nvPr/>
      </p:nvGrpSpPr>
      <p:grpSpPr>
        <a:xfrm>
          <a:off x="0" y="0"/>
          <a:ext cx="0" cy="0"/>
          <a:chOff x="0" y="0"/>
          <a:chExt cx="0" cy="0"/>
        </a:xfrm>
      </p:grpSpPr>
      <p:sp>
        <p:nvSpPr>
          <p:cNvPr id="1140" name="Google Shape;1140;p17:notes">
            <a:extLst>
              <a:ext uri="{FF2B5EF4-FFF2-40B4-BE49-F238E27FC236}">
                <a16:creationId xmlns:a16="http://schemas.microsoft.com/office/drawing/2014/main" id="{87EB4440-13B7-AA17-95C0-DBEDF23C4C93}"/>
              </a:ext>
            </a:extLst>
          </p:cNvPr>
          <p:cNvSpPr txBox="1">
            <a:spLocks noGrp="1"/>
          </p:cNvSpPr>
          <p:nvPr>
            <p:ph type="body" idx="1"/>
          </p:nvPr>
        </p:nvSpPr>
        <p:spPr>
          <a:xfrm>
            <a:off x="702310" y="4480004"/>
            <a:ext cx="5618480" cy="3665458"/>
          </a:xfrm>
          <a:prstGeom prst="rect">
            <a:avLst/>
          </a:prstGeom>
        </p:spPr>
        <p:txBody>
          <a:bodyPr spcFirstLastPara="1" wrap="square" lIns="93300" tIns="46650" rIns="93300" bIns="46650" anchor="t" anchorCtr="0">
            <a:noAutofit/>
          </a:bodyPr>
          <a:lstStyle/>
          <a:p>
            <a:pPr marL="0" lvl="0" indent="0" algn="l" rtl="0">
              <a:spcBef>
                <a:spcPts val="0"/>
              </a:spcBef>
              <a:spcAft>
                <a:spcPts val="0"/>
              </a:spcAft>
              <a:buNone/>
            </a:pPr>
            <a:endParaRPr/>
          </a:p>
        </p:txBody>
      </p:sp>
      <p:sp>
        <p:nvSpPr>
          <p:cNvPr id="1141" name="Google Shape;1141;p17:notes">
            <a:extLst>
              <a:ext uri="{FF2B5EF4-FFF2-40B4-BE49-F238E27FC236}">
                <a16:creationId xmlns:a16="http://schemas.microsoft.com/office/drawing/2014/main" id="{A1D99684-FAA0-AD5E-08F8-4A00B71CAAFC}"/>
              </a:ext>
            </a:extLst>
          </p:cNvPr>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481131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9">
          <a:extLst>
            <a:ext uri="{FF2B5EF4-FFF2-40B4-BE49-F238E27FC236}">
              <a16:creationId xmlns:a16="http://schemas.microsoft.com/office/drawing/2014/main" id="{088512DD-DBEB-2C3A-5F85-4CF6D4145C66}"/>
            </a:ext>
          </a:extLst>
        </p:cNvPr>
        <p:cNvGrpSpPr/>
        <p:nvPr/>
      </p:nvGrpSpPr>
      <p:grpSpPr>
        <a:xfrm>
          <a:off x="0" y="0"/>
          <a:ext cx="0" cy="0"/>
          <a:chOff x="0" y="0"/>
          <a:chExt cx="0" cy="0"/>
        </a:xfrm>
      </p:grpSpPr>
      <p:sp>
        <p:nvSpPr>
          <p:cNvPr id="1140" name="Google Shape;1140;p17:notes">
            <a:extLst>
              <a:ext uri="{FF2B5EF4-FFF2-40B4-BE49-F238E27FC236}">
                <a16:creationId xmlns:a16="http://schemas.microsoft.com/office/drawing/2014/main" id="{583D4CED-35F8-8BDC-5465-E8856C78965C}"/>
              </a:ext>
            </a:extLst>
          </p:cNvPr>
          <p:cNvSpPr txBox="1">
            <a:spLocks noGrp="1"/>
          </p:cNvSpPr>
          <p:nvPr>
            <p:ph type="body" idx="1"/>
          </p:nvPr>
        </p:nvSpPr>
        <p:spPr>
          <a:xfrm>
            <a:off x="702310" y="4480004"/>
            <a:ext cx="5618480" cy="3665458"/>
          </a:xfrm>
          <a:prstGeom prst="rect">
            <a:avLst/>
          </a:prstGeom>
        </p:spPr>
        <p:txBody>
          <a:bodyPr spcFirstLastPara="1" wrap="square" lIns="93300" tIns="46650" rIns="93300" bIns="46650" anchor="t" anchorCtr="0">
            <a:noAutofit/>
          </a:bodyPr>
          <a:lstStyle/>
          <a:p>
            <a:pPr marL="0" lvl="0" indent="0" algn="l" rtl="0">
              <a:spcBef>
                <a:spcPts val="0"/>
              </a:spcBef>
              <a:spcAft>
                <a:spcPts val="0"/>
              </a:spcAft>
              <a:buNone/>
            </a:pPr>
            <a:endParaRPr/>
          </a:p>
        </p:txBody>
      </p:sp>
      <p:sp>
        <p:nvSpPr>
          <p:cNvPr id="1141" name="Google Shape;1141;p17:notes">
            <a:extLst>
              <a:ext uri="{FF2B5EF4-FFF2-40B4-BE49-F238E27FC236}">
                <a16:creationId xmlns:a16="http://schemas.microsoft.com/office/drawing/2014/main" id="{B7AD73AC-F428-173B-26F7-4D195577082B}"/>
              </a:ext>
            </a:extLst>
          </p:cNvPr>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591329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9">
          <a:extLst>
            <a:ext uri="{FF2B5EF4-FFF2-40B4-BE49-F238E27FC236}">
              <a16:creationId xmlns:a16="http://schemas.microsoft.com/office/drawing/2014/main" id="{31B0821A-F0C1-E8AC-42D8-4C87762762BC}"/>
            </a:ext>
          </a:extLst>
        </p:cNvPr>
        <p:cNvGrpSpPr/>
        <p:nvPr/>
      </p:nvGrpSpPr>
      <p:grpSpPr>
        <a:xfrm>
          <a:off x="0" y="0"/>
          <a:ext cx="0" cy="0"/>
          <a:chOff x="0" y="0"/>
          <a:chExt cx="0" cy="0"/>
        </a:xfrm>
      </p:grpSpPr>
      <p:sp>
        <p:nvSpPr>
          <p:cNvPr id="1140" name="Google Shape;1140;p17:notes">
            <a:extLst>
              <a:ext uri="{FF2B5EF4-FFF2-40B4-BE49-F238E27FC236}">
                <a16:creationId xmlns:a16="http://schemas.microsoft.com/office/drawing/2014/main" id="{CB316F26-0B8C-9BB7-F3D1-AC2C5FA71695}"/>
              </a:ext>
            </a:extLst>
          </p:cNvPr>
          <p:cNvSpPr txBox="1">
            <a:spLocks noGrp="1"/>
          </p:cNvSpPr>
          <p:nvPr>
            <p:ph type="body" idx="1"/>
          </p:nvPr>
        </p:nvSpPr>
        <p:spPr>
          <a:xfrm>
            <a:off x="702310" y="4480004"/>
            <a:ext cx="5618480" cy="3665458"/>
          </a:xfrm>
          <a:prstGeom prst="rect">
            <a:avLst/>
          </a:prstGeom>
        </p:spPr>
        <p:txBody>
          <a:bodyPr spcFirstLastPara="1" wrap="square" lIns="93300" tIns="46650" rIns="93300" bIns="46650" anchor="t" anchorCtr="0">
            <a:noAutofit/>
          </a:bodyPr>
          <a:lstStyle/>
          <a:p>
            <a:pPr marL="0" lvl="0" indent="0" algn="l" rtl="0">
              <a:spcBef>
                <a:spcPts val="0"/>
              </a:spcBef>
              <a:spcAft>
                <a:spcPts val="0"/>
              </a:spcAft>
              <a:buNone/>
            </a:pPr>
            <a:endParaRPr/>
          </a:p>
        </p:txBody>
      </p:sp>
      <p:sp>
        <p:nvSpPr>
          <p:cNvPr id="1141" name="Google Shape;1141;p17:notes">
            <a:extLst>
              <a:ext uri="{FF2B5EF4-FFF2-40B4-BE49-F238E27FC236}">
                <a16:creationId xmlns:a16="http://schemas.microsoft.com/office/drawing/2014/main" id="{DCBEBEB6-C939-4D36-441E-4BF9AAEF52A0}"/>
              </a:ext>
            </a:extLst>
          </p:cNvPr>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078082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9">
          <a:extLst>
            <a:ext uri="{FF2B5EF4-FFF2-40B4-BE49-F238E27FC236}">
              <a16:creationId xmlns:a16="http://schemas.microsoft.com/office/drawing/2014/main" id="{42F8C166-4249-C3A8-BD4E-BF5091A9818A}"/>
            </a:ext>
          </a:extLst>
        </p:cNvPr>
        <p:cNvGrpSpPr/>
        <p:nvPr/>
      </p:nvGrpSpPr>
      <p:grpSpPr>
        <a:xfrm>
          <a:off x="0" y="0"/>
          <a:ext cx="0" cy="0"/>
          <a:chOff x="0" y="0"/>
          <a:chExt cx="0" cy="0"/>
        </a:xfrm>
      </p:grpSpPr>
      <p:sp>
        <p:nvSpPr>
          <p:cNvPr id="1140" name="Google Shape;1140;p17:notes">
            <a:extLst>
              <a:ext uri="{FF2B5EF4-FFF2-40B4-BE49-F238E27FC236}">
                <a16:creationId xmlns:a16="http://schemas.microsoft.com/office/drawing/2014/main" id="{FDC883B9-BD6B-E484-0D98-AB46D74DC39F}"/>
              </a:ext>
            </a:extLst>
          </p:cNvPr>
          <p:cNvSpPr txBox="1">
            <a:spLocks noGrp="1"/>
          </p:cNvSpPr>
          <p:nvPr>
            <p:ph type="body" idx="1"/>
          </p:nvPr>
        </p:nvSpPr>
        <p:spPr>
          <a:xfrm>
            <a:off x="702310" y="4480004"/>
            <a:ext cx="5618480" cy="3665458"/>
          </a:xfrm>
          <a:prstGeom prst="rect">
            <a:avLst/>
          </a:prstGeom>
        </p:spPr>
        <p:txBody>
          <a:bodyPr spcFirstLastPara="1" wrap="square" lIns="93300" tIns="46650" rIns="93300" bIns="46650" anchor="t" anchorCtr="0">
            <a:noAutofit/>
          </a:bodyPr>
          <a:lstStyle/>
          <a:p>
            <a:pPr marL="0" lvl="0" indent="0" algn="l" rtl="0">
              <a:spcBef>
                <a:spcPts val="0"/>
              </a:spcBef>
              <a:spcAft>
                <a:spcPts val="0"/>
              </a:spcAft>
              <a:buNone/>
            </a:pPr>
            <a:endParaRPr/>
          </a:p>
        </p:txBody>
      </p:sp>
      <p:sp>
        <p:nvSpPr>
          <p:cNvPr id="1141" name="Google Shape;1141;p17:notes">
            <a:extLst>
              <a:ext uri="{FF2B5EF4-FFF2-40B4-BE49-F238E27FC236}">
                <a16:creationId xmlns:a16="http://schemas.microsoft.com/office/drawing/2014/main" id="{2C34F729-D55F-678B-B384-E35811204BC4}"/>
              </a:ext>
            </a:extLst>
          </p:cNvPr>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754661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2">
          <a:extLst>
            <a:ext uri="{FF2B5EF4-FFF2-40B4-BE49-F238E27FC236}">
              <a16:creationId xmlns:a16="http://schemas.microsoft.com/office/drawing/2014/main" id="{F494DA27-4730-29D8-D233-2EB3BA076C63}"/>
            </a:ext>
          </a:extLst>
        </p:cNvPr>
        <p:cNvGrpSpPr/>
        <p:nvPr/>
      </p:nvGrpSpPr>
      <p:grpSpPr>
        <a:xfrm>
          <a:off x="0" y="0"/>
          <a:ext cx="0" cy="0"/>
          <a:chOff x="0" y="0"/>
          <a:chExt cx="0" cy="0"/>
        </a:xfrm>
      </p:grpSpPr>
      <p:sp>
        <p:nvSpPr>
          <p:cNvPr id="1053" name="Google Shape;1053;p14:notes">
            <a:extLst>
              <a:ext uri="{FF2B5EF4-FFF2-40B4-BE49-F238E27FC236}">
                <a16:creationId xmlns:a16="http://schemas.microsoft.com/office/drawing/2014/main" id="{D3FE9F7D-C698-BBAC-98C3-7785F472E691}"/>
              </a:ext>
            </a:extLst>
          </p:cNvPr>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054" name="Google Shape;1054;p14:notes">
            <a:extLst>
              <a:ext uri="{FF2B5EF4-FFF2-40B4-BE49-F238E27FC236}">
                <a16:creationId xmlns:a16="http://schemas.microsoft.com/office/drawing/2014/main" id="{E685E4C1-1A38-27E1-FFF0-CC5EFDC91EF3}"/>
              </a:ext>
            </a:extLst>
          </p:cNvPr>
          <p:cNvSpPr txBox="1">
            <a:spLocks noGrp="1"/>
          </p:cNvSpPr>
          <p:nvPr>
            <p:ph type="body" idx="1"/>
          </p:nvPr>
        </p:nvSpPr>
        <p:spPr>
          <a:xfrm>
            <a:off x="702310" y="4480004"/>
            <a:ext cx="5618480" cy="3665458"/>
          </a:xfrm>
          <a:prstGeom prst="rect">
            <a:avLst/>
          </a:prstGeom>
          <a:noFill/>
          <a:ln>
            <a:noFill/>
          </a:ln>
        </p:spPr>
        <p:txBody>
          <a:bodyPr spcFirstLastPara="1" wrap="square" lIns="93300" tIns="46650" rIns="93300" bIns="4665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062702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2">
          <a:extLst>
            <a:ext uri="{FF2B5EF4-FFF2-40B4-BE49-F238E27FC236}">
              <a16:creationId xmlns:a16="http://schemas.microsoft.com/office/drawing/2014/main" id="{58931685-BB4A-B3F5-3BE8-04C2A7C3E54A}"/>
            </a:ext>
          </a:extLst>
        </p:cNvPr>
        <p:cNvGrpSpPr/>
        <p:nvPr/>
      </p:nvGrpSpPr>
      <p:grpSpPr>
        <a:xfrm>
          <a:off x="0" y="0"/>
          <a:ext cx="0" cy="0"/>
          <a:chOff x="0" y="0"/>
          <a:chExt cx="0" cy="0"/>
        </a:xfrm>
      </p:grpSpPr>
      <p:sp>
        <p:nvSpPr>
          <p:cNvPr id="1053" name="Google Shape;1053;p14:notes">
            <a:extLst>
              <a:ext uri="{FF2B5EF4-FFF2-40B4-BE49-F238E27FC236}">
                <a16:creationId xmlns:a16="http://schemas.microsoft.com/office/drawing/2014/main" id="{26E6BB76-09EF-46BE-4E65-4033B139190D}"/>
              </a:ext>
            </a:extLst>
          </p:cNvPr>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054" name="Google Shape;1054;p14:notes">
            <a:extLst>
              <a:ext uri="{FF2B5EF4-FFF2-40B4-BE49-F238E27FC236}">
                <a16:creationId xmlns:a16="http://schemas.microsoft.com/office/drawing/2014/main" id="{8E4EF1F8-E50C-95A5-837B-CF139F9F7775}"/>
              </a:ext>
            </a:extLst>
          </p:cNvPr>
          <p:cNvSpPr txBox="1">
            <a:spLocks noGrp="1"/>
          </p:cNvSpPr>
          <p:nvPr>
            <p:ph type="body" idx="1"/>
          </p:nvPr>
        </p:nvSpPr>
        <p:spPr>
          <a:xfrm>
            <a:off x="702310" y="4480004"/>
            <a:ext cx="5618480" cy="3665458"/>
          </a:xfrm>
          <a:prstGeom prst="rect">
            <a:avLst/>
          </a:prstGeom>
          <a:noFill/>
          <a:ln>
            <a:noFill/>
          </a:ln>
        </p:spPr>
        <p:txBody>
          <a:bodyPr spcFirstLastPara="1" wrap="square" lIns="93300" tIns="46650" rIns="93300" bIns="4665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33827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2">
          <a:extLst>
            <a:ext uri="{FF2B5EF4-FFF2-40B4-BE49-F238E27FC236}">
              <a16:creationId xmlns:a16="http://schemas.microsoft.com/office/drawing/2014/main" id="{E6298B2D-B393-3F2D-ECA9-C3656EF45E63}"/>
            </a:ext>
          </a:extLst>
        </p:cNvPr>
        <p:cNvGrpSpPr/>
        <p:nvPr/>
      </p:nvGrpSpPr>
      <p:grpSpPr>
        <a:xfrm>
          <a:off x="0" y="0"/>
          <a:ext cx="0" cy="0"/>
          <a:chOff x="0" y="0"/>
          <a:chExt cx="0" cy="0"/>
        </a:xfrm>
      </p:grpSpPr>
      <p:sp>
        <p:nvSpPr>
          <p:cNvPr id="1053" name="Google Shape;1053;p14:notes">
            <a:extLst>
              <a:ext uri="{FF2B5EF4-FFF2-40B4-BE49-F238E27FC236}">
                <a16:creationId xmlns:a16="http://schemas.microsoft.com/office/drawing/2014/main" id="{4D627A3A-F23E-3DFF-59F4-E00BF3856D52}"/>
              </a:ext>
            </a:extLst>
          </p:cNvPr>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054" name="Google Shape;1054;p14:notes">
            <a:extLst>
              <a:ext uri="{FF2B5EF4-FFF2-40B4-BE49-F238E27FC236}">
                <a16:creationId xmlns:a16="http://schemas.microsoft.com/office/drawing/2014/main" id="{9C7AA2DF-86B5-17BC-947F-4B72BF4C506D}"/>
              </a:ext>
            </a:extLst>
          </p:cNvPr>
          <p:cNvSpPr txBox="1">
            <a:spLocks noGrp="1"/>
          </p:cNvSpPr>
          <p:nvPr>
            <p:ph type="body" idx="1"/>
          </p:nvPr>
        </p:nvSpPr>
        <p:spPr>
          <a:xfrm>
            <a:off x="702310" y="4480004"/>
            <a:ext cx="5618480" cy="3665458"/>
          </a:xfrm>
          <a:prstGeom prst="rect">
            <a:avLst/>
          </a:prstGeom>
          <a:noFill/>
          <a:ln>
            <a:noFill/>
          </a:ln>
        </p:spPr>
        <p:txBody>
          <a:bodyPr spcFirstLastPara="1" wrap="square" lIns="93300" tIns="46650" rIns="93300" bIns="4665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760326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2">
          <a:extLst>
            <a:ext uri="{FF2B5EF4-FFF2-40B4-BE49-F238E27FC236}">
              <a16:creationId xmlns:a16="http://schemas.microsoft.com/office/drawing/2014/main" id="{06909163-8A0C-D82D-F888-425EE34DC895}"/>
            </a:ext>
          </a:extLst>
        </p:cNvPr>
        <p:cNvGrpSpPr/>
        <p:nvPr/>
      </p:nvGrpSpPr>
      <p:grpSpPr>
        <a:xfrm>
          <a:off x="0" y="0"/>
          <a:ext cx="0" cy="0"/>
          <a:chOff x="0" y="0"/>
          <a:chExt cx="0" cy="0"/>
        </a:xfrm>
      </p:grpSpPr>
      <p:sp>
        <p:nvSpPr>
          <p:cNvPr id="1053" name="Google Shape;1053;p14:notes">
            <a:extLst>
              <a:ext uri="{FF2B5EF4-FFF2-40B4-BE49-F238E27FC236}">
                <a16:creationId xmlns:a16="http://schemas.microsoft.com/office/drawing/2014/main" id="{5C4D0C46-0CD1-BBA1-7E88-C42514CBA4B1}"/>
              </a:ext>
            </a:extLst>
          </p:cNvPr>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054" name="Google Shape;1054;p14:notes">
            <a:extLst>
              <a:ext uri="{FF2B5EF4-FFF2-40B4-BE49-F238E27FC236}">
                <a16:creationId xmlns:a16="http://schemas.microsoft.com/office/drawing/2014/main" id="{FBEFD26D-BF79-A279-5D96-5855BCC3B5B3}"/>
              </a:ext>
            </a:extLst>
          </p:cNvPr>
          <p:cNvSpPr txBox="1">
            <a:spLocks noGrp="1"/>
          </p:cNvSpPr>
          <p:nvPr>
            <p:ph type="body" idx="1"/>
          </p:nvPr>
        </p:nvSpPr>
        <p:spPr>
          <a:xfrm>
            <a:off x="702310" y="4480004"/>
            <a:ext cx="5618480" cy="3665458"/>
          </a:xfrm>
          <a:prstGeom prst="rect">
            <a:avLst/>
          </a:prstGeom>
          <a:noFill/>
          <a:ln>
            <a:noFill/>
          </a:ln>
        </p:spPr>
        <p:txBody>
          <a:bodyPr spcFirstLastPara="1" wrap="square" lIns="93300" tIns="46650" rIns="93300" bIns="4665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230569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2">
          <a:extLst>
            <a:ext uri="{FF2B5EF4-FFF2-40B4-BE49-F238E27FC236}">
              <a16:creationId xmlns:a16="http://schemas.microsoft.com/office/drawing/2014/main" id="{1B1B20AD-ABB2-F2A8-6F0C-260BAB6E45CF}"/>
            </a:ext>
          </a:extLst>
        </p:cNvPr>
        <p:cNvGrpSpPr/>
        <p:nvPr/>
      </p:nvGrpSpPr>
      <p:grpSpPr>
        <a:xfrm>
          <a:off x="0" y="0"/>
          <a:ext cx="0" cy="0"/>
          <a:chOff x="0" y="0"/>
          <a:chExt cx="0" cy="0"/>
        </a:xfrm>
      </p:grpSpPr>
      <p:sp>
        <p:nvSpPr>
          <p:cNvPr id="1053" name="Google Shape;1053;p14:notes">
            <a:extLst>
              <a:ext uri="{FF2B5EF4-FFF2-40B4-BE49-F238E27FC236}">
                <a16:creationId xmlns:a16="http://schemas.microsoft.com/office/drawing/2014/main" id="{A5E5BF74-5BD3-8BB3-5C0F-9F8340C21DC2}"/>
              </a:ext>
            </a:extLst>
          </p:cNvPr>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054" name="Google Shape;1054;p14:notes">
            <a:extLst>
              <a:ext uri="{FF2B5EF4-FFF2-40B4-BE49-F238E27FC236}">
                <a16:creationId xmlns:a16="http://schemas.microsoft.com/office/drawing/2014/main" id="{E2356B36-CCD6-F01C-D22F-242D9D507AFF}"/>
              </a:ext>
            </a:extLst>
          </p:cNvPr>
          <p:cNvSpPr txBox="1">
            <a:spLocks noGrp="1"/>
          </p:cNvSpPr>
          <p:nvPr>
            <p:ph type="body" idx="1"/>
          </p:nvPr>
        </p:nvSpPr>
        <p:spPr>
          <a:xfrm>
            <a:off x="702310" y="4480004"/>
            <a:ext cx="5618480" cy="3665458"/>
          </a:xfrm>
          <a:prstGeom prst="rect">
            <a:avLst/>
          </a:prstGeom>
          <a:noFill/>
          <a:ln>
            <a:noFill/>
          </a:ln>
        </p:spPr>
        <p:txBody>
          <a:bodyPr spcFirstLastPara="1" wrap="square" lIns="93300" tIns="46650" rIns="93300" bIns="4665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335510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2">
          <a:extLst>
            <a:ext uri="{FF2B5EF4-FFF2-40B4-BE49-F238E27FC236}">
              <a16:creationId xmlns:a16="http://schemas.microsoft.com/office/drawing/2014/main" id="{154A1CAB-B133-7776-498F-69355FBCD4EA}"/>
            </a:ext>
          </a:extLst>
        </p:cNvPr>
        <p:cNvGrpSpPr/>
        <p:nvPr/>
      </p:nvGrpSpPr>
      <p:grpSpPr>
        <a:xfrm>
          <a:off x="0" y="0"/>
          <a:ext cx="0" cy="0"/>
          <a:chOff x="0" y="0"/>
          <a:chExt cx="0" cy="0"/>
        </a:xfrm>
      </p:grpSpPr>
      <p:sp>
        <p:nvSpPr>
          <p:cNvPr id="1053" name="Google Shape;1053;p14:notes">
            <a:extLst>
              <a:ext uri="{FF2B5EF4-FFF2-40B4-BE49-F238E27FC236}">
                <a16:creationId xmlns:a16="http://schemas.microsoft.com/office/drawing/2014/main" id="{75E1A247-FF76-143A-5D2D-C2E9C4B092C5}"/>
              </a:ext>
            </a:extLst>
          </p:cNvPr>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054" name="Google Shape;1054;p14:notes">
            <a:extLst>
              <a:ext uri="{FF2B5EF4-FFF2-40B4-BE49-F238E27FC236}">
                <a16:creationId xmlns:a16="http://schemas.microsoft.com/office/drawing/2014/main" id="{2126ED3F-2094-DD09-C290-E09E7B629775}"/>
              </a:ext>
            </a:extLst>
          </p:cNvPr>
          <p:cNvSpPr txBox="1">
            <a:spLocks noGrp="1"/>
          </p:cNvSpPr>
          <p:nvPr>
            <p:ph type="body" idx="1"/>
          </p:nvPr>
        </p:nvSpPr>
        <p:spPr>
          <a:xfrm>
            <a:off x="702310" y="4480004"/>
            <a:ext cx="5618480" cy="3665458"/>
          </a:xfrm>
          <a:prstGeom prst="rect">
            <a:avLst/>
          </a:prstGeom>
          <a:noFill/>
          <a:ln>
            <a:noFill/>
          </a:ln>
        </p:spPr>
        <p:txBody>
          <a:bodyPr spcFirstLastPara="1" wrap="square" lIns="93300" tIns="46650" rIns="93300" bIns="4665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647626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2">
          <a:extLst>
            <a:ext uri="{FF2B5EF4-FFF2-40B4-BE49-F238E27FC236}">
              <a16:creationId xmlns:a16="http://schemas.microsoft.com/office/drawing/2014/main" id="{08BC3F66-9456-9AE8-88E0-F12F30D0B96B}"/>
            </a:ext>
          </a:extLst>
        </p:cNvPr>
        <p:cNvGrpSpPr/>
        <p:nvPr/>
      </p:nvGrpSpPr>
      <p:grpSpPr>
        <a:xfrm>
          <a:off x="0" y="0"/>
          <a:ext cx="0" cy="0"/>
          <a:chOff x="0" y="0"/>
          <a:chExt cx="0" cy="0"/>
        </a:xfrm>
      </p:grpSpPr>
      <p:sp>
        <p:nvSpPr>
          <p:cNvPr id="1053" name="Google Shape;1053;p14:notes">
            <a:extLst>
              <a:ext uri="{FF2B5EF4-FFF2-40B4-BE49-F238E27FC236}">
                <a16:creationId xmlns:a16="http://schemas.microsoft.com/office/drawing/2014/main" id="{F8F5A77D-80BF-3C88-F73F-D031B3E34EE4}"/>
              </a:ext>
            </a:extLst>
          </p:cNvPr>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054" name="Google Shape;1054;p14:notes">
            <a:extLst>
              <a:ext uri="{FF2B5EF4-FFF2-40B4-BE49-F238E27FC236}">
                <a16:creationId xmlns:a16="http://schemas.microsoft.com/office/drawing/2014/main" id="{1BE2EC1D-CE89-F36E-35D3-C27D52C88D54}"/>
              </a:ext>
            </a:extLst>
          </p:cNvPr>
          <p:cNvSpPr txBox="1">
            <a:spLocks noGrp="1"/>
          </p:cNvSpPr>
          <p:nvPr>
            <p:ph type="body" idx="1"/>
          </p:nvPr>
        </p:nvSpPr>
        <p:spPr>
          <a:xfrm>
            <a:off x="702310" y="4480004"/>
            <a:ext cx="5618480" cy="3665458"/>
          </a:xfrm>
          <a:prstGeom prst="rect">
            <a:avLst/>
          </a:prstGeom>
          <a:noFill/>
          <a:ln>
            <a:noFill/>
          </a:ln>
        </p:spPr>
        <p:txBody>
          <a:bodyPr spcFirstLastPara="1" wrap="square" lIns="93300" tIns="46650" rIns="93300" bIns="4665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557618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2">
          <a:extLst>
            <a:ext uri="{FF2B5EF4-FFF2-40B4-BE49-F238E27FC236}">
              <a16:creationId xmlns:a16="http://schemas.microsoft.com/office/drawing/2014/main" id="{16BB6C0B-0029-1EC1-1C52-4113596458DF}"/>
            </a:ext>
          </a:extLst>
        </p:cNvPr>
        <p:cNvGrpSpPr/>
        <p:nvPr/>
      </p:nvGrpSpPr>
      <p:grpSpPr>
        <a:xfrm>
          <a:off x="0" y="0"/>
          <a:ext cx="0" cy="0"/>
          <a:chOff x="0" y="0"/>
          <a:chExt cx="0" cy="0"/>
        </a:xfrm>
      </p:grpSpPr>
      <p:sp>
        <p:nvSpPr>
          <p:cNvPr id="1053" name="Google Shape;1053;p14:notes">
            <a:extLst>
              <a:ext uri="{FF2B5EF4-FFF2-40B4-BE49-F238E27FC236}">
                <a16:creationId xmlns:a16="http://schemas.microsoft.com/office/drawing/2014/main" id="{2ED3AA89-882B-217E-2B0A-99BBE351CB07}"/>
              </a:ext>
            </a:extLst>
          </p:cNvPr>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054" name="Google Shape;1054;p14:notes">
            <a:extLst>
              <a:ext uri="{FF2B5EF4-FFF2-40B4-BE49-F238E27FC236}">
                <a16:creationId xmlns:a16="http://schemas.microsoft.com/office/drawing/2014/main" id="{6D438DA6-4C1F-29AD-BEB5-DC46314560C6}"/>
              </a:ext>
            </a:extLst>
          </p:cNvPr>
          <p:cNvSpPr txBox="1">
            <a:spLocks noGrp="1"/>
          </p:cNvSpPr>
          <p:nvPr>
            <p:ph type="body" idx="1"/>
          </p:nvPr>
        </p:nvSpPr>
        <p:spPr>
          <a:xfrm>
            <a:off x="702310" y="4480004"/>
            <a:ext cx="5618480" cy="3665458"/>
          </a:xfrm>
          <a:prstGeom prst="rect">
            <a:avLst/>
          </a:prstGeom>
          <a:noFill/>
          <a:ln>
            <a:noFill/>
          </a:ln>
        </p:spPr>
        <p:txBody>
          <a:bodyPr spcFirstLastPara="1" wrap="square" lIns="93300" tIns="46650" rIns="93300" bIns="4665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823009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2">
          <a:extLst>
            <a:ext uri="{FF2B5EF4-FFF2-40B4-BE49-F238E27FC236}">
              <a16:creationId xmlns:a16="http://schemas.microsoft.com/office/drawing/2014/main" id="{61686E02-423B-5930-E1C6-88BECBB92EDC}"/>
            </a:ext>
          </a:extLst>
        </p:cNvPr>
        <p:cNvGrpSpPr/>
        <p:nvPr/>
      </p:nvGrpSpPr>
      <p:grpSpPr>
        <a:xfrm>
          <a:off x="0" y="0"/>
          <a:ext cx="0" cy="0"/>
          <a:chOff x="0" y="0"/>
          <a:chExt cx="0" cy="0"/>
        </a:xfrm>
      </p:grpSpPr>
      <p:sp>
        <p:nvSpPr>
          <p:cNvPr id="1053" name="Google Shape;1053;p14:notes">
            <a:extLst>
              <a:ext uri="{FF2B5EF4-FFF2-40B4-BE49-F238E27FC236}">
                <a16:creationId xmlns:a16="http://schemas.microsoft.com/office/drawing/2014/main" id="{7A5C1AF3-B8E6-5641-0833-35BC1A44216A}"/>
              </a:ext>
            </a:extLst>
          </p:cNvPr>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054" name="Google Shape;1054;p14:notes">
            <a:extLst>
              <a:ext uri="{FF2B5EF4-FFF2-40B4-BE49-F238E27FC236}">
                <a16:creationId xmlns:a16="http://schemas.microsoft.com/office/drawing/2014/main" id="{0484B5AB-6E26-FDBD-0B25-7E3364A72CF3}"/>
              </a:ext>
            </a:extLst>
          </p:cNvPr>
          <p:cNvSpPr txBox="1">
            <a:spLocks noGrp="1"/>
          </p:cNvSpPr>
          <p:nvPr>
            <p:ph type="body" idx="1"/>
          </p:nvPr>
        </p:nvSpPr>
        <p:spPr>
          <a:xfrm>
            <a:off x="702310" y="4480004"/>
            <a:ext cx="5618480" cy="3665458"/>
          </a:xfrm>
          <a:prstGeom prst="rect">
            <a:avLst/>
          </a:prstGeom>
          <a:noFill/>
          <a:ln>
            <a:noFill/>
          </a:ln>
        </p:spPr>
        <p:txBody>
          <a:bodyPr spcFirstLastPara="1" wrap="square" lIns="93300" tIns="46650" rIns="93300" bIns="4665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255697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2"/>
        <p:cNvGrpSpPr/>
        <p:nvPr/>
      </p:nvGrpSpPr>
      <p:grpSpPr>
        <a:xfrm>
          <a:off x="0" y="0"/>
          <a:ext cx="0" cy="0"/>
          <a:chOff x="0" y="0"/>
          <a:chExt cx="0" cy="0"/>
        </a:xfrm>
      </p:grpSpPr>
      <p:sp>
        <p:nvSpPr>
          <p:cNvPr id="1373" name="Google Shape;1373;p30:notes"/>
          <p:cNvSpPr txBox="1">
            <a:spLocks noGrp="1"/>
          </p:cNvSpPr>
          <p:nvPr>
            <p:ph type="body" idx="1"/>
          </p:nvPr>
        </p:nvSpPr>
        <p:spPr>
          <a:xfrm>
            <a:off x="702310" y="4480004"/>
            <a:ext cx="5618480" cy="3665458"/>
          </a:xfrm>
          <a:prstGeom prst="rect">
            <a:avLst/>
          </a:prstGeom>
        </p:spPr>
        <p:txBody>
          <a:bodyPr spcFirstLastPara="1" wrap="square" lIns="93300" tIns="46650" rIns="93300" bIns="46650" anchor="t" anchorCtr="0">
            <a:noAutofit/>
          </a:bodyPr>
          <a:lstStyle/>
          <a:p>
            <a:pPr marL="0" lvl="0" indent="0" algn="l" rtl="0">
              <a:spcBef>
                <a:spcPts val="0"/>
              </a:spcBef>
              <a:spcAft>
                <a:spcPts val="0"/>
              </a:spcAft>
              <a:buNone/>
            </a:pPr>
            <a:endParaRPr/>
          </a:p>
        </p:txBody>
      </p:sp>
      <p:sp>
        <p:nvSpPr>
          <p:cNvPr id="1374" name="Google Shape;1374;p30: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5"/>
        <p:cNvGrpSpPr/>
        <p:nvPr/>
      </p:nvGrpSpPr>
      <p:grpSpPr>
        <a:xfrm>
          <a:off x="0" y="0"/>
          <a:ext cx="0" cy="0"/>
          <a:chOff x="0" y="0"/>
          <a:chExt cx="0" cy="0"/>
        </a:xfrm>
      </p:grpSpPr>
      <p:sp>
        <p:nvSpPr>
          <p:cNvPr id="1396" name="Google Shape;1396;p31:notes"/>
          <p:cNvSpPr txBox="1">
            <a:spLocks noGrp="1"/>
          </p:cNvSpPr>
          <p:nvPr>
            <p:ph type="body" idx="1"/>
          </p:nvPr>
        </p:nvSpPr>
        <p:spPr>
          <a:xfrm>
            <a:off x="702310" y="4480004"/>
            <a:ext cx="5618480" cy="3665458"/>
          </a:xfrm>
          <a:prstGeom prst="rect">
            <a:avLst/>
          </a:prstGeom>
        </p:spPr>
        <p:txBody>
          <a:bodyPr spcFirstLastPara="1" wrap="square" lIns="93300" tIns="46650" rIns="93300" bIns="46650" anchor="t" anchorCtr="0">
            <a:noAutofit/>
          </a:bodyPr>
          <a:lstStyle/>
          <a:p>
            <a:pPr marL="0" lvl="0" indent="0" algn="l" rtl="0">
              <a:spcBef>
                <a:spcPts val="0"/>
              </a:spcBef>
              <a:spcAft>
                <a:spcPts val="0"/>
              </a:spcAft>
              <a:buNone/>
            </a:pPr>
            <a:endParaRPr/>
          </a:p>
        </p:txBody>
      </p:sp>
      <p:sp>
        <p:nvSpPr>
          <p:cNvPr id="1397" name="Google Shape;1397;p31: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7"/>
        <p:cNvGrpSpPr/>
        <p:nvPr/>
      </p:nvGrpSpPr>
      <p:grpSpPr>
        <a:xfrm>
          <a:off x="0" y="0"/>
          <a:ext cx="0" cy="0"/>
          <a:chOff x="0" y="0"/>
          <a:chExt cx="0" cy="0"/>
        </a:xfrm>
      </p:grpSpPr>
      <p:sp>
        <p:nvSpPr>
          <p:cNvPr id="1438" name="Google Shape;1438;p33: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39" name="Google Shape;1439;p33:notes"/>
          <p:cNvSpPr txBox="1">
            <a:spLocks noGrp="1"/>
          </p:cNvSpPr>
          <p:nvPr>
            <p:ph type="body" idx="1"/>
          </p:nvPr>
        </p:nvSpPr>
        <p:spPr>
          <a:xfrm>
            <a:off x="702310" y="4480004"/>
            <a:ext cx="5618480" cy="3665458"/>
          </a:xfrm>
          <a:prstGeom prst="rect">
            <a:avLst/>
          </a:prstGeom>
          <a:noFill/>
          <a:ln>
            <a:noFill/>
          </a:ln>
        </p:spPr>
        <p:txBody>
          <a:bodyPr spcFirstLastPara="1" wrap="square" lIns="93300" tIns="46650" rIns="93300" bIns="46650" anchor="t" anchorCtr="0">
            <a:noAutofit/>
          </a:bodyPr>
          <a:lstStyle/>
          <a:p>
            <a:pPr marL="0" lvl="0" indent="0" algn="l" rtl="0">
              <a:spcBef>
                <a:spcPts val="0"/>
              </a:spcBef>
              <a:spcAft>
                <a:spcPts val="0"/>
              </a:spcAft>
              <a:buNone/>
            </a:pPr>
            <a:endParaRPr>
              <a:latin typeface="Arial"/>
              <a:ea typeface="Arial"/>
              <a:cs typeface="Arial"/>
              <a:sym typeface="Arial"/>
            </a:endParaRPr>
          </a:p>
        </p:txBody>
      </p:sp>
      <p:sp>
        <p:nvSpPr>
          <p:cNvPr id="1440" name="Google Shape;1440;p33:notes"/>
          <p:cNvSpPr txBox="1">
            <a:spLocks noGrp="1"/>
          </p:cNvSpPr>
          <p:nvPr>
            <p:ph type="sldNum" idx="12"/>
          </p:nvPr>
        </p:nvSpPr>
        <p:spPr>
          <a:xfrm>
            <a:off x="3978132" y="8842030"/>
            <a:ext cx="3043343" cy="467071"/>
          </a:xfrm>
          <a:prstGeom prst="rect">
            <a:avLst/>
          </a:prstGeom>
          <a:noFill/>
          <a:ln>
            <a:noFill/>
          </a:ln>
        </p:spPr>
        <p:txBody>
          <a:bodyPr spcFirstLastPara="1" wrap="square" lIns="93300" tIns="46650" rIns="93300" bIns="4665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31</a:t>
            </a:fld>
            <a:endParaRPr sz="12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4"/>
        <p:cNvGrpSpPr/>
        <p:nvPr/>
      </p:nvGrpSpPr>
      <p:grpSpPr>
        <a:xfrm>
          <a:off x="0" y="0"/>
          <a:ext cx="0" cy="0"/>
          <a:chOff x="0" y="0"/>
          <a:chExt cx="0" cy="0"/>
        </a:xfrm>
      </p:grpSpPr>
      <p:sp>
        <p:nvSpPr>
          <p:cNvPr id="1445" name="Google Shape;1445;p34: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46" name="Google Shape;1446;p34:notes"/>
          <p:cNvSpPr txBox="1">
            <a:spLocks noGrp="1"/>
          </p:cNvSpPr>
          <p:nvPr>
            <p:ph type="body" idx="1"/>
          </p:nvPr>
        </p:nvSpPr>
        <p:spPr>
          <a:xfrm>
            <a:off x="702310" y="4480004"/>
            <a:ext cx="5618480" cy="3665458"/>
          </a:xfrm>
          <a:prstGeom prst="rect">
            <a:avLst/>
          </a:prstGeom>
          <a:noFill/>
          <a:ln>
            <a:noFill/>
          </a:ln>
        </p:spPr>
        <p:txBody>
          <a:bodyPr spcFirstLastPara="1" wrap="square" lIns="93300" tIns="46650" rIns="93300" bIns="46650" anchor="t" anchorCtr="0">
            <a:noAutofit/>
          </a:bodyPr>
          <a:lstStyle/>
          <a:p>
            <a:pPr marL="0" lvl="0" indent="0" algn="l" rtl="0">
              <a:spcBef>
                <a:spcPts val="0"/>
              </a:spcBef>
              <a:spcAft>
                <a:spcPts val="0"/>
              </a:spcAft>
              <a:buNone/>
            </a:pPr>
            <a:endParaRPr/>
          </a:p>
        </p:txBody>
      </p:sp>
      <p:sp>
        <p:nvSpPr>
          <p:cNvPr id="1447" name="Google Shape;1447;p34:notes"/>
          <p:cNvSpPr txBox="1">
            <a:spLocks noGrp="1"/>
          </p:cNvSpPr>
          <p:nvPr>
            <p:ph type="sldNum" idx="12"/>
          </p:nvPr>
        </p:nvSpPr>
        <p:spPr>
          <a:xfrm>
            <a:off x="3978132" y="8842030"/>
            <a:ext cx="3043343" cy="467071"/>
          </a:xfrm>
          <a:prstGeom prst="rect">
            <a:avLst/>
          </a:prstGeom>
          <a:noFill/>
          <a:ln>
            <a:noFill/>
          </a:ln>
        </p:spPr>
        <p:txBody>
          <a:bodyPr spcFirstLastPara="1" wrap="square" lIns="93300" tIns="46650" rIns="93300" bIns="4665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32</a:t>
            </a:fld>
            <a:endParaRPr sz="12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4">
          <a:extLst>
            <a:ext uri="{FF2B5EF4-FFF2-40B4-BE49-F238E27FC236}">
              <a16:creationId xmlns:a16="http://schemas.microsoft.com/office/drawing/2014/main" id="{5ADDBB97-1045-F328-D2D6-20A389DA5496}"/>
            </a:ext>
          </a:extLst>
        </p:cNvPr>
        <p:cNvGrpSpPr/>
        <p:nvPr/>
      </p:nvGrpSpPr>
      <p:grpSpPr>
        <a:xfrm>
          <a:off x="0" y="0"/>
          <a:ext cx="0" cy="0"/>
          <a:chOff x="0" y="0"/>
          <a:chExt cx="0" cy="0"/>
        </a:xfrm>
      </p:grpSpPr>
      <p:sp>
        <p:nvSpPr>
          <p:cNvPr id="1445" name="Google Shape;1445;p34:notes">
            <a:extLst>
              <a:ext uri="{FF2B5EF4-FFF2-40B4-BE49-F238E27FC236}">
                <a16:creationId xmlns:a16="http://schemas.microsoft.com/office/drawing/2014/main" id="{4DB956D9-E3FB-DB3C-FD88-242C930B9526}"/>
              </a:ext>
            </a:extLst>
          </p:cNvPr>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46" name="Google Shape;1446;p34:notes">
            <a:extLst>
              <a:ext uri="{FF2B5EF4-FFF2-40B4-BE49-F238E27FC236}">
                <a16:creationId xmlns:a16="http://schemas.microsoft.com/office/drawing/2014/main" id="{FC96782D-25E9-4F7D-16D3-60514E316CD1}"/>
              </a:ext>
            </a:extLst>
          </p:cNvPr>
          <p:cNvSpPr txBox="1">
            <a:spLocks noGrp="1"/>
          </p:cNvSpPr>
          <p:nvPr>
            <p:ph type="body" idx="1"/>
          </p:nvPr>
        </p:nvSpPr>
        <p:spPr>
          <a:xfrm>
            <a:off x="702310" y="4480004"/>
            <a:ext cx="5618480" cy="3665458"/>
          </a:xfrm>
          <a:prstGeom prst="rect">
            <a:avLst/>
          </a:prstGeom>
          <a:noFill/>
          <a:ln>
            <a:noFill/>
          </a:ln>
        </p:spPr>
        <p:txBody>
          <a:bodyPr spcFirstLastPara="1" wrap="square" lIns="93300" tIns="46650" rIns="93300" bIns="46650" anchor="t" anchorCtr="0">
            <a:noAutofit/>
          </a:bodyPr>
          <a:lstStyle/>
          <a:p>
            <a:pPr marL="0" lvl="0" indent="0" algn="l" rtl="0">
              <a:spcBef>
                <a:spcPts val="0"/>
              </a:spcBef>
              <a:spcAft>
                <a:spcPts val="0"/>
              </a:spcAft>
              <a:buNone/>
            </a:pPr>
            <a:endParaRPr/>
          </a:p>
        </p:txBody>
      </p:sp>
      <p:sp>
        <p:nvSpPr>
          <p:cNvPr id="1447" name="Google Shape;1447;p34:notes">
            <a:extLst>
              <a:ext uri="{FF2B5EF4-FFF2-40B4-BE49-F238E27FC236}">
                <a16:creationId xmlns:a16="http://schemas.microsoft.com/office/drawing/2014/main" id="{DC6B87EF-8902-5C89-62A6-E0DB5247E9F7}"/>
              </a:ext>
            </a:extLst>
          </p:cNvPr>
          <p:cNvSpPr txBox="1">
            <a:spLocks noGrp="1"/>
          </p:cNvSpPr>
          <p:nvPr>
            <p:ph type="sldNum" idx="12"/>
          </p:nvPr>
        </p:nvSpPr>
        <p:spPr>
          <a:xfrm>
            <a:off x="3978132" y="8842030"/>
            <a:ext cx="3043343" cy="467071"/>
          </a:xfrm>
          <a:prstGeom prst="rect">
            <a:avLst/>
          </a:prstGeom>
          <a:noFill/>
          <a:ln>
            <a:noFill/>
          </a:ln>
        </p:spPr>
        <p:txBody>
          <a:bodyPr spcFirstLastPara="1" wrap="square" lIns="93300" tIns="46650" rIns="93300" bIns="46650" anchor="b" anchorCtr="0">
            <a:noAutofit/>
          </a:bodyPr>
          <a:lstStyle/>
          <a:p>
            <a:pPr marL="0" marR="0" lvl="0" indent="0" algn="r" rtl="0">
              <a:lnSpc>
                <a:spcPct val="100000"/>
              </a:lnSpc>
              <a:spcBef>
                <a:spcPts val="0"/>
              </a:spcBef>
              <a:spcAft>
                <a:spcPts val="0"/>
              </a:spcAft>
              <a:buClr>
                <a:srgbClr val="000000"/>
              </a:buClr>
              <a:buSzPts val="12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33</a:t>
            </a:fld>
            <a:endParaRPr sz="1200" b="0" i="0" u="none" strike="noStrike" cap="none">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4922893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4">
          <a:extLst>
            <a:ext uri="{FF2B5EF4-FFF2-40B4-BE49-F238E27FC236}">
              <a16:creationId xmlns:a16="http://schemas.microsoft.com/office/drawing/2014/main" id="{601344E4-F30C-86EE-5296-E43501966C26}"/>
            </a:ext>
          </a:extLst>
        </p:cNvPr>
        <p:cNvGrpSpPr/>
        <p:nvPr/>
      </p:nvGrpSpPr>
      <p:grpSpPr>
        <a:xfrm>
          <a:off x="0" y="0"/>
          <a:ext cx="0" cy="0"/>
          <a:chOff x="0" y="0"/>
          <a:chExt cx="0" cy="0"/>
        </a:xfrm>
      </p:grpSpPr>
      <p:sp>
        <p:nvSpPr>
          <p:cNvPr id="1445" name="Google Shape;1445;p34:notes">
            <a:extLst>
              <a:ext uri="{FF2B5EF4-FFF2-40B4-BE49-F238E27FC236}">
                <a16:creationId xmlns:a16="http://schemas.microsoft.com/office/drawing/2014/main" id="{043ADC9A-197B-AC0A-F9B4-3821C137F478}"/>
              </a:ext>
            </a:extLst>
          </p:cNvPr>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46" name="Google Shape;1446;p34:notes">
            <a:extLst>
              <a:ext uri="{FF2B5EF4-FFF2-40B4-BE49-F238E27FC236}">
                <a16:creationId xmlns:a16="http://schemas.microsoft.com/office/drawing/2014/main" id="{A2E08532-C04D-B14F-90D2-6E45C3A6FAE4}"/>
              </a:ext>
            </a:extLst>
          </p:cNvPr>
          <p:cNvSpPr txBox="1">
            <a:spLocks noGrp="1"/>
          </p:cNvSpPr>
          <p:nvPr>
            <p:ph type="body" idx="1"/>
          </p:nvPr>
        </p:nvSpPr>
        <p:spPr>
          <a:xfrm>
            <a:off x="702310" y="4480004"/>
            <a:ext cx="5618480" cy="3665458"/>
          </a:xfrm>
          <a:prstGeom prst="rect">
            <a:avLst/>
          </a:prstGeom>
          <a:noFill/>
          <a:ln>
            <a:noFill/>
          </a:ln>
        </p:spPr>
        <p:txBody>
          <a:bodyPr spcFirstLastPara="1" wrap="square" lIns="93300" tIns="46650" rIns="93300" bIns="46650" anchor="t" anchorCtr="0">
            <a:noAutofit/>
          </a:bodyPr>
          <a:lstStyle/>
          <a:p>
            <a:pPr marL="0" lvl="0" indent="0" algn="l" rtl="0">
              <a:spcBef>
                <a:spcPts val="0"/>
              </a:spcBef>
              <a:spcAft>
                <a:spcPts val="0"/>
              </a:spcAft>
              <a:buNone/>
            </a:pPr>
            <a:endParaRPr/>
          </a:p>
        </p:txBody>
      </p:sp>
      <p:sp>
        <p:nvSpPr>
          <p:cNvPr id="1447" name="Google Shape;1447;p34:notes">
            <a:extLst>
              <a:ext uri="{FF2B5EF4-FFF2-40B4-BE49-F238E27FC236}">
                <a16:creationId xmlns:a16="http://schemas.microsoft.com/office/drawing/2014/main" id="{4B80E178-E1F6-42F4-1491-C6E7E6E8C47B}"/>
              </a:ext>
            </a:extLst>
          </p:cNvPr>
          <p:cNvSpPr txBox="1">
            <a:spLocks noGrp="1"/>
          </p:cNvSpPr>
          <p:nvPr>
            <p:ph type="sldNum" idx="12"/>
          </p:nvPr>
        </p:nvSpPr>
        <p:spPr>
          <a:xfrm>
            <a:off x="3978132" y="8842030"/>
            <a:ext cx="3043343" cy="467071"/>
          </a:xfrm>
          <a:prstGeom prst="rect">
            <a:avLst/>
          </a:prstGeom>
          <a:noFill/>
          <a:ln>
            <a:noFill/>
          </a:ln>
        </p:spPr>
        <p:txBody>
          <a:bodyPr spcFirstLastPara="1" wrap="square" lIns="93300" tIns="46650" rIns="93300" bIns="4665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Times New Roman"/>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pPr marL="0" marR="0" lvl="0" indent="0" algn="r" defTabSz="914400" rtl="0" eaLnBrk="1" fontAlgn="auto" latinLnBrk="0" hangingPunct="1">
                <a:lnSpc>
                  <a:spcPct val="100000"/>
                </a:lnSpc>
                <a:spcBef>
                  <a:spcPts val="0"/>
                </a:spcBef>
                <a:spcAft>
                  <a:spcPts val="0"/>
                </a:spcAft>
                <a:buClr>
                  <a:srgbClr val="000000"/>
                </a:buClr>
                <a:buSzPts val="1200"/>
                <a:buFont typeface="Times New Roman"/>
                <a:buNone/>
                <a:tabLst/>
                <a:defRPr/>
              </a:pPr>
              <a:t>34</a:t>
            </a:fld>
            <a:endParaRPr kumimoji="0" sz="12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Tree>
    <p:extLst>
      <p:ext uri="{BB962C8B-B14F-4D97-AF65-F5344CB8AC3E}">
        <p14:creationId xmlns:p14="http://schemas.microsoft.com/office/powerpoint/2010/main" val="18108468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1"/>
        <p:cNvGrpSpPr/>
        <p:nvPr/>
      </p:nvGrpSpPr>
      <p:grpSpPr>
        <a:xfrm>
          <a:off x="0" y="0"/>
          <a:ext cx="0" cy="0"/>
          <a:chOff x="0" y="0"/>
          <a:chExt cx="0" cy="0"/>
        </a:xfrm>
      </p:grpSpPr>
      <p:sp>
        <p:nvSpPr>
          <p:cNvPr id="1452" name="Google Shape;1452;p35:notes"/>
          <p:cNvSpPr txBox="1">
            <a:spLocks noGrp="1"/>
          </p:cNvSpPr>
          <p:nvPr>
            <p:ph type="body" idx="1"/>
          </p:nvPr>
        </p:nvSpPr>
        <p:spPr>
          <a:xfrm>
            <a:off x="702310" y="4480004"/>
            <a:ext cx="5618480" cy="3665458"/>
          </a:xfrm>
          <a:prstGeom prst="rect">
            <a:avLst/>
          </a:prstGeom>
        </p:spPr>
        <p:txBody>
          <a:bodyPr spcFirstLastPara="1" wrap="square" lIns="93300" tIns="46650" rIns="93300" bIns="46650" anchor="t" anchorCtr="0">
            <a:noAutofit/>
          </a:bodyPr>
          <a:lstStyle/>
          <a:p>
            <a:pPr marL="0" lvl="0" indent="0" algn="l" rtl="0">
              <a:spcBef>
                <a:spcPts val="0"/>
              </a:spcBef>
              <a:spcAft>
                <a:spcPts val="0"/>
              </a:spcAft>
              <a:buNone/>
            </a:pPr>
            <a:endParaRPr/>
          </a:p>
        </p:txBody>
      </p:sp>
      <p:sp>
        <p:nvSpPr>
          <p:cNvPr id="1453" name="Google Shape;1453;p35: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1">
          <a:extLst>
            <a:ext uri="{FF2B5EF4-FFF2-40B4-BE49-F238E27FC236}">
              <a16:creationId xmlns:a16="http://schemas.microsoft.com/office/drawing/2014/main" id="{A7FC7C98-E2F1-3A60-527D-184C5826A8A0}"/>
            </a:ext>
          </a:extLst>
        </p:cNvPr>
        <p:cNvGrpSpPr/>
        <p:nvPr/>
      </p:nvGrpSpPr>
      <p:grpSpPr>
        <a:xfrm>
          <a:off x="0" y="0"/>
          <a:ext cx="0" cy="0"/>
          <a:chOff x="0" y="0"/>
          <a:chExt cx="0" cy="0"/>
        </a:xfrm>
      </p:grpSpPr>
      <p:sp>
        <p:nvSpPr>
          <p:cNvPr id="1452" name="Google Shape;1452;p35:notes">
            <a:extLst>
              <a:ext uri="{FF2B5EF4-FFF2-40B4-BE49-F238E27FC236}">
                <a16:creationId xmlns:a16="http://schemas.microsoft.com/office/drawing/2014/main" id="{2D83AC69-358E-B2FD-7819-B7C1E11C9E7D}"/>
              </a:ext>
            </a:extLst>
          </p:cNvPr>
          <p:cNvSpPr txBox="1">
            <a:spLocks noGrp="1"/>
          </p:cNvSpPr>
          <p:nvPr>
            <p:ph type="body" idx="1"/>
          </p:nvPr>
        </p:nvSpPr>
        <p:spPr>
          <a:xfrm>
            <a:off x="702310" y="4480004"/>
            <a:ext cx="5618480" cy="3665458"/>
          </a:xfrm>
          <a:prstGeom prst="rect">
            <a:avLst/>
          </a:prstGeom>
        </p:spPr>
        <p:txBody>
          <a:bodyPr spcFirstLastPara="1" wrap="square" lIns="93300" tIns="46650" rIns="93300" bIns="46650" anchor="t" anchorCtr="0">
            <a:noAutofit/>
          </a:bodyPr>
          <a:lstStyle/>
          <a:p>
            <a:pPr marL="0" lvl="0" indent="0" algn="l" rtl="0">
              <a:spcBef>
                <a:spcPts val="0"/>
              </a:spcBef>
              <a:spcAft>
                <a:spcPts val="0"/>
              </a:spcAft>
              <a:buNone/>
            </a:pPr>
            <a:endParaRPr/>
          </a:p>
        </p:txBody>
      </p:sp>
      <p:sp>
        <p:nvSpPr>
          <p:cNvPr id="1453" name="Google Shape;1453;p35:notes">
            <a:extLst>
              <a:ext uri="{FF2B5EF4-FFF2-40B4-BE49-F238E27FC236}">
                <a16:creationId xmlns:a16="http://schemas.microsoft.com/office/drawing/2014/main" id="{CE68D119-5BFC-89EC-38CF-160CA980A61E}"/>
              </a:ext>
            </a:extLst>
          </p:cNvPr>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040455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and Content" type="obj">
  <p:cSld name="OBJECT">
    <p:spTree>
      <p:nvGrpSpPr>
        <p:cNvPr id="1" name="Shape 22"/>
        <p:cNvGrpSpPr/>
        <p:nvPr/>
      </p:nvGrpSpPr>
      <p:grpSpPr>
        <a:xfrm>
          <a:off x="0" y="0"/>
          <a:ext cx="0" cy="0"/>
          <a:chOff x="0" y="0"/>
          <a:chExt cx="0" cy="0"/>
        </a:xfrm>
      </p:grpSpPr>
      <p:sp>
        <p:nvSpPr>
          <p:cNvPr id="23" name="Google Shape;23;p2"/>
          <p:cNvSpPr txBox="1">
            <a:spLocks noGrp="1"/>
          </p:cNvSpPr>
          <p:nvPr>
            <p:ph type="title"/>
          </p:nvPr>
        </p:nvSpPr>
        <p:spPr>
          <a:xfrm>
            <a:off x="913775" y="618517"/>
            <a:ext cx="10364451" cy="1596177"/>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2"/>
          <p:cNvSpPr txBox="1">
            <a:spLocks noGrp="1"/>
          </p:cNvSpPr>
          <p:nvPr>
            <p:ph type="body" idx="1"/>
          </p:nvPr>
        </p:nvSpPr>
        <p:spPr>
          <a:xfrm>
            <a:off x="913775" y="2367093"/>
            <a:ext cx="10364452" cy="3424107"/>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25" name="Google Shape;25;p2"/>
          <p:cNvSpPr txBox="1">
            <a:spLocks noGrp="1"/>
          </p:cNvSpPr>
          <p:nvPr>
            <p:ph type="dt" idx="10"/>
          </p:nvPr>
        </p:nvSpPr>
        <p:spPr>
          <a:xfrm>
            <a:off x="7678737" y="5883275"/>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
          <p:cNvSpPr txBox="1">
            <a:spLocks noGrp="1"/>
          </p:cNvSpPr>
          <p:nvPr>
            <p:ph type="ftr" idx="11"/>
          </p:nvPr>
        </p:nvSpPr>
        <p:spPr>
          <a:xfrm>
            <a:off x="913774" y="5883275"/>
            <a:ext cx="667288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2"/>
          <p:cNvSpPr txBox="1">
            <a:spLocks noGrp="1"/>
          </p:cNvSpPr>
          <p:nvPr>
            <p:ph type="sldNum" idx="12"/>
          </p:nvPr>
        </p:nvSpPr>
        <p:spPr>
          <a:xfrm>
            <a:off x="10514011" y="5883275"/>
            <a:ext cx="76421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8"/>
        <p:cNvGrpSpPr/>
        <p:nvPr/>
      </p:nvGrpSpPr>
      <p:grpSpPr>
        <a:xfrm>
          <a:off x="0" y="0"/>
          <a:ext cx="0" cy="0"/>
          <a:chOff x="0" y="0"/>
          <a:chExt cx="0" cy="0"/>
        </a:xfrm>
      </p:grpSpPr>
      <p:pic>
        <p:nvPicPr>
          <p:cNvPr id="29" name="Google Shape;29;p3" descr="Droplets-HD-Content-R1d.png"/>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30" name="Google Shape;30;p3"/>
          <p:cNvSpPr txBox="1">
            <a:spLocks noGrp="1"/>
          </p:cNvSpPr>
          <p:nvPr>
            <p:ph type="dt" idx="10"/>
          </p:nvPr>
        </p:nvSpPr>
        <p:spPr>
          <a:xfrm>
            <a:off x="7678737" y="5883275"/>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3"/>
          <p:cNvSpPr txBox="1">
            <a:spLocks noGrp="1"/>
          </p:cNvSpPr>
          <p:nvPr>
            <p:ph type="ftr" idx="11"/>
          </p:nvPr>
        </p:nvSpPr>
        <p:spPr>
          <a:xfrm>
            <a:off x="913774" y="5883275"/>
            <a:ext cx="667288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3"/>
          <p:cNvSpPr txBox="1">
            <a:spLocks noGrp="1"/>
          </p:cNvSpPr>
          <p:nvPr>
            <p:ph type="sldNum" idx="12"/>
          </p:nvPr>
        </p:nvSpPr>
        <p:spPr>
          <a:xfrm>
            <a:off x="10514011" y="5883275"/>
            <a:ext cx="76421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33"/>
        <p:cNvGrpSpPr/>
        <p:nvPr/>
      </p:nvGrpSpPr>
      <p:grpSpPr>
        <a:xfrm>
          <a:off x="0" y="0"/>
          <a:ext cx="0" cy="0"/>
          <a:chOff x="0" y="0"/>
          <a:chExt cx="0" cy="0"/>
        </a:xfrm>
      </p:grpSpPr>
      <p:pic>
        <p:nvPicPr>
          <p:cNvPr id="34" name="Google Shape;34;p4" descr="Droplets-HD-Content-R1d.png"/>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35" name="Google Shape;35;p4"/>
          <p:cNvSpPr txBox="1">
            <a:spLocks noGrp="1"/>
          </p:cNvSpPr>
          <p:nvPr>
            <p:ph type="title"/>
          </p:nvPr>
        </p:nvSpPr>
        <p:spPr>
          <a:xfrm>
            <a:off x="913775" y="618517"/>
            <a:ext cx="10364451" cy="1596177"/>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4"/>
          <p:cNvSpPr txBox="1">
            <a:spLocks noGrp="1"/>
          </p:cNvSpPr>
          <p:nvPr>
            <p:ph type="body" idx="1"/>
          </p:nvPr>
        </p:nvSpPr>
        <p:spPr>
          <a:xfrm>
            <a:off x="913774" y="2367092"/>
            <a:ext cx="10363826" cy="3424107"/>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37" name="Google Shape;37;p4"/>
          <p:cNvSpPr txBox="1">
            <a:spLocks noGrp="1"/>
          </p:cNvSpPr>
          <p:nvPr>
            <p:ph type="dt" idx="10"/>
          </p:nvPr>
        </p:nvSpPr>
        <p:spPr>
          <a:xfrm>
            <a:off x="7678737" y="5883275"/>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
          <p:cNvSpPr txBox="1">
            <a:spLocks noGrp="1"/>
          </p:cNvSpPr>
          <p:nvPr>
            <p:ph type="ftr" idx="11"/>
          </p:nvPr>
        </p:nvSpPr>
        <p:spPr>
          <a:xfrm>
            <a:off x="913774" y="5883275"/>
            <a:ext cx="667288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
          <p:cNvSpPr txBox="1">
            <a:spLocks noGrp="1"/>
          </p:cNvSpPr>
          <p:nvPr>
            <p:ph type="sldNum" idx="12"/>
          </p:nvPr>
        </p:nvSpPr>
        <p:spPr>
          <a:xfrm>
            <a:off x="10514011" y="5883275"/>
            <a:ext cx="76421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6"/>
        <p:cNvGrpSpPr/>
        <p:nvPr/>
      </p:nvGrpSpPr>
      <p:grpSpPr>
        <a:xfrm>
          <a:off x="0" y="0"/>
          <a:ext cx="0" cy="0"/>
          <a:chOff x="0" y="0"/>
          <a:chExt cx="0" cy="0"/>
        </a:xfrm>
      </p:grpSpPr>
      <p:pic>
        <p:nvPicPr>
          <p:cNvPr id="47" name="Google Shape;47;p6" descr="Droplets-HD-Title-R1d.png"/>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48" name="Google Shape;48;p6"/>
          <p:cNvSpPr txBox="1">
            <a:spLocks noGrp="1"/>
          </p:cNvSpPr>
          <p:nvPr>
            <p:ph type="ctrTitle"/>
          </p:nvPr>
        </p:nvSpPr>
        <p:spPr>
          <a:xfrm>
            <a:off x="1751012" y="1300785"/>
            <a:ext cx="8689976" cy="2509213"/>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800"/>
              <a:buFont typeface="Twentieth Century"/>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6"/>
          <p:cNvSpPr txBox="1">
            <a:spLocks noGrp="1"/>
          </p:cNvSpPr>
          <p:nvPr>
            <p:ph type="subTitle" idx="1"/>
          </p:nvPr>
        </p:nvSpPr>
        <p:spPr>
          <a:xfrm>
            <a:off x="1751012" y="3886200"/>
            <a:ext cx="8689976" cy="1371599"/>
          </a:xfrm>
          <a:prstGeom prst="rect">
            <a:avLst/>
          </a:prstGeom>
          <a:noFill/>
          <a:ln>
            <a:noFill/>
          </a:ln>
        </p:spPr>
        <p:txBody>
          <a:bodyPr spcFirstLastPara="1" wrap="square" lIns="91425" tIns="45700" rIns="91425" bIns="45700" anchor="t" anchorCtr="0">
            <a:normAutofit/>
          </a:bodyPr>
          <a:lstStyle>
            <a:lvl1pPr lvl="0" algn="ctr">
              <a:lnSpc>
                <a:spcPct val="120000"/>
              </a:lnSpc>
              <a:spcBef>
                <a:spcPts val="1000"/>
              </a:spcBef>
              <a:spcAft>
                <a:spcPts val="0"/>
              </a:spcAft>
              <a:buSzPts val="2200"/>
              <a:buNone/>
              <a:defRPr sz="2200">
                <a:solidFill>
                  <a:srgbClr val="7F7F7F"/>
                </a:solidFill>
              </a:defRPr>
            </a:lvl1pPr>
            <a:lvl2pPr lvl="1" algn="ctr">
              <a:lnSpc>
                <a:spcPct val="120000"/>
              </a:lnSpc>
              <a:spcBef>
                <a:spcPts val="500"/>
              </a:spcBef>
              <a:spcAft>
                <a:spcPts val="0"/>
              </a:spcAft>
              <a:buSzPts val="2000"/>
              <a:buNone/>
              <a:defRPr sz="2000"/>
            </a:lvl2pPr>
            <a:lvl3pPr lvl="2" algn="ctr">
              <a:lnSpc>
                <a:spcPct val="120000"/>
              </a:lnSpc>
              <a:spcBef>
                <a:spcPts val="500"/>
              </a:spcBef>
              <a:spcAft>
                <a:spcPts val="0"/>
              </a:spcAft>
              <a:buSzPts val="1800"/>
              <a:buNone/>
              <a:defRPr sz="1800"/>
            </a:lvl3pPr>
            <a:lvl4pPr lvl="3" algn="ctr">
              <a:lnSpc>
                <a:spcPct val="120000"/>
              </a:lnSpc>
              <a:spcBef>
                <a:spcPts val="500"/>
              </a:spcBef>
              <a:spcAft>
                <a:spcPts val="0"/>
              </a:spcAft>
              <a:buSzPts val="1600"/>
              <a:buNone/>
              <a:defRPr sz="1600"/>
            </a:lvl4pPr>
            <a:lvl5pPr lvl="4" algn="ctr">
              <a:lnSpc>
                <a:spcPct val="120000"/>
              </a:lnSpc>
              <a:spcBef>
                <a:spcPts val="500"/>
              </a:spcBef>
              <a:spcAft>
                <a:spcPts val="0"/>
              </a:spcAft>
              <a:buSzPts val="1600"/>
              <a:buNone/>
              <a:defRPr sz="1600"/>
            </a:lvl5pPr>
            <a:lvl6pPr lvl="5" algn="ctr">
              <a:lnSpc>
                <a:spcPct val="120000"/>
              </a:lnSpc>
              <a:spcBef>
                <a:spcPts val="500"/>
              </a:spcBef>
              <a:spcAft>
                <a:spcPts val="0"/>
              </a:spcAft>
              <a:buSzPts val="1600"/>
              <a:buNone/>
              <a:defRPr sz="1600"/>
            </a:lvl6pPr>
            <a:lvl7pPr lvl="6" algn="ctr">
              <a:lnSpc>
                <a:spcPct val="120000"/>
              </a:lnSpc>
              <a:spcBef>
                <a:spcPts val="500"/>
              </a:spcBef>
              <a:spcAft>
                <a:spcPts val="0"/>
              </a:spcAft>
              <a:buSzPts val="1600"/>
              <a:buNone/>
              <a:defRPr sz="1600"/>
            </a:lvl7pPr>
            <a:lvl8pPr lvl="7" algn="ctr">
              <a:lnSpc>
                <a:spcPct val="120000"/>
              </a:lnSpc>
              <a:spcBef>
                <a:spcPts val="500"/>
              </a:spcBef>
              <a:spcAft>
                <a:spcPts val="0"/>
              </a:spcAft>
              <a:buSzPts val="1600"/>
              <a:buNone/>
              <a:defRPr sz="1600"/>
            </a:lvl8pPr>
            <a:lvl9pPr lvl="8" algn="ctr">
              <a:lnSpc>
                <a:spcPct val="120000"/>
              </a:lnSpc>
              <a:spcBef>
                <a:spcPts val="500"/>
              </a:spcBef>
              <a:spcAft>
                <a:spcPts val="0"/>
              </a:spcAft>
              <a:buSzPts val="1600"/>
              <a:buNone/>
              <a:defRPr sz="1600"/>
            </a:lvl9pPr>
          </a:lstStyle>
          <a:p>
            <a:endParaRPr/>
          </a:p>
        </p:txBody>
      </p:sp>
      <p:sp>
        <p:nvSpPr>
          <p:cNvPr id="50" name="Google Shape;50;p6"/>
          <p:cNvSpPr txBox="1">
            <a:spLocks noGrp="1"/>
          </p:cNvSpPr>
          <p:nvPr>
            <p:ph type="dt" idx="10"/>
          </p:nvPr>
        </p:nvSpPr>
        <p:spPr>
          <a:xfrm>
            <a:off x="7678737" y="5883275"/>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6"/>
          <p:cNvSpPr txBox="1">
            <a:spLocks noGrp="1"/>
          </p:cNvSpPr>
          <p:nvPr>
            <p:ph type="ftr" idx="11"/>
          </p:nvPr>
        </p:nvSpPr>
        <p:spPr>
          <a:xfrm>
            <a:off x="913774" y="5883275"/>
            <a:ext cx="667288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6"/>
          <p:cNvSpPr txBox="1">
            <a:spLocks noGrp="1"/>
          </p:cNvSpPr>
          <p:nvPr>
            <p:ph type="sldNum" idx="12"/>
          </p:nvPr>
        </p:nvSpPr>
        <p:spPr>
          <a:xfrm>
            <a:off x="10514011" y="5883275"/>
            <a:ext cx="76421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3"/>
        <p:cNvGrpSpPr/>
        <p:nvPr/>
      </p:nvGrpSpPr>
      <p:grpSpPr>
        <a:xfrm>
          <a:off x="0" y="0"/>
          <a:ext cx="0" cy="0"/>
          <a:chOff x="0" y="0"/>
          <a:chExt cx="0" cy="0"/>
        </a:xfrm>
      </p:grpSpPr>
      <p:pic>
        <p:nvPicPr>
          <p:cNvPr id="54" name="Google Shape;54;p7" descr="Droplets-HD-Content-R1d.png"/>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55" name="Google Shape;55;p7"/>
          <p:cNvSpPr txBox="1">
            <a:spLocks noGrp="1"/>
          </p:cNvSpPr>
          <p:nvPr>
            <p:ph type="title"/>
          </p:nvPr>
        </p:nvSpPr>
        <p:spPr>
          <a:xfrm>
            <a:off x="913774" y="828563"/>
            <a:ext cx="10351752" cy="2736819"/>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000"/>
              <a:buFont typeface="Twentieth Century"/>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7"/>
          <p:cNvSpPr txBox="1">
            <a:spLocks noGrp="1"/>
          </p:cNvSpPr>
          <p:nvPr>
            <p:ph type="body" idx="1"/>
          </p:nvPr>
        </p:nvSpPr>
        <p:spPr>
          <a:xfrm>
            <a:off x="913774" y="3657457"/>
            <a:ext cx="10351752" cy="1368183"/>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SzPts val="2000"/>
              <a:buNone/>
              <a:defRPr sz="2000">
                <a:solidFill>
                  <a:srgbClr val="7F7F7F"/>
                </a:solidFill>
              </a:defRPr>
            </a:lvl1pPr>
            <a:lvl2pPr marL="914400" lvl="1" indent="-228600" algn="l">
              <a:lnSpc>
                <a:spcPct val="120000"/>
              </a:lnSpc>
              <a:spcBef>
                <a:spcPts val="500"/>
              </a:spcBef>
              <a:spcAft>
                <a:spcPts val="0"/>
              </a:spcAft>
              <a:buSzPts val="2000"/>
              <a:buNone/>
              <a:defRPr sz="2000">
                <a:solidFill>
                  <a:srgbClr val="888888"/>
                </a:solidFill>
              </a:defRPr>
            </a:lvl2pPr>
            <a:lvl3pPr marL="1371600" lvl="2" indent="-228600" algn="l">
              <a:lnSpc>
                <a:spcPct val="120000"/>
              </a:lnSpc>
              <a:spcBef>
                <a:spcPts val="500"/>
              </a:spcBef>
              <a:spcAft>
                <a:spcPts val="0"/>
              </a:spcAft>
              <a:buSzPts val="1800"/>
              <a:buNone/>
              <a:defRPr sz="1800">
                <a:solidFill>
                  <a:srgbClr val="888888"/>
                </a:solidFill>
              </a:defRPr>
            </a:lvl3pPr>
            <a:lvl4pPr marL="1828800" lvl="3" indent="-228600" algn="l">
              <a:lnSpc>
                <a:spcPct val="120000"/>
              </a:lnSpc>
              <a:spcBef>
                <a:spcPts val="500"/>
              </a:spcBef>
              <a:spcAft>
                <a:spcPts val="0"/>
              </a:spcAft>
              <a:buSzPts val="1600"/>
              <a:buNone/>
              <a:defRPr sz="1600">
                <a:solidFill>
                  <a:srgbClr val="888888"/>
                </a:solidFill>
              </a:defRPr>
            </a:lvl4pPr>
            <a:lvl5pPr marL="2286000" lvl="4" indent="-228600" algn="l">
              <a:lnSpc>
                <a:spcPct val="120000"/>
              </a:lnSpc>
              <a:spcBef>
                <a:spcPts val="500"/>
              </a:spcBef>
              <a:spcAft>
                <a:spcPts val="0"/>
              </a:spcAft>
              <a:buSzPts val="1600"/>
              <a:buNone/>
              <a:defRPr sz="1600">
                <a:solidFill>
                  <a:srgbClr val="888888"/>
                </a:solidFill>
              </a:defRPr>
            </a:lvl5pPr>
            <a:lvl6pPr marL="2743200" lvl="5" indent="-228600" algn="l">
              <a:lnSpc>
                <a:spcPct val="120000"/>
              </a:lnSpc>
              <a:spcBef>
                <a:spcPts val="500"/>
              </a:spcBef>
              <a:spcAft>
                <a:spcPts val="0"/>
              </a:spcAft>
              <a:buSzPts val="1600"/>
              <a:buNone/>
              <a:defRPr sz="1600">
                <a:solidFill>
                  <a:srgbClr val="888888"/>
                </a:solidFill>
              </a:defRPr>
            </a:lvl6pPr>
            <a:lvl7pPr marL="3200400" lvl="6" indent="-228600" algn="l">
              <a:lnSpc>
                <a:spcPct val="120000"/>
              </a:lnSpc>
              <a:spcBef>
                <a:spcPts val="500"/>
              </a:spcBef>
              <a:spcAft>
                <a:spcPts val="0"/>
              </a:spcAft>
              <a:buSzPts val="1600"/>
              <a:buNone/>
              <a:defRPr sz="1600">
                <a:solidFill>
                  <a:srgbClr val="888888"/>
                </a:solidFill>
              </a:defRPr>
            </a:lvl7pPr>
            <a:lvl8pPr marL="3657600" lvl="7" indent="-228600" algn="l">
              <a:lnSpc>
                <a:spcPct val="120000"/>
              </a:lnSpc>
              <a:spcBef>
                <a:spcPts val="500"/>
              </a:spcBef>
              <a:spcAft>
                <a:spcPts val="0"/>
              </a:spcAft>
              <a:buSzPts val="1600"/>
              <a:buNone/>
              <a:defRPr sz="1600">
                <a:solidFill>
                  <a:srgbClr val="888888"/>
                </a:solidFill>
              </a:defRPr>
            </a:lvl8pPr>
            <a:lvl9pPr marL="4114800" lvl="8" indent="-228600" algn="l">
              <a:lnSpc>
                <a:spcPct val="120000"/>
              </a:lnSpc>
              <a:spcBef>
                <a:spcPts val="500"/>
              </a:spcBef>
              <a:spcAft>
                <a:spcPts val="0"/>
              </a:spcAft>
              <a:buSzPts val="1600"/>
              <a:buNone/>
              <a:defRPr sz="1600">
                <a:solidFill>
                  <a:srgbClr val="888888"/>
                </a:solidFill>
              </a:defRPr>
            </a:lvl9pPr>
          </a:lstStyle>
          <a:p>
            <a:endParaRPr/>
          </a:p>
        </p:txBody>
      </p:sp>
      <p:sp>
        <p:nvSpPr>
          <p:cNvPr id="57" name="Google Shape;57;p7"/>
          <p:cNvSpPr txBox="1">
            <a:spLocks noGrp="1"/>
          </p:cNvSpPr>
          <p:nvPr>
            <p:ph type="dt" idx="10"/>
          </p:nvPr>
        </p:nvSpPr>
        <p:spPr>
          <a:xfrm>
            <a:off x="7678737" y="5883275"/>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7"/>
          <p:cNvSpPr txBox="1">
            <a:spLocks noGrp="1"/>
          </p:cNvSpPr>
          <p:nvPr>
            <p:ph type="ftr" idx="11"/>
          </p:nvPr>
        </p:nvSpPr>
        <p:spPr>
          <a:xfrm>
            <a:off x="913774" y="5883275"/>
            <a:ext cx="667288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7"/>
          <p:cNvSpPr txBox="1">
            <a:spLocks noGrp="1"/>
          </p:cNvSpPr>
          <p:nvPr>
            <p:ph type="sldNum" idx="12"/>
          </p:nvPr>
        </p:nvSpPr>
        <p:spPr>
          <a:xfrm>
            <a:off x="10514011" y="5883275"/>
            <a:ext cx="76421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0"/>
        <p:cNvGrpSpPr/>
        <p:nvPr/>
      </p:nvGrpSpPr>
      <p:grpSpPr>
        <a:xfrm>
          <a:off x="0" y="0"/>
          <a:ext cx="0" cy="0"/>
          <a:chOff x="0" y="0"/>
          <a:chExt cx="0" cy="0"/>
        </a:xfrm>
      </p:grpSpPr>
      <p:pic>
        <p:nvPicPr>
          <p:cNvPr id="61" name="Google Shape;61;p8" descr="Droplets-HD-Content-R1d.png"/>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62" name="Google Shape;62;p8"/>
          <p:cNvSpPr txBox="1">
            <a:spLocks noGrp="1"/>
          </p:cNvSpPr>
          <p:nvPr>
            <p:ph type="title"/>
          </p:nvPr>
        </p:nvSpPr>
        <p:spPr>
          <a:xfrm>
            <a:off x="913775" y="618517"/>
            <a:ext cx="10364451" cy="1596177"/>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8"/>
          <p:cNvSpPr txBox="1">
            <a:spLocks noGrp="1"/>
          </p:cNvSpPr>
          <p:nvPr>
            <p:ph type="body" idx="1"/>
          </p:nvPr>
        </p:nvSpPr>
        <p:spPr>
          <a:xfrm>
            <a:off x="913774" y="2367092"/>
            <a:ext cx="5106026" cy="3424107"/>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64" name="Google Shape;64;p8"/>
          <p:cNvSpPr txBox="1">
            <a:spLocks noGrp="1"/>
          </p:cNvSpPr>
          <p:nvPr>
            <p:ph type="body" idx="2"/>
          </p:nvPr>
        </p:nvSpPr>
        <p:spPr>
          <a:xfrm>
            <a:off x="6172200" y="2367092"/>
            <a:ext cx="5105400" cy="3424107"/>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65" name="Google Shape;65;p8"/>
          <p:cNvSpPr txBox="1">
            <a:spLocks noGrp="1"/>
          </p:cNvSpPr>
          <p:nvPr>
            <p:ph type="dt" idx="10"/>
          </p:nvPr>
        </p:nvSpPr>
        <p:spPr>
          <a:xfrm>
            <a:off x="7678737" y="5883275"/>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8"/>
          <p:cNvSpPr txBox="1">
            <a:spLocks noGrp="1"/>
          </p:cNvSpPr>
          <p:nvPr>
            <p:ph type="ftr" idx="11"/>
          </p:nvPr>
        </p:nvSpPr>
        <p:spPr>
          <a:xfrm>
            <a:off x="913774" y="5883275"/>
            <a:ext cx="667288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8"/>
          <p:cNvSpPr txBox="1">
            <a:spLocks noGrp="1"/>
          </p:cNvSpPr>
          <p:nvPr>
            <p:ph type="sldNum" idx="12"/>
          </p:nvPr>
        </p:nvSpPr>
        <p:spPr>
          <a:xfrm>
            <a:off x="10514011" y="5883275"/>
            <a:ext cx="76421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8"/>
        <p:cNvGrpSpPr/>
        <p:nvPr/>
      </p:nvGrpSpPr>
      <p:grpSpPr>
        <a:xfrm>
          <a:off x="0" y="0"/>
          <a:ext cx="0" cy="0"/>
          <a:chOff x="0" y="0"/>
          <a:chExt cx="0" cy="0"/>
        </a:xfrm>
      </p:grpSpPr>
      <p:pic>
        <p:nvPicPr>
          <p:cNvPr id="69" name="Google Shape;69;p9" descr="Droplets-HD-Content-R1d.png"/>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70" name="Google Shape;70;p9"/>
          <p:cNvSpPr txBox="1">
            <a:spLocks noGrp="1"/>
          </p:cNvSpPr>
          <p:nvPr>
            <p:ph type="title"/>
          </p:nvPr>
        </p:nvSpPr>
        <p:spPr>
          <a:xfrm>
            <a:off x="913775" y="618517"/>
            <a:ext cx="10364451" cy="1596177"/>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9"/>
          <p:cNvSpPr txBox="1">
            <a:spLocks noGrp="1"/>
          </p:cNvSpPr>
          <p:nvPr>
            <p:ph type="body" idx="1"/>
          </p:nvPr>
        </p:nvSpPr>
        <p:spPr>
          <a:xfrm>
            <a:off x="1146328" y="2371018"/>
            <a:ext cx="4873474" cy="679994"/>
          </a:xfrm>
          <a:prstGeom prst="rect">
            <a:avLst/>
          </a:prstGeom>
          <a:noFill/>
          <a:ln>
            <a:noFill/>
          </a:ln>
        </p:spPr>
        <p:txBody>
          <a:bodyPr spcFirstLastPara="1" wrap="square" lIns="91425" tIns="45700" rIns="91425" bIns="45700" anchor="b" anchorCtr="0">
            <a:noAutofit/>
          </a:bodyPr>
          <a:lstStyle>
            <a:lvl1pPr marL="457200" lvl="0" indent="-228600" algn="l">
              <a:lnSpc>
                <a:spcPct val="85000"/>
              </a:lnSpc>
              <a:spcBef>
                <a:spcPts val="1000"/>
              </a:spcBef>
              <a:spcAft>
                <a:spcPts val="0"/>
              </a:spcAft>
              <a:buSzPts val="2600"/>
              <a:buNone/>
              <a:defRPr sz="2600" b="0">
                <a:solidFill>
                  <a:schemeClr val="dk1"/>
                </a:solidFill>
              </a:defRPr>
            </a:lvl1pPr>
            <a:lvl2pPr marL="914400" lvl="1" indent="-228600" algn="l">
              <a:lnSpc>
                <a:spcPct val="120000"/>
              </a:lnSpc>
              <a:spcBef>
                <a:spcPts val="500"/>
              </a:spcBef>
              <a:spcAft>
                <a:spcPts val="0"/>
              </a:spcAft>
              <a:buSzPts val="2000"/>
              <a:buNone/>
              <a:defRPr sz="2000" b="1"/>
            </a:lvl2pPr>
            <a:lvl3pPr marL="1371600" lvl="2" indent="-228600" algn="l">
              <a:lnSpc>
                <a:spcPct val="120000"/>
              </a:lnSpc>
              <a:spcBef>
                <a:spcPts val="500"/>
              </a:spcBef>
              <a:spcAft>
                <a:spcPts val="0"/>
              </a:spcAft>
              <a:buSzPts val="1800"/>
              <a:buNone/>
              <a:defRPr sz="1800" b="1"/>
            </a:lvl3pPr>
            <a:lvl4pPr marL="1828800" lvl="3" indent="-228600" algn="l">
              <a:lnSpc>
                <a:spcPct val="120000"/>
              </a:lnSpc>
              <a:spcBef>
                <a:spcPts val="500"/>
              </a:spcBef>
              <a:spcAft>
                <a:spcPts val="0"/>
              </a:spcAft>
              <a:buSzPts val="1600"/>
              <a:buNone/>
              <a:defRPr sz="1600" b="1"/>
            </a:lvl4pPr>
            <a:lvl5pPr marL="2286000" lvl="4" indent="-228600" algn="l">
              <a:lnSpc>
                <a:spcPct val="120000"/>
              </a:lnSpc>
              <a:spcBef>
                <a:spcPts val="500"/>
              </a:spcBef>
              <a:spcAft>
                <a:spcPts val="0"/>
              </a:spcAft>
              <a:buSzPts val="1600"/>
              <a:buNone/>
              <a:defRPr sz="1600" b="1"/>
            </a:lvl5pPr>
            <a:lvl6pPr marL="2743200" lvl="5" indent="-228600" algn="l">
              <a:lnSpc>
                <a:spcPct val="120000"/>
              </a:lnSpc>
              <a:spcBef>
                <a:spcPts val="500"/>
              </a:spcBef>
              <a:spcAft>
                <a:spcPts val="0"/>
              </a:spcAft>
              <a:buSzPts val="1600"/>
              <a:buNone/>
              <a:defRPr sz="1600" b="1"/>
            </a:lvl6pPr>
            <a:lvl7pPr marL="3200400" lvl="6" indent="-228600" algn="l">
              <a:lnSpc>
                <a:spcPct val="120000"/>
              </a:lnSpc>
              <a:spcBef>
                <a:spcPts val="500"/>
              </a:spcBef>
              <a:spcAft>
                <a:spcPts val="0"/>
              </a:spcAft>
              <a:buSzPts val="1600"/>
              <a:buNone/>
              <a:defRPr sz="1600" b="1"/>
            </a:lvl7pPr>
            <a:lvl8pPr marL="3657600" lvl="7" indent="-228600" algn="l">
              <a:lnSpc>
                <a:spcPct val="120000"/>
              </a:lnSpc>
              <a:spcBef>
                <a:spcPts val="500"/>
              </a:spcBef>
              <a:spcAft>
                <a:spcPts val="0"/>
              </a:spcAft>
              <a:buSzPts val="1600"/>
              <a:buNone/>
              <a:defRPr sz="1600" b="1"/>
            </a:lvl8pPr>
            <a:lvl9pPr marL="4114800" lvl="8" indent="-228600" algn="l">
              <a:lnSpc>
                <a:spcPct val="120000"/>
              </a:lnSpc>
              <a:spcBef>
                <a:spcPts val="500"/>
              </a:spcBef>
              <a:spcAft>
                <a:spcPts val="0"/>
              </a:spcAft>
              <a:buSzPts val="1600"/>
              <a:buNone/>
              <a:defRPr sz="1600" b="1"/>
            </a:lvl9pPr>
          </a:lstStyle>
          <a:p>
            <a:endParaRPr/>
          </a:p>
        </p:txBody>
      </p:sp>
      <p:sp>
        <p:nvSpPr>
          <p:cNvPr id="72" name="Google Shape;72;p9"/>
          <p:cNvSpPr txBox="1">
            <a:spLocks noGrp="1"/>
          </p:cNvSpPr>
          <p:nvPr>
            <p:ph type="body" idx="2"/>
          </p:nvPr>
        </p:nvSpPr>
        <p:spPr>
          <a:xfrm>
            <a:off x="913774" y="3051012"/>
            <a:ext cx="5106027" cy="2740187"/>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73" name="Google Shape;73;p9"/>
          <p:cNvSpPr txBox="1">
            <a:spLocks noGrp="1"/>
          </p:cNvSpPr>
          <p:nvPr>
            <p:ph type="body" idx="3"/>
          </p:nvPr>
        </p:nvSpPr>
        <p:spPr>
          <a:xfrm>
            <a:off x="6396423" y="2371018"/>
            <a:ext cx="4881804" cy="679994"/>
          </a:xfrm>
          <a:prstGeom prst="rect">
            <a:avLst/>
          </a:prstGeom>
          <a:noFill/>
          <a:ln>
            <a:noFill/>
          </a:ln>
        </p:spPr>
        <p:txBody>
          <a:bodyPr spcFirstLastPara="1" wrap="square" lIns="91425" tIns="45700" rIns="91425" bIns="45700" anchor="b" anchorCtr="0">
            <a:noAutofit/>
          </a:bodyPr>
          <a:lstStyle>
            <a:lvl1pPr marL="457200" lvl="0" indent="-228600" algn="l">
              <a:lnSpc>
                <a:spcPct val="85000"/>
              </a:lnSpc>
              <a:spcBef>
                <a:spcPts val="1000"/>
              </a:spcBef>
              <a:spcAft>
                <a:spcPts val="0"/>
              </a:spcAft>
              <a:buSzPts val="2600"/>
              <a:buNone/>
              <a:defRPr sz="2600" b="0">
                <a:solidFill>
                  <a:schemeClr val="dk1"/>
                </a:solidFill>
              </a:defRPr>
            </a:lvl1pPr>
            <a:lvl2pPr marL="914400" lvl="1" indent="-228600" algn="l">
              <a:lnSpc>
                <a:spcPct val="120000"/>
              </a:lnSpc>
              <a:spcBef>
                <a:spcPts val="500"/>
              </a:spcBef>
              <a:spcAft>
                <a:spcPts val="0"/>
              </a:spcAft>
              <a:buSzPts val="2000"/>
              <a:buNone/>
              <a:defRPr sz="2000" b="1"/>
            </a:lvl2pPr>
            <a:lvl3pPr marL="1371600" lvl="2" indent="-228600" algn="l">
              <a:lnSpc>
                <a:spcPct val="120000"/>
              </a:lnSpc>
              <a:spcBef>
                <a:spcPts val="500"/>
              </a:spcBef>
              <a:spcAft>
                <a:spcPts val="0"/>
              </a:spcAft>
              <a:buSzPts val="1800"/>
              <a:buNone/>
              <a:defRPr sz="1800" b="1"/>
            </a:lvl3pPr>
            <a:lvl4pPr marL="1828800" lvl="3" indent="-228600" algn="l">
              <a:lnSpc>
                <a:spcPct val="120000"/>
              </a:lnSpc>
              <a:spcBef>
                <a:spcPts val="500"/>
              </a:spcBef>
              <a:spcAft>
                <a:spcPts val="0"/>
              </a:spcAft>
              <a:buSzPts val="1600"/>
              <a:buNone/>
              <a:defRPr sz="1600" b="1"/>
            </a:lvl4pPr>
            <a:lvl5pPr marL="2286000" lvl="4" indent="-228600" algn="l">
              <a:lnSpc>
                <a:spcPct val="120000"/>
              </a:lnSpc>
              <a:spcBef>
                <a:spcPts val="500"/>
              </a:spcBef>
              <a:spcAft>
                <a:spcPts val="0"/>
              </a:spcAft>
              <a:buSzPts val="1600"/>
              <a:buNone/>
              <a:defRPr sz="1600" b="1"/>
            </a:lvl5pPr>
            <a:lvl6pPr marL="2743200" lvl="5" indent="-228600" algn="l">
              <a:lnSpc>
                <a:spcPct val="120000"/>
              </a:lnSpc>
              <a:spcBef>
                <a:spcPts val="500"/>
              </a:spcBef>
              <a:spcAft>
                <a:spcPts val="0"/>
              </a:spcAft>
              <a:buSzPts val="1600"/>
              <a:buNone/>
              <a:defRPr sz="1600" b="1"/>
            </a:lvl6pPr>
            <a:lvl7pPr marL="3200400" lvl="6" indent="-228600" algn="l">
              <a:lnSpc>
                <a:spcPct val="120000"/>
              </a:lnSpc>
              <a:spcBef>
                <a:spcPts val="500"/>
              </a:spcBef>
              <a:spcAft>
                <a:spcPts val="0"/>
              </a:spcAft>
              <a:buSzPts val="1600"/>
              <a:buNone/>
              <a:defRPr sz="1600" b="1"/>
            </a:lvl7pPr>
            <a:lvl8pPr marL="3657600" lvl="7" indent="-228600" algn="l">
              <a:lnSpc>
                <a:spcPct val="120000"/>
              </a:lnSpc>
              <a:spcBef>
                <a:spcPts val="500"/>
              </a:spcBef>
              <a:spcAft>
                <a:spcPts val="0"/>
              </a:spcAft>
              <a:buSzPts val="1600"/>
              <a:buNone/>
              <a:defRPr sz="1600" b="1"/>
            </a:lvl8pPr>
            <a:lvl9pPr marL="4114800" lvl="8" indent="-228600" algn="l">
              <a:lnSpc>
                <a:spcPct val="120000"/>
              </a:lnSpc>
              <a:spcBef>
                <a:spcPts val="500"/>
              </a:spcBef>
              <a:spcAft>
                <a:spcPts val="0"/>
              </a:spcAft>
              <a:buSzPts val="1600"/>
              <a:buNone/>
              <a:defRPr sz="1600" b="1"/>
            </a:lvl9pPr>
          </a:lstStyle>
          <a:p>
            <a:endParaRPr/>
          </a:p>
        </p:txBody>
      </p:sp>
      <p:sp>
        <p:nvSpPr>
          <p:cNvPr id="74" name="Google Shape;74;p9"/>
          <p:cNvSpPr txBox="1">
            <a:spLocks noGrp="1"/>
          </p:cNvSpPr>
          <p:nvPr>
            <p:ph type="body" idx="4"/>
          </p:nvPr>
        </p:nvSpPr>
        <p:spPr>
          <a:xfrm>
            <a:off x="6172200" y="3051012"/>
            <a:ext cx="5105401" cy="2740187"/>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75" name="Google Shape;75;p9"/>
          <p:cNvSpPr txBox="1">
            <a:spLocks noGrp="1"/>
          </p:cNvSpPr>
          <p:nvPr>
            <p:ph type="dt" idx="10"/>
          </p:nvPr>
        </p:nvSpPr>
        <p:spPr>
          <a:xfrm>
            <a:off x="7678737" y="5883275"/>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9"/>
          <p:cNvSpPr txBox="1">
            <a:spLocks noGrp="1"/>
          </p:cNvSpPr>
          <p:nvPr>
            <p:ph type="ftr" idx="11"/>
          </p:nvPr>
        </p:nvSpPr>
        <p:spPr>
          <a:xfrm>
            <a:off x="913774" y="5883275"/>
            <a:ext cx="667288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9"/>
          <p:cNvSpPr txBox="1">
            <a:spLocks noGrp="1"/>
          </p:cNvSpPr>
          <p:nvPr>
            <p:ph type="sldNum" idx="12"/>
          </p:nvPr>
        </p:nvSpPr>
        <p:spPr>
          <a:xfrm>
            <a:off x="10514011" y="5883275"/>
            <a:ext cx="76421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8"/>
        <p:cNvGrpSpPr/>
        <p:nvPr/>
      </p:nvGrpSpPr>
      <p:grpSpPr>
        <a:xfrm>
          <a:off x="0" y="0"/>
          <a:ext cx="0" cy="0"/>
          <a:chOff x="0" y="0"/>
          <a:chExt cx="0" cy="0"/>
        </a:xfrm>
      </p:grpSpPr>
      <p:pic>
        <p:nvPicPr>
          <p:cNvPr id="79" name="Google Shape;79;p10" descr="Droplets-HD-Content-R1d.png"/>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80" name="Google Shape;80;p10"/>
          <p:cNvSpPr txBox="1">
            <a:spLocks noGrp="1"/>
          </p:cNvSpPr>
          <p:nvPr>
            <p:ph type="title"/>
          </p:nvPr>
        </p:nvSpPr>
        <p:spPr>
          <a:xfrm>
            <a:off x="913775" y="609600"/>
            <a:ext cx="3935688" cy="2023252"/>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10"/>
          <p:cNvSpPr txBox="1">
            <a:spLocks noGrp="1"/>
          </p:cNvSpPr>
          <p:nvPr>
            <p:ph type="body" idx="1"/>
          </p:nvPr>
        </p:nvSpPr>
        <p:spPr>
          <a:xfrm>
            <a:off x="5078062" y="609600"/>
            <a:ext cx="6200163" cy="5181599"/>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82" name="Google Shape;82;p10"/>
          <p:cNvSpPr txBox="1">
            <a:spLocks noGrp="1"/>
          </p:cNvSpPr>
          <p:nvPr>
            <p:ph type="body" idx="2"/>
          </p:nvPr>
        </p:nvSpPr>
        <p:spPr>
          <a:xfrm>
            <a:off x="913774" y="2632852"/>
            <a:ext cx="3935689" cy="3158348"/>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SzPts val="1600"/>
              <a:buNone/>
              <a:defRPr sz="1600"/>
            </a:lvl1pPr>
            <a:lvl2pPr marL="914400" lvl="1" indent="-228600" algn="l">
              <a:lnSpc>
                <a:spcPct val="120000"/>
              </a:lnSpc>
              <a:spcBef>
                <a:spcPts val="500"/>
              </a:spcBef>
              <a:spcAft>
                <a:spcPts val="0"/>
              </a:spcAft>
              <a:buSzPts val="1400"/>
              <a:buNone/>
              <a:defRPr sz="1400"/>
            </a:lvl2pPr>
            <a:lvl3pPr marL="1371600" lvl="2" indent="-228600" algn="l">
              <a:lnSpc>
                <a:spcPct val="120000"/>
              </a:lnSpc>
              <a:spcBef>
                <a:spcPts val="500"/>
              </a:spcBef>
              <a:spcAft>
                <a:spcPts val="0"/>
              </a:spcAft>
              <a:buSzPts val="1200"/>
              <a:buNone/>
              <a:defRPr sz="1200"/>
            </a:lvl3pPr>
            <a:lvl4pPr marL="1828800" lvl="3" indent="-228600" algn="l">
              <a:lnSpc>
                <a:spcPct val="120000"/>
              </a:lnSpc>
              <a:spcBef>
                <a:spcPts val="500"/>
              </a:spcBef>
              <a:spcAft>
                <a:spcPts val="0"/>
              </a:spcAft>
              <a:buSzPts val="1000"/>
              <a:buNone/>
              <a:defRPr sz="1000"/>
            </a:lvl4pPr>
            <a:lvl5pPr marL="2286000" lvl="4" indent="-228600" algn="l">
              <a:lnSpc>
                <a:spcPct val="120000"/>
              </a:lnSpc>
              <a:spcBef>
                <a:spcPts val="500"/>
              </a:spcBef>
              <a:spcAft>
                <a:spcPts val="0"/>
              </a:spcAft>
              <a:buSzPts val="1000"/>
              <a:buNone/>
              <a:defRPr sz="1000"/>
            </a:lvl5pPr>
            <a:lvl6pPr marL="2743200" lvl="5" indent="-228600" algn="l">
              <a:lnSpc>
                <a:spcPct val="120000"/>
              </a:lnSpc>
              <a:spcBef>
                <a:spcPts val="500"/>
              </a:spcBef>
              <a:spcAft>
                <a:spcPts val="0"/>
              </a:spcAft>
              <a:buSzPts val="1000"/>
              <a:buNone/>
              <a:defRPr sz="1000"/>
            </a:lvl6pPr>
            <a:lvl7pPr marL="3200400" lvl="6" indent="-228600" algn="l">
              <a:lnSpc>
                <a:spcPct val="120000"/>
              </a:lnSpc>
              <a:spcBef>
                <a:spcPts val="500"/>
              </a:spcBef>
              <a:spcAft>
                <a:spcPts val="0"/>
              </a:spcAft>
              <a:buSzPts val="1000"/>
              <a:buNone/>
              <a:defRPr sz="1000"/>
            </a:lvl7pPr>
            <a:lvl8pPr marL="3657600" lvl="7" indent="-228600" algn="l">
              <a:lnSpc>
                <a:spcPct val="120000"/>
              </a:lnSpc>
              <a:spcBef>
                <a:spcPts val="500"/>
              </a:spcBef>
              <a:spcAft>
                <a:spcPts val="0"/>
              </a:spcAft>
              <a:buSzPts val="1000"/>
              <a:buNone/>
              <a:defRPr sz="1000"/>
            </a:lvl8pPr>
            <a:lvl9pPr marL="4114800" lvl="8" indent="-228600" algn="l">
              <a:lnSpc>
                <a:spcPct val="120000"/>
              </a:lnSpc>
              <a:spcBef>
                <a:spcPts val="500"/>
              </a:spcBef>
              <a:spcAft>
                <a:spcPts val="0"/>
              </a:spcAft>
              <a:buSzPts val="1000"/>
              <a:buNone/>
              <a:defRPr sz="1000"/>
            </a:lvl9pPr>
          </a:lstStyle>
          <a:p>
            <a:endParaRPr/>
          </a:p>
        </p:txBody>
      </p:sp>
      <p:sp>
        <p:nvSpPr>
          <p:cNvPr id="83" name="Google Shape;83;p10"/>
          <p:cNvSpPr txBox="1">
            <a:spLocks noGrp="1"/>
          </p:cNvSpPr>
          <p:nvPr>
            <p:ph type="dt" idx="10"/>
          </p:nvPr>
        </p:nvSpPr>
        <p:spPr>
          <a:xfrm>
            <a:off x="7678737" y="5883275"/>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10"/>
          <p:cNvSpPr txBox="1">
            <a:spLocks noGrp="1"/>
          </p:cNvSpPr>
          <p:nvPr>
            <p:ph type="ftr" idx="11"/>
          </p:nvPr>
        </p:nvSpPr>
        <p:spPr>
          <a:xfrm>
            <a:off x="913774" y="5883275"/>
            <a:ext cx="667288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10"/>
          <p:cNvSpPr txBox="1">
            <a:spLocks noGrp="1"/>
          </p:cNvSpPr>
          <p:nvPr>
            <p:ph type="sldNum" idx="12"/>
          </p:nvPr>
        </p:nvSpPr>
        <p:spPr>
          <a:xfrm>
            <a:off x="10514011" y="5883275"/>
            <a:ext cx="76421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6"/>
        <p:cNvGrpSpPr/>
        <p:nvPr/>
      </p:nvGrpSpPr>
      <p:grpSpPr>
        <a:xfrm>
          <a:off x="0" y="0"/>
          <a:ext cx="0" cy="0"/>
          <a:chOff x="0" y="0"/>
          <a:chExt cx="0" cy="0"/>
        </a:xfrm>
      </p:grpSpPr>
      <p:pic>
        <p:nvPicPr>
          <p:cNvPr id="87" name="Google Shape;87;p11" descr="Droplets-HD-Content-R1d.png"/>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88" name="Google Shape;88;p11"/>
          <p:cNvSpPr txBox="1">
            <a:spLocks noGrp="1"/>
          </p:cNvSpPr>
          <p:nvPr>
            <p:ph type="title"/>
          </p:nvPr>
        </p:nvSpPr>
        <p:spPr>
          <a:xfrm>
            <a:off x="913774" y="609600"/>
            <a:ext cx="5934969" cy="2023254"/>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 name="Google Shape;89;p11"/>
          <p:cNvSpPr>
            <a:spLocks noGrp="1"/>
          </p:cNvSpPr>
          <p:nvPr>
            <p:ph type="pic" idx="2"/>
          </p:nvPr>
        </p:nvSpPr>
        <p:spPr>
          <a:xfrm>
            <a:off x="7424803" y="609601"/>
            <a:ext cx="3255358" cy="5181600"/>
          </a:xfrm>
          <a:prstGeom prst="roundRect">
            <a:avLst>
              <a:gd name="adj" fmla="val 4943"/>
            </a:avLst>
          </a:prstGeom>
          <a:noFill/>
          <a:ln w="82550" cap="sq" cmpd="sng">
            <a:solidFill>
              <a:srgbClr val="EAEAEA"/>
            </a:solidFill>
            <a:prstDash val="solid"/>
            <a:miter lim="800000"/>
            <a:headEnd type="none" w="sm" len="sm"/>
            <a:tailEnd type="none" w="sm" len="sm"/>
          </a:ln>
        </p:spPr>
        <p:txBody>
          <a:bodyPr spcFirstLastPara="1" wrap="square" lIns="91425" tIns="45700" rIns="91425" bIns="45700" anchor="t" anchorCtr="0">
            <a:noAutofit/>
          </a:bodyPr>
          <a:lstStyle>
            <a:lvl1pPr marR="0" lvl="0" algn="l" rtl="0">
              <a:lnSpc>
                <a:spcPct val="120000"/>
              </a:lnSpc>
              <a:spcBef>
                <a:spcPts val="1000"/>
              </a:spcBef>
              <a:spcAft>
                <a:spcPts val="0"/>
              </a:spcAft>
              <a:buClr>
                <a:schemeClr val="dk1"/>
              </a:buClr>
              <a:buSzPts val="3200"/>
              <a:buFont typeface="Arial"/>
              <a:buNone/>
              <a:defRPr sz="3200" b="0" i="0" u="none" strike="noStrike" cap="none">
                <a:solidFill>
                  <a:schemeClr val="dk1"/>
                </a:solidFill>
                <a:latin typeface="Twentieth Century"/>
                <a:ea typeface="Twentieth Century"/>
                <a:cs typeface="Twentieth Century"/>
                <a:sym typeface="Twentieth Century"/>
              </a:defRPr>
            </a:lvl1pPr>
            <a:lvl2pPr marR="0" lvl="1" algn="l" rtl="0">
              <a:lnSpc>
                <a:spcPct val="120000"/>
              </a:lnSpc>
              <a:spcBef>
                <a:spcPts val="500"/>
              </a:spcBef>
              <a:spcAft>
                <a:spcPts val="0"/>
              </a:spcAft>
              <a:buClr>
                <a:schemeClr val="dk1"/>
              </a:buClr>
              <a:buSzPts val="2800"/>
              <a:buFont typeface="Arial"/>
              <a:buNone/>
              <a:defRPr sz="2800" b="0" i="0" u="none" strike="noStrike" cap="none">
                <a:solidFill>
                  <a:schemeClr val="dk1"/>
                </a:solidFill>
                <a:latin typeface="Twentieth Century"/>
                <a:ea typeface="Twentieth Century"/>
                <a:cs typeface="Twentieth Century"/>
                <a:sym typeface="Twentieth Century"/>
              </a:defRPr>
            </a:lvl2pPr>
            <a:lvl3pPr marR="0" lvl="2" algn="l" rtl="0">
              <a:lnSpc>
                <a:spcPct val="120000"/>
              </a:lnSpc>
              <a:spcBef>
                <a:spcPts val="500"/>
              </a:spcBef>
              <a:spcAft>
                <a:spcPts val="0"/>
              </a:spcAft>
              <a:buClr>
                <a:schemeClr val="dk1"/>
              </a:buClr>
              <a:buSzPts val="2400"/>
              <a:buFont typeface="Arial"/>
              <a:buNone/>
              <a:defRPr sz="2400" b="0" i="0" u="none" strike="noStrike" cap="none">
                <a:solidFill>
                  <a:schemeClr val="dk1"/>
                </a:solidFill>
                <a:latin typeface="Twentieth Century"/>
                <a:ea typeface="Twentieth Century"/>
                <a:cs typeface="Twentieth Century"/>
                <a:sym typeface="Twentieth Century"/>
              </a:defRPr>
            </a:lvl3pPr>
            <a:lvl4pPr marR="0" lvl="3" algn="l" rtl="0">
              <a:lnSpc>
                <a:spcPct val="120000"/>
              </a:lnSpc>
              <a:spcBef>
                <a:spcPts val="500"/>
              </a:spcBef>
              <a:spcAft>
                <a:spcPts val="0"/>
              </a:spcAft>
              <a:buClr>
                <a:schemeClr val="dk1"/>
              </a:buClr>
              <a:buSzPts val="2000"/>
              <a:buFont typeface="Arial"/>
              <a:buNone/>
              <a:defRPr sz="2000" b="0" i="0" u="none" strike="noStrike" cap="none">
                <a:solidFill>
                  <a:schemeClr val="dk1"/>
                </a:solidFill>
                <a:latin typeface="Twentieth Century"/>
                <a:ea typeface="Twentieth Century"/>
                <a:cs typeface="Twentieth Century"/>
                <a:sym typeface="Twentieth Century"/>
              </a:defRPr>
            </a:lvl4pPr>
            <a:lvl5pPr marR="0" lvl="4" algn="l" rtl="0">
              <a:lnSpc>
                <a:spcPct val="120000"/>
              </a:lnSpc>
              <a:spcBef>
                <a:spcPts val="500"/>
              </a:spcBef>
              <a:spcAft>
                <a:spcPts val="0"/>
              </a:spcAft>
              <a:buClr>
                <a:schemeClr val="dk1"/>
              </a:buClr>
              <a:buSzPts val="2000"/>
              <a:buFont typeface="Arial"/>
              <a:buNone/>
              <a:defRPr sz="2000" b="0" i="0" u="none" strike="noStrike" cap="none">
                <a:solidFill>
                  <a:schemeClr val="dk1"/>
                </a:solidFill>
                <a:latin typeface="Twentieth Century"/>
                <a:ea typeface="Twentieth Century"/>
                <a:cs typeface="Twentieth Century"/>
                <a:sym typeface="Twentieth Century"/>
              </a:defRPr>
            </a:lvl5pPr>
            <a:lvl6pPr marR="0" lvl="5" algn="l" rtl="0">
              <a:lnSpc>
                <a:spcPct val="120000"/>
              </a:lnSpc>
              <a:spcBef>
                <a:spcPts val="500"/>
              </a:spcBef>
              <a:spcAft>
                <a:spcPts val="0"/>
              </a:spcAft>
              <a:buClr>
                <a:schemeClr val="dk1"/>
              </a:buClr>
              <a:buSzPts val="2000"/>
              <a:buFont typeface="Arial"/>
              <a:buNone/>
              <a:defRPr sz="2000" b="0" i="0" u="none" strike="noStrike" cap="none">
                <a:solidFill>
                  <a:schemeClr val="dk1"/>
                </a:solidFill>
                <a:latin typeface="Twentieth Century"/>
                <a:ea typeface="Twentieth Century"/>
                <a:cs typeface="Twentieth Century"/>
                <a:sym typeface="Twentieth Century"/>
              </a:defRPr>
            </a:lvl6pPr>
            <a:lvl7pPr marR="0" lvl="6" algn="l" rtl="0">
              <a:lnSpc>
                <a:spcPct val="120000"/>
              </a:lnSpc>
              <a:spcBef>
                <a:spcPts val="500"/>
              </a:spcBef>
              <a:spcAft>
                <a:spcPts val="0"/>
              </a:spcAft>
              <a:buClr>
                <a:schemeClr val="dk1"/>
              </a:buClr>
              <a:buSzPts val="2000"/>
              <a:buFont typeface="Arial"/>
              <a:buNone/>
              <a:defRPr sz="2000" b="0" i="0" u="none" strike="noStrike" cap="none">
                <a:solidFill>
                  <a:schemeClr val="dk1"/>
                </a:solidFill>
                <a:latin typeface="Twentieth Century"/>
                <a:ea typeface="Twentieth Century"/>
                <a:cs typeface="Twentieth Century"/>
                <a:sym typeface="Twentieth Century"/>
              </a:defRPr>
            </a:lvl7pPr>
            <a:lvl8pPr marR="0" lvl="7" algn="l" rtl="0">
              <a:lnSpc>
                <a:spcPct val="120000"/>
              </a:lnSpc>
              <a:spcBef>
                <a:spcPts val="500"/>
              </a:spcBef>
              <a:spcAft>
                <a:spcPts val="0"/>
              </a:spcAft>
              <a:buClr>
                <a:schemeClr val="dk1"/>
              </a:buClr>
              <a:buSzPts val="2000"/>
              <a:buFont typeface="Arial"/>
              <a:buNone/>
              <a:defRPr sz="2000" b="0" i="0" u="none" strike="noStrike" cap="none">
                <a:solidFill>
                  <a:schemeClr val="dk1"/>
                </a:solidFill>
                <a:latin typeface="Twentieth Century"/>
                <a:ea typeface="Twentieth Century"/>
                <a:cs typeface="Twentieth Century"/>
                <a:sym typeface="Twentieth Century"/>
              </a:defRPr>
            </a:lvl8pPr>
            <a:lvl9pPr marR="0" lvl="8" algn="l" rtl="0">
              <a:lnSpc>
                <a:spcPct val="120000"/>
              </a:lnSpc>
              <a:spcBef>
                <a:spcPts val="500"/>
              </a:spcBef>
              <a:spcAft>
                <a:spcPts val="0"/>
              </a:spcAft>
              <a:buClr>
                <a:schemeClr val="dk1"/>
              </a:buClr>
              <a:buSzPts val="2000"/>
              <a:buFont typeface="Arial"/>
              <a:buNone/>
              <a:defRPr sz="20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90" name="Google Shape;90;p11"/>
          <p:cNvSpPr txBox="1">
            <a:spLocks noGrp="1"/>
          </p:cNvSpPr>
          <p:nvPr>
            <p:ph type="body" idx="1"/>
          </p:nvPr>
        </p:nvSpPr>
        <p:spPr>
          <a:xfrm>
            <a:off x="913794" y="2632852"/>
            <a:ext cx="5934949" cy="3158347"/>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SzPts val="1600"/>
              <a:buNone/>
              <a:defRPr sz="1600"/>
            </a:lvl1pPr>
            <a:lvl2pPr marL="914400" lvl="1" indent="-228600" algn="l">
              <a:lnSpc>
                <a:spcPct val="120000"/>
              </a:lnSpc>
              <a:spcBef>
                <a:spcPts val="500"/>
              </a:spcBef>
              <a:spcAft>
                <a:spcPts val="0"/>
              </a:spcAft>
              <a:buSzPts val="1400"/>
              <a:buNone/>
              <a:defRPr sz="1400"/>
            </a:lvl2pPr>
            <a:lvl3pPr marL="1371600" lvl="2" indent="-228600" algn="l">
              <a:lnSpc>
                <a:spcPct val="120000"/>
              </a:lnSpc>
              <a:spcBef>
                <a:spcPts val="500"/>
              </a:spcBef>
              <a:spcAft>
                <a:spcPts val="0"/>
              </a:spcAft>
              <a:buSzPts val="1200"/>
              <a:buNone/>
              <a:defRPr sz="1200"/>
            </a:lvl3pPr>
            <a:lvl4pPr marL="1828800" lvl="3" indent="-228600" algn="l">
              <a:lnSpc>
                <a:spcPct val="120000"/>
              </a:lnSpc>
              <a:spcBef>
                <a:spcPts val="500"/>
              </a:spcBef>
              <a:spcAft>
                <a:spcPts val="0"/>
              </a:spcAft>
              <a:buSzPts val="1000"/>
              <a:buNone/>
              <a:defRPr sz="1000"/>
            </a:lvl4pPr>
            <a:lvl5pPr marL="2286000" lvl="4" indent="-228600" algn="l">
              <a:lnSpc>
                <a:spcPct val="120000"/>
              </a:lnSpc>
              <a:spcBef>
                <a:spcPts val="500"/>
              </a:spcBef>
              <a:spcAft>
                <a:spcPts val="0"/>
              </a:spcAft>
              <a:buSzPts val="1000"/>
              <a:buNone/>
              <a:defRPr sz="1000"/>
            </a:lvl5pPr>
            <a:lvl6pPr marL="2743200" lvl="5" indent="-228600" algn="l">
              <a:lnSpc>
                <a:spcPct val="120000"/>
              </a:lnSpc>
              <a:spcBef>
                <a:spcPts val="500"/>
              </a:spcBef>
              <a:spcAft>
                <a:spcPts val="0"/>
              </a:spcAft>
              <a:buSzPts val="1000"/>
              <a:buNone/>
              <a:defRPr sz="1000"/>
            </a:lvl6pPr>
            <a:lvl7pPr marL="3200400" lvl="6" indent="-228600" algn="l">
              <a:lnSpc>
                <a:spcPct val="120000"/>
              </a:lnSpc>
              <a:spcBef>
                <a:spcPts val="500"/>
              </a:spcBef>
              <a:spcAft>
                <a:spcPts val="0"/>
              </a:spcAft>
              <a:buSzPts val="1000"/>
              <a:buNone/>
              <a:defRPr sz="1000"/>
            </a:lvl7pPr>
            <a:lvl8pPr marL="3657600" lvl="7" indent="-228600" algn="l">
              <a:lnSpc>
                <a:spcPct val="120000"/>
              </a:lnSpc>
              <a:spcBef>
                <a:spcPts val="500"/>
              </a:spcBef>
              <a:spcAft>
                <a:spcPts val="0"/>
              </a:spcAft>
              <a:buSzPts val="1000"/>
              <a:buNone/>
              <a:defRPr sz="1000"/>
            </a:lvl8pPr>
            <a:lvl9pPr marL="4114800" lvl="8" indent="-228600" algn="l">
              <a:lnSpc>
                <a:spcPct val="120000"/>
              </a:lnSpc>
              <a:spcBef>
                <a:spcPts val="500"/>
              </a:spcBef>
              <a:spcAft>
                <a:spcPts val="0"/>
              </a:spcAft>
              <a:buSzPts val="1000"/>
              <a:buNone/>
              <a:defRPr sz="1000"/>
            </a:lvl9pPr>
          </a:lstStyle>
          <a:p>
            <a:endParaRPr/>
          </a:p>
        </p:txBody>
      </p:sp>
      <p:sp>
        <p:nvSpPr>
          <p:cNvPr id="91" name="Google Shape;91;p11"/>
          <p:cNvSpPr txBox="1">
            <a:spLocks noGrp="1"/>
          </p:cNvSpPr>
          <p:nvPr>
            <p:ph type="dt" idx="10"/>
          </p:nvPr>
        </p:nvSpPr>
        <p:spPr>
          <a:xfrm>
            <a:off x="7678737" y="5883275"/>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11"/>
          <p:cNvSpPr txBox="1">
            <a:spLocks noGrp="1"/>
          </p:cNvSpPr>
          <p:nvPr>
            <p:ph type="ftr" idx="11"/>
          </p:nvPr>
        </p:nvSpPr>
        <p:spPr>
          <a:xfrm>
            <a:off x="913774" y="5883275"/>
            <a:ext cx="667288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11"/>
          <p:cNvSpPr txBox="1">
            <a:spLocks noGrp="1"/>
          </p:cNvSpPr>
          <p:nvPr>
            <p:ph type="sldNum" idx="12"/>
          </p:nvPr>
        </p:nvSpPr>
        <p:spPr>
          <a:xfrm>
            <a:off x="10514011" y="5883275"/>
            <a:ext cx="76421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94"/>
        <p:cNvGrpSpPr/>
        <p:nvPr/>
      </p:nvGrpSpPr>
      <p:grpSpPr>
        <a:xfrm>
          <a:off x="0" y="0"/>
          <a:ext cx="0" cy="0"/>
          <a:chOff x="0" y="0"/>
          <a:chExt cx="0" cy="0"/>
        </a:xfrm>
      </p:grpSpPr>
      <p:pic>
        <p:nvPicPr>
          <p:cNvPr id="95" name="Google Shape;95;p12" descr="Droplets-HD-Content-R1d.png"/>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96" name="Google Shape;96;p12"/>
          <p:cNvSpPr txBox="1">
            <a:spLocks noGrp="1"/>
          </p:cNvSpPr>
          <p:nvPr>
            <p:ph type="title"/>
          </p:nvPr>
        </p:nvSpPr>
        <p:spPr>
          <a:xfrm>
            <a:off x="913794" y="4289374"/>
            <a:ext cx="10364432" cy="81161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7" name="Google Shape;97;p12"/>
          <p:cNvSpPr>
            <a:spLocks noGrp="1"/>
          </p:cNvSpPr>
          <p:nvPr>
            <p:ph type="pic" idx="2"/>
          </p:nvPr>
        </p:nvSpPr>
        <p:spPr>
          <a:xfrm>
            <a:off x="1184744" y="698261"/>
            <a:ext cx="9822532" cy="3214136"/>
          </a:xfrm>
          <a:prstGeom prst="roundRect">
            <a:avLst>
              <a:gd name="adj" fmla="val 4944"/>
            </a:avLst>
          </a:prstGeom>
          <a:noFill/>
          <a:ln w="82550" cap="sq" cmpd="sng">
            <a:solidFill>
              <a:srgbClr val="EAEAEA"/>
            </a:solidFill>
            <a:prstDash val="solid"/>
            <a:miter lim="800000"/>
            <a:headEnd type="none" w="sm" len="sm"/>
            <a:tailEnd type="none" w="sm" len="sm"/>
          </a:ln>
        </p:spPr>
        <p:txBody>
          <a:bodyPr spcFirstLastPara="1" wrap="square" lIns="91425" tIns="45700" rIns="91425" bIns="45700" anchor="t" anchorCtr="0">
            <a:noAutofit/>
          </a:bodyPr>
          <a:lstStyle>
            <a:lvl1pPr marR="0" lvl="0" algn="ctr" rtl="0">
              <a:lnSpc>
                <a:spcPct val="120000"/>
              </a:lnSpc>
              <a:spcBef>
                <a:spcPts val="1000"/>
              </a:spcBef>
              <a:spcAft>
                <a:spcPts val="0"/>
              </a:spcAft>
              <a:buClr>
                <a:schemeClr val="dk1"/>
              </a:buClr>
              <a:buSzPts val="3200"/>
              <a:buFont typeface="Arial"/>
              <a:buNone/>
              <a:defRPr sz="3200" b="0" i="0" u="none" strike="noStrike" cap="none">
                <a:solidFill>
                  <a:schemeClr val="dk1"/>
                </a:solidFill>
                <a:latin typeface="Twentieth Century"/>
                <a:ea typeface="Twentieth Century"/>
                <a:cs typeface="Twentieth Century"/>
                <a:sym typeface="Twentieth Century"/>
              </a:defRPr>
            </a:lvl1pPr>
            <a:lvl2pPr marR="0" lvl="1" algn="l" rtl="0">
              <a:lnSpc>
                <a:spcPct val="120000"/>
              </a:lnSpc>
              <a:spcBef>
                <a:spcPts val="500"/>
              </a:spcBef>
              <a:spcAft>
                <a:spcPts val="0"/>
              </a:spcAft>
              <a:buClr>
                <a:schemeClr val="dk1"/>
              </a:buClr>
              <a:buSzPts val="2800"/>
              <a:buFont typeface="Arial"/>
              <a:buNone/>
              <a:defRPr sz="2800" b="0" i="0" u="none" strike="noStrike" cap="none">
                <a:solidFill>
                  <a:schemeClr val="dk1"/>
                </a:solidFill>
                <a:latin typeface="Twentieth Century"/>
                <a:ea typeface="Twentieth Century"/>
                <a:cs typeface="Twentieth Century"/>
                <a:sym typeface="Twentieth Century"/>
              </a:defRPr>
            </a:lvl2pPr>
            <a:lvl3pPr marR="0" lvl="2" algn="l" rtl="0">
              <a:lnSpc>
                <a:spcPct val="120000"/>
              </a:lnSpc>
              <a:spcBef>
                <a:spcPts val="500"/>
              </a:spcBef>
              <a:spcAft>
                <a:spcPts val="0"/>
              </a:spcAft>
              <a:buClr>
                <a:schemeClr val="dk1"/>
              </a:buClr>
              <a:buSzPts val="2400"/>
              <a:buFont typeface="Arial"/>
              <a:buNone/>
              <a:defRPr sz="2400" b="0" i="0" u="none" strike="noStrike" cap="none">
                <a:solidFill>
                  <a:schemeClr val="dk1"/>
                </a:solidFill>
                <a:latin typeface="Twentieth Century"/>
                <a:ea typeface="Twentieth Century"/>
                <a:cs typeface="Twentieth Century"/>
                <a:sym typeface="Twentieth Century"/>
              </a:defRPr>
            </a:lvl3pPr>
            <a:lvl4pPr marR="0" lvl="3" algn="l" rtl="0">
              <a:lnSpc>
                <a:spcPct val="120000"/>
              </a:lnSpc>
              <a:spcBef>
                <a:spcPts val="500"/>
              </a:spcBef>
              <a:spcAft>
                <a:spcPts val="0"/>
              </a:spcAft>
              <a:buClr>
                <a:schemeClr val="dk1"/>
              </a:buClr>
              <a:buSzPts val="2000"/>
              <a:buFont typeface="Arial"/>
              <a:buNone/>
              <a:defRPr sz="2000" b="0" i="0" u="none" strike="noStrike" cap="none">
                <a:solidFill>
                  <a:schemeClr val="dk1"/>
                </a:solidFill>
                <a:latin typeface="Twentieth Century"/>
                <a:ea typeface="Twentieth Century"/>
                <a:cs typeface="Twentieth Century"/>
                <a:sym typeface="Twentieth Century"/>
              </a:defRPr>
            </a:lvl4pPr>
            <a:lvl5pPr marR="0" lvl="4" algn="l" rtl="0">
              <a:lnSpc>
                <a:spcPct val="120000"/>
              </a:lnSpc>
              <a:spcBef>
                <a:spcPts val="500"/>
              </a:spcBef>
              <a:spcAft>
                <a:spcPts val="0"/>
              </a:spcAft>
              <a:buClr>
                <a:schemeClr val="dk1"/>
              </a:buClr>
              <a:buSzPts val="2000"/>
              <a:buFont typeface="Arial"/>
              <a:buNone/>
              <a:defRPr sz="2000" b="0" i="0" u="none" strike="noStrike" cap="none">
                <a:solidFill>
                  <a:schemeClr val="dk1"/>
                </a:solidFill>
                <a:latin typeface="Twentieth Century"/>
                <a:ea typeface="Twentieth Century"/>
                <a:cs typeface="Twentieth Century"/>
                <a:sym typeface="Twentieth Century"/>
              </a:defRPr>
            </a:lvl5pPr>
            <a:lvl6pPr marR="0" lvl="5" algn="l" rtl="0">
              <a:lnSpc>
                <a:spcPct val="120000"/>
              </a:lnSpc>
              <a:spcBef>
                <a:spcPts val="500"/>
              </a:spcBef>
              <a:spcAft>
                <a:spcPts val="0"/>
              </a:spcAft>
              <a:buClr>
                <a:schemeClr val="dk1"/>
              </a:buClr>
              <a:buSzPts val="2000"/>
              <a:buFont typeface="Arial"/>
              <a:buNone/>
              <a:defRPr sz="2000" b="0" i="0" u="none" strike="noStrike" cap="none">
                <a:solidFill>
                  <a:schemeClr val="dk1"/>
                </a:solidFill>
                <a:latin typeface="Twentieth Century"/>
                <a:ea typeface="Twentieth Century"/>
                <a:cs typeface="Twentieth Century"/>
                <a:sym typeface="Twentieth Century"/>
              </a:defRPr>
            </a:lvl6pPr>
            <a:lvl7pPr marR="0" lvl="6" algn="l" rtl="0">
              <a:lnSpc>
                <a:spcPct val="120000"/>
              </a:lnSpc>
              <a:spcBef>
                <a:spcPts val="500"/>
              </a:spcBef>
              <a:spcAft>
                <a:spcPts val="0"/>
              </a:spcAft>
              <a:buClr>
                <a:schemeClr val="dk1"/>
              </a:buClr>
              <a:buSzPts val="2000"/>
              <a:buFont typeface="Arial"/>
              <a:buNone/>
              <a:defRPr sz="2000" b="0" i="0" u="none" strike="noStrike" cap="none">
                <a:solidFill>
                  <a:schemeClr val="dk1"/>
                </a:solidFill>
                <a:latin typeface="Twentieth Century"/>
                <a:ea typeface="Twentieth Century"/>
                <a:cs typeface="Twentieth Century"/>
                <a:sym typeface="Twentieth Century"/>
              </a:defRPr>
            </a:lvl7pPr>
            <a:lvl8pPr marR="0" lvl="7" algn="l" rtl="0">
              <a:lnSpc>
                <a:spcPct val="120000"/>
              </a:lnSpc>
              <a:spcBef>
                <a:spcPts val="500"/>
              </a:spcBef>
              <a:spcAft>
                <a:spcPts val="0"/>
              </a:spcAft>
              <a:buClr>
                <a:schemeClr val="dk1"/>
              </a:buClr>
              <a:buSzPts val="2000"/>
              <a:buFont typeface="Arial"/>
              <a:buNone/>
              <a:defRPr sz="2000" b="0" i="0" u="none" strike="noStrike" cap="none">
                <a:solidFill>
                  <a:schemeClr val="dk1"/>
                </a:solidFill>
                <a:latin typeface="Twentieth Century"/>
                <a:ea typeface="Twentieth Century"/>
                <a:cs typeface="Twentieth Century"/>
                <a:sym typeface="Twentieth Century"/>
              </a:defRPr>
            </a:lvl8pPr>
            <a:lvl9pPr marR="0" lvl="8" algn="l" rtl="0">
              <a:lnSpc>
                <a:spcPct val="120000"/>
              </a:lnSpc>
              <a:spcBef>
                <a:spcPts val="500"/>
              </a:spcBef>
              <a:spcAft>
                <a:spcPts val="0"/>
              </a:spcAft>
              <a:buClr>
                <a:schemeClr val="dk1"/>
              </a:buClr>
              <a:buSzPts val="2000"/>
              <a:buFont typeface="Arial"/>
              <a:buNone/>
              <a:defRPr sz="20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98" name="Google Shape;98;p12"/>
          <p:cNvSpPr txBox="1">
            <a:spLocks noGrp="1"/>
          </p:cNvSpPr>
          <p:nvPr>
            <p:ph type="body" idx="1"/>
          </p:nvPr>
        </p:nvSpPr>
        <p:spPr>
          <a:xfrm>
            <a:off x="913774" y="5108728"/>
            <a:ext cx="10364452" cy="682472"/>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SzPts val="1600"/>
              <a:buNone/>
              <a:defRPr sz="1600"/>
            </a:lvl1pPr>
            <a:lvl2pPr marL="914400" lvl="1" indent="-228600" algn="l">
              <a:lnSpc>
                <a:spcPct val="120000"/>
              </a:lnSpc>
              <a:spcBef>
                <a:spcPts val="500"/>
              </a:spcBef>
              <a:spcAft>
                <a:spcPts val="0"/>
              </a:spcAft>
              <a:buSzPts val="1400"/>
              <a:buNone/>
              <a:defRPr sz="1400"/>
            </a:lvl2pPr>
            <a:lvl3pPr marL="1371600" lvl="2" indent="-228600" algn="l">
              <a:lnSpc>
                <a:spcPct val="120000"/>
              </a:lnSpc>
              <a:spcBef>
                <a:spcPts val="500"/>
              </a:spcBef>
              <a:spcAft>
                <a:spcPts val="0"/>
              </a:spcAft>
              <a:buSzPts val="1200"/>
              <a:buNone/>
              <a:defRPr sz="1200"/>
            </a:lvl3pPr>
            <a:lvl4pPr marL="1828800" lvl="3" indent="-228600" algn="l">
              <a:lnSpc>
                <a:spcPct val="120000"/>
              </a:lnSpc>
              <a:spcBef>
                <a:spcPts val="500"/>
              </a:spcBef>
              <a:spcAft>
                <a:spcPts val="0"/>
              </a:spcAft>
              <a:buSzPts val="1000"/>
              <a:buNone/>
              <a:defRPr sz="1000"/>
            </a:lvl4pPr>
            <a:lvl5pPr marL="2286000" lvl="4" indent="-228600" algn="l">
              <a:lnSpc>
                <a:spcPct val="120000"/>
              </a:lnSpc>
              <a:spcBef>
                <a:spcPts val="500"/>
              </a:spcBef>
              <a:spcAft>
                <a:spcPts val="0"/>
              </a:spcAft>
              <a:buSzPts val="1000"/>
              <a:buNone/>
              <a:defRPr sz="1000"/>
            </a:lvl5pPr>
            <a:lvl6pPr marL="2743200" lvl="5" indent="-228600" algn="l">
              <a:lnSpc>
                <a:spcPct val="120000"/>
              </a:lnSpc>
              <a:spcBef>
                <a:spcPts val="500"/>
              </a:spcBef>
              <a:spcAft>
                <a:spcPts val="0"/>
              </a:spcAft>
              <a:buSzPts val="1000"/>
              <a:buNone/>
              <a:defRPr sz="1000"/>
            </a:lvl6pPr>
            <a:lvl7pPr marL="3200400" lvl="6" indent="-228600" algn="l">
              <a:lnSpc>
                <a:spcPct val="120000"/>
              </a:lnSpc>
              <a:spcBef>
                <a:spcPts val="500"/>
              </a:spcBef>
              <a:spcAft>
                <a:spcPts val="0"/>
              </a:spcAft>
              <a:buSzPts val="1000"/>
              <a:buNone/>
              <a:defRPr sz="1000"/>
            </a:lvl7pPr>
            <a:lvl8pPr marL="3657600" lvl="7" indent="-228600" algn="l">
              <a:lnSpc>
                <a:spcPct val="120000"/>
              </a:lnSpc>
              <a:spcBef>
                <a:spcPts val="500"/>
              </a:spcBef>
              <a:spcAft>
                <a:spcPts val="0"/>
              </a:spcAft>
              <a:buSzPts val="1000"/>
              <a:buNone/>
              <a:defRPr sz="1000"/>
            </a:lvl8pPr>
            <a:lvl9pPr marL="4114800" lvl="8" indent="-228600" algn="l">
              <a:lnSpc>
                <a:spcPct val="120000"/>
              </a:lnSpc>
              <a:spcBef>
                <a:spcPts val="500"/>
              </a:spcBef>
              <a:spcAft>
                <a:spcPts val="0"/>
              </a:spcAft>
              <a:buSzPts val="1000"/>
              <a:buNone/>
              <a:defRPr sz="1000"/>
            </a:lvl9pPr>
          </a:lstStyle>
          <a:p>
            <a:endParaRPr/>
          </a:p>
        </p:txBody>
      </p:sp>
      <p:sp>
        <p:nvSpPr>
          <p:cNvPr id="99" name="Google Shape;99;p12"/>
          <p:cNvSpPr txBox="1">
            <a:spLocks noGrp="1"/>
          </p:cNvSpPr>
          <p:nvPr>
            <p:ph type="dt" idx="10"/>
          </p:nvPr>
        </p:nvSpPr>
        <p:spPr>
          <a:xfrm>
            <a:off x="7678737" y="5883275"/>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12"/>
          <p:cNvSpPr txBox="1">
            <a:spLocks noGrp="1"/>
          </p:cNvSpPr>
          <p:nvPr>
            <p:ph type="ftr" idx="11"/>
          </p:nvPr>
        </p:nvSpPr>
        <p:spPr>
          <a:xfrm>
            <a:off x="913774" y="5883275"/>
            <a:ext cx="667288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12"/>
          <p:cNvSpPr txBox="1">
            <a:spLocks noGrp="1"/>
          </p:cNvSpPr>
          <p:nvPr>
            <p:ph type="sldNum" idx="12"/>
          </p:nvPr>
        </p:nvSpPr>
        <p:spPr>
          <a:xfrm>
            <a:off x="10514011" y="5883275"/>
            <a:ext cx="76421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102"/>
        <p:cNvGrpSpPr/>
        <p:nvPr/>
      </p:nvGrpSpPr>
      <p:grpSpPr>
        <a:xfrm>
          <a:off x="0" y="0"/>
          <a:ext cx="0" cy="0"/>
          <a:chOff x="0" y="0"/>
          <a:chExt cx="0" cy="0"/>
        </a:xfrm>
      </p:grpSpPr>
      <p:pic>
        <p:nvPicPr>
          <p:cNvPr id="103" name="Google Shape;103;p13" descr="Droplets-HD-Content-R1d.png"/>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04" name="Google Shape;104;p13"/>
          <p:cNvSpPr txBox="1">
            <a:spLocks noGrp="1"/>
          </p:cNvSpPr>
          <p:nvPr>
            <p:ph type="title"/>
          </p:nvPr>
        </p:nvSpPr>
        <p:spPr>
          <a:xfrm>
            <a:off x="913774" y="609599"/>
            <a:ext cx="10364452" cy="3427245"/>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5" name="Google Shape;105;p13"/>
          <p:cNvSpPr txBox="1">
            <a:spLocks noGrp="1"/>
          </p:cNvSpPr>
          <p:nvPr>
            <p:ph type="body" idx="1"/>
          </p:nvPr>
        </p:nvSpPr>
        <p:spPr>
          <a:xfrm>
            <a:off x="913775" y="4204821"/>
            <a:ext cx="10364452" cy="1586380"/>
          </a:xfrm>
          <a:prstGeom prst="rect">
            <a:avLst/>
          </a:prstGeom>
          <a:noFill/>
          <a:ln>
            <a:noFill/>
          </a:ln>
        </p:spPr>
        <p:txBody>
          <a:bodyPr spcFirstLastPara="1" wrap="square" lIns="91425" tIns="45700" rIns="91425" bIns="45700" anchor="ctr" anchorCtr="0">
            <a:normAutofit/>
          </a:bodyPr>
          <a:lstStyle>
            <a:lvl1pPr marL="457200" lvl="0" indent="-228600" algn="ctr">
              <a:lnSpc>
                <a:spcPct val="120000"/>
              </a:lnSpc>
              <a:spcBef>
                <a:spcPts val="1000"/>
              </a:spcBef>
              <a:spcAft>
                <a:spcPts val="0"/>
              </a:spcAft>
              <a:buSzPts val="1600"/>
              <a:buNone/>
              <a:defRPr sz="1600"/>
            </a:lvl1pPr>
            <a:lvl2pPr marL="914400" lvl="1" indent="-228600" algn="l">
              <a:lnSpc>
                <a:spcPct val="120000"/>
              </a:lnSpc>
              <a:spcBef>
                <a:spcPts val="500"/>
              </a:spcBef>
              <a:spcAft>
                <a:spcPts val="0"/>
              </a:spcAft>
              <a:buSzPts val="1400"/>
              <a:buNone/>
              <a:defRPr sz="1400"/>
            </a:lvl2pPr>
            <a:lvl3pPr marL="1371600" lvl="2" indent="-228600" algn="l">
              <a:lnSpc>
                <a:spcPct val="120000"/>
              </a:lnSpc>
              <a:spcBef>
                <a:spcPts val="500"/>
              </a:spcBef>
              <a:spcAft>
                <a:spcPts val="0"/>
              </a:spcAft>
              <a:buSzPts val="1200"/>
              <a:buNone/>
              <a:defRPr sz="1200"/>
            </a:lvl3pPr>
            <a:lvl4pPr marL="1828800" lvl="3" indent="-228600" algn="l">
              <a:lnSpc>
                <a:spcPct val="120000"/>
              </a:lnSpc>
              <a:spcBef>
                <a:spcPts val="500"/>
              </a:spcBef>
              <a:spcAft>
                <a:spcPts val="0"/>
              </a:spcAft>
              <a:buSzPts val="1000"/>
              <a:buNone/>
              <a:defRPr sz="1000"/>
            </a:lvl4pPr>
            <a:lvl5pPr marL="2286000" lvl="4" indent="-228600" algn="l">
              <a:lnSpc>
                <a:spcPct val="120000"/>
              </a:lnSpc>
              <a:spcBef>
                <a:spcPts val="500"/>
              </a:spcBef>
              <a:spcAft>
                <a:spcPts val="0"/>
              </a:spcAft>
              <a:buSzPts val="1000"/>
              <a:buNone/>
              <a:defRPr sz="1000"/>
            </a:lvl5pPr>
            <a:lvl6pPr marL="2743200" lvl="5" indent="-228600" algn="l">
              <a:lnSpc>
                <a:spcPct val="120000"/>
              </a:lnSpc>
              <a:spcBef>
                <a:spcPts val="500"/>
              </a:spcBef>
              <a:spcAft>
                <a:spcPts val="0"/>
              </a:spcAft>
              <a:buSzPts val="1000"/>
              <a:buNone/>
              <a:defRPr sz="1000"/>
            </a:lvl6pPr>
            <a:lvl7pPr marL="3200400" lvl="6" indent="-228600" algn="l">
              <a:lnSpc>
                <a:spcPct val="120000"/>
              </a:lnSpc>
              <a:spcBef>
                <a:spcPts val="500"/>
              </a:spcBef>
              <a:spcAft>
                <a:spcPts val="0"/>
              </a:spcAft>
              <a:buSzPts val="1000"/>
              <a:buNone/>
              <a:defRPr sz="1000"/>
            </a:lvl7pPr>
            <a:lvl8pPr marL="3657600" lvl="7" indent="-228600" algn="l">
              <a:lnSpc>
                <a:spcPct val="120000"/>
              </a:lnSpc>
              <a:spcBef>
                <a:spcPts val="500"/>
              </a:spcBef>
              <a:spcAft>
                <a:spcPts val="0"/>
              </a:spcAft>
              <a:buSzPts val="1000"/>
              <a:buNone/>
              <a:defRPr sz="1000"/>
            </a:lvl8pPr>
            <a:lvl9pPr marL="4114800" lvl="8" indent="-228600" algn="l">
              <a:lnSpc>
                <a:spcPct val="120000"/>
              </a:lnSpc>
              <a:spcBef>
                <a:spcPts val="500"/>
              </a:spcBef>
              <a:spcAft>
                <a:spcPts val="0"/>
              </a:spcAft>
              <a:buSzPts val="1000"/>
              <a:buNone/>
              <a:defRPr sz="1000"/>
            </a:lvl9pPr>
          </a:lstStyle>
          <a:p>
            <a:endParaRPr/>
          </a:p>
        </p:txBody>
      </p:sp>
      <p:sp>
        <p:nvSpPr>
          <p:cNvPr id="106" name="Google Shape;106;p13"/>
          <p:cNvSpPr txBox="1">
            <a:spLocks noGrp="1"/>
          </p:cNvSpPr>
          <p:nvPr>
            <p:ph type="dt" idx="10"/>
          </p:nvPr>
        </p:nvSpPr>
        <p:spPr>
          <a:xfrm>
            <a:off x="7678737" y="5883275"/>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13"/>
          <p:cNvSpPr txBox="1">
            <a:spLocks noGrp="1"/>
          </p:cNvSpPr>
          <p:nvPr>
            <p:ph type="ftr" idx="11"/>
          </p:nvPr>
        </p:nvSpPr>
        <p:spPr>
          <a:xfrm>
            <a:off x="913774" y="5883275"/>
            <a:ext cx="667288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13"/>
          <p:cNvSpPr txBox="1">
            <a:spLocks noGrp="1"/>
          </p:cNvSpPr>
          <p:nvPr>
            <p:ph type="sldNum" idx="12"/>
          </p:nvPr>
        </p:nvSpPr>
        <p:spPr>
          <a:xfrm>
            <a:off x="10514011" y="5883275"/>
            <a:ext cx="76421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09"/>
        <p:cNvGrpSpPr/>
        <p:nvPr/>
      </p:nvGrpSpPr>
      <p:grpSpPr>
        <a:xfrm>
          <a:off x="0" y="0"/>
          <a:ext cx="0" cy="0"/>
          <a:chOff x="0" y="0"/>
          <a:chExt cx="0" cy="0"/>
        </a:xfrm>
      </p:grpSpPr>
      <p:pic>
        <p:nvPicPr>
          <p:cNvPr id="110" name="Google Shape;110;p14" descr="Droplets-HD-Content-R1d.png"/>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11" name="Google Shape;111;p14"/>
          <p:cNvSpPr txBox="1">
            <a:spLocks noGrp="1"/>
          </p:cNvSpPr>
          <p:nvPr>
            <p:ph type="title"/>
          </p:nvPr>
        </p:nvSpPr>
        <p:spPr>
          <a:xfrm>
            <a:off x="1446212" y="609600"/>
            <a:ext cx="9302752" cy="2992904"/>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14"/>
          <p:cNvSpPr txBox="1">
            <a:spLocks noGrp="1"/>
          </p:cNvSpPr>
          <p:nvPr>
            <p:ph type="body" idx="1"/>
          </p:nvPr>
        </p:nvSpPr>
        <p:spPr>
          <a:xfrm>
            <a:off x="1720644" y="3610032"/>
            <a:ext cx="8752299" cy="594788"/>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SzPts val="1400"/>
              <a:buNone/>
              <a:defRPr sz="1400"/>
            </a:lvl1pPr>
            <a:lvl2pPr marL="914400" lvl="1" indent="-228600" algn="l">
              <a:lnSpc>
                <a:spcPct val="120000"/>
              </a:lnSpc>
              <a:spcBef>
                <a:spcPts val="500"/>
              </a:spcBef>
              <a:spcAft>
                <a:spcPts val="0"/>
              </a:spcAft>
              <a:buSzPts val="1400"/>
              <a:buNone/>
              <a:defRPr sz="1400"/>
            </a:lvl2pPr>
            <a:lvl3pPr marL="1371600" lvl="2" indent="-228600" algn="l">
              <a:lnSpc>
                <a:spcPct val="120000"/>
              </a:lnSpc>
              <a:spcBef>
                <a:spcPts val="500"/>
              </a:spcBef>
              <a:spcAft>
                <a:spcPts val="0"/>
              </a:spcAft>
              <a:buSzPts val="1200"/>
              <a:buNone/>
              <a:defRPr sz="1200"/>
            </a:lvl3pPr>
            <a:lvl4pPr marL="1828800" lvl="3" indent="-228600" algn="l">
              <a:lnSpc>
                <a:spcPct val="120000"/>
              </a:lnSpc>
              <a:spcBef>
                <a:spcPts val="500"/>
              </a:spcBef>
              <a:spcAft>
                <a:spcPts val="0"/>
              </a:spcAft>
              <a:buSzPts val="1000"/>
              <a:buNone/>
              <a:defRPr sz="1000"/>
            </a:lvl4pPr>
            <a:lvl5pPr marL="2286000" lvl="4" indent="-228600" algn="l">
              <a:lnSpc>
                <a:spcPct val="120000"/>
              </a:lnSpc>
              <a:spcBef>
                <a:spcPts val="500"/>
              </a:spcBef>
              <a:spcAft>
                <a:spcPts val="0"/>
              </a:spcAft>
              <a:buSzPts val="1000"/>
              <a:buNone/>
              <a:defRPr sz="1000"/>
            </a:lvl5pPr>
            <a:lvl6pPr marL="2743200" lvl="5" indent="-228600" algn="l">
              <a:lnSpc>
                <a:spcPct val="120000"/>
              </a:lnSpc>
              <a:spcBef>
                <a:spcPts val="500"/>
              </a:spcBef>
              <a:spcAft>
                <a:spcPts val="0"/>
              </a:spcAft>
              <a:buSzPts val="1000"/>
              <a:buNone/>
              <a:defRPr sz="1000"/>
            </a:lvl6pPr>
            <a:lvl7pPr marL="3200400" lvl="6" indent="-228600" algn="l">
              <a:lnSpc>
                <a:spcPct val="120000"/>
              </a:lnSpc>
              <a:spcBef>
                <a:spcPts val="500"/>
              </a:spcBef>
              <a:spcAft>
                <a:spcPts val="0"/>
              </a:spcAft>
              <a:buSzPts val="1000"/>
              <a:buNone/>
              <a:defRPr sz="1000"/>
            </a:lvl7pPr>
            <a:lvl8pPr marL="3657600" lvl="7" indent="-228600" algn="l">
              <a:lnSpc>
                <a:spcPct val="120000"/>
              </a:lnSpc>
              <a:spcBef>
                <a:spcPts val="500"/>
              </a:spcBef>
              <a:spcAft>
                <a:spcPts val="0"/>
              </a:spcAft>
              <a:buSzPts val="1000"/>
              <a:buNone/>
              <a:defRPr sz="1000"/>
            </a:lvl8pPr>
            <a:lvl9pPr marL="4114800" lvl="8" indent="-228600" algn="l">
              <a:lnSpc>
                <a:spcPct val="120000"/>
              </a:lnSpc>
              <a:spcBef>
                <a:spcPts val="500"/>
              </a:spcBef>
              <a:spcAft>
                <a:spcPts val="0"/>
              </a:spcAft>
              <a:buSzPts val="1000"/>
              <a:buNone/>
              <a:defRPr sz="1000"/>
            </a:lvl9pPr>
          </a:lstStyle>
          <a:p>
            <a:endParaRPr/>
          </a:p>
        </p:txBody>
      </p:sp>
      <p:sp>
        <p:nvSpPr>
          <p:cNvPr id="113" name="Google Shape;113;p14"/>
          <p:cNvSpPr txBox="1">
            <a:spLocks noGrp="1"/>
          </p:cNvSpPr>
          <p:nvPr>
            <p:ph type="body" idx="2"/>
          </p:nvPr>
        </p:nvSpPr>
        <p:spPr>
          <a:xfrm>
            <a:off x="913774" y="4372796"/>
            <a:ext cx="10364452" cy="1421053"/>
          </a:xfrm>
          <a:prstGeom prst="rect">
            <a:avLst/>
          </a:prstGeom>
          <a:noFill/>
          <a:ln>
            <a:noFill/>
          </a:ln>
        </p:spPr>
        <p:txBody>
          <a:bodyPr spcFirstLastPara="1" wrap="square" lIns="91425" tIns="45700" rIns="91425" bIns="45700" anchor="ctr" anchorCtr="0">
            <a:normAutofit/>
          </a:bodyPr>
          <a:lstStyle>
            <a:lvl1pPr marL="457200" lvl="0" indent="-228600" algn="ctr">
              <a:lnSpc>
                <a:spcPct val="120000"/>
              </a:lnSpc>
              <a:spcBef>
                <a:spcPts val="1000"/>
              </a:spcBef>
              <a:spcAft>
                <a:spcPts val="0"/>
              </a:spcAft>
              <a:buSzPts val="1600"/>
              <a:buNone/>
              <a:defRPr sz="1600"/>
            </a:lvl1pPr>
            <a:lvl2pPr marL="914400" lvl="1" indent="-228600" algn="l">
              <a:lnSpc>
                <a:spcPct val="120000"/>
              </a:lnSpc>
              <a:spcBef>
                <a:spcPts val="500"/>
              </a:spcBef>
              <a:spcAft>
                <a:spcPts val="0"/>
              </a:spcAft>
              <a:buSzPts val="1400"/>
              <a:buNone/>
              <a:defRPr sz="1400"/>
            </a:lvl2pPr>
            <a:lvl3pPr marL="1371600" lvl="2" indent="-228600" algn="l">
              <a:lnSpc>
                <a:spcPct val="120000"/>
              </a:lnSpc>
              <a:spcBef>
                <a:spcPts val="500"/>
              </a:spcBef>
              <a:spcAft>
                <a:spcPts val="0"/>
              </a:spcAft>
              <a:buSzPts val="1200"/>
              <a:buNone/>
              <a:defRPr sz="1200"/>
            </a:lvl3pPr>
            <a:lvl4pPr marL="1828800" lvl="3" indent="-228600" algn="l">
              <a:lnSpc>
                <a:spcPct val="120000"/>
              </a:lnSpc>
              <a:spcBef>
                <a:spcPts val="500"/>
              </a:spcBef>
              <a:spcAft>
                <a:spcPts val="0"/>
              </a:spcAft>
              <a:buSzPts val="1000"/>
              <a:buNone/>
              <a:defRPr sz="1000"/>
            </a:lvl4pPr>
            <a:lvl5pPr marL="2286000" lvl="4" indent="-228600" algn="l">
              <a:lnSpc>
                <a:spcPct val="120000"/>
              </a:lnSpc>
              <a:spcBef>
                <a:spcPts val="500"/>
              </a:spcBef>
              <a:spcAft>
                <a:spcPts val="0"/>
              </a:spcAft>
              <a:buSzPts val="1000"/>
              <a:buNone/>
              <a:defRPr sz="1000"/>
            </a:lvl5pPr>
            <a:lvl6pPr marL="2743200" lvl="5" indent="-228600" algn="l">
              <a:lnSpc>
                <a:spcPct val="120000"/>
              </a:lnSpc>
              <a:spcBef>
                <a:spcPts val="500"/>
              </a:spcBef>
              <a:spcAft>
                <a:spcPts val="0"/>
              </a:spcAft>
              <a:buSzPts val="1000"/>
              <a:buNone/>
              <a:defRPr sz="1000"/>
            </a:lvl6pPr>
            <a:lvl7pPr marL="3200400" lvl="6" indent="-228600" algn="l">
              <a:lnSpc>
                <a:spcPct val="120000"/>
              </a:lnSpc>
              <a:spcBef>
                <a:spcPts val="500"/>
              </a:spcBef>
              <a:spcAft>
                <a:spcPts val="0"/>
              </a:spcAft>
              <a:buSzPts val="1000"/>
              <a:buNone/>
              <a:defRPr sz="1000"/>
            </a:lvl7pPr>
            <a:lvl8pPr marL="3657600" lvl="7" indent="-228600" algn="l">
              <a:lnSpc>
                <a:spcPct val="120000"/>
              </a:lnSpc>
              <a:spcBef>
                <a:spcPts val="500"/>
              </a:spcBef>
              <a:spcAft>
                <a:spcPts val="0"/>
              </a:spcAft>
              <a:buSzPts val="1000"/>
              <a:buNone/>
              <a:defRPr sz="1000"/>
            </a:lvl8pPr>
            <a:lvl9pPr marL="4114800" lvl="8" indent="-228600" algn="l">
              <a:lnSpc>
                <a:spcPct val="120000"/>
              </a:lnSpc>
              <a:spcBef>
                <a:spcPts val="500"/>
              </a:spcBef>
              <a:spcAft>
                <a:spcPts val="0"/>
              </a:spcAft>
              <a:buSzPts val="1000"/>
              <a:buNone/>
              <a:defRPr sz="1000"/>
            </a:lvl9pPr>
          </a:lstStyle>
          <a:p>
            <a:endParaRPr/>
          </a:p>
        </p:txBody>
      </p:sp>
      <p:sp>
        <p:nvSpPr>
          <p:cNvPr id="114" name="Google Shape;114;p14"/>
          <p:cNvSpPr txBox="1">
            <a:spLocks noGrp="1"/>
          </p:cNvSpPr>
          <p:nvPr>
            <p:ph type="dt" idx="10"/>
          </p:nvPr>
        </p:nvSpPr>
        <p:spPr>
          <a:xfrm>
            <a:off x="7678737" y="5883275"/>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14"/>
          <p:cNvSpPr txBox="1">
            <a:spLocks noGrp="1"/>
          </p:cNvSpPr>
          <p:nvPr>
            <p:ph type="ftr" idx="11"/>
          </p:nvPr>
        </p:nvSpPr>
        <p:spPr>
          <a:xfrm>
            <a:off x="913774" y="5883275"/>
            <a:ext cx="667288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p14"/>
          <p:cNvSpPr txBox="1">
            <a:spLocks noGrp="1"/>
          </p:cNvSpPr>
          <p:nvPr>
            <p:ph type="sldNum" idx="12"/>
          </p:nvPr>
        </p:nvSpPr>
        <p:spPr>
          <a:xfrm>
            <a:off x="10514011" y="5883275"/>
            <a:ext cx="76421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17" name="Google Shape;117;p14"/>
          <p:cNvSpPr txBox="1"/>
          <p:nvPr/>
        </p:nvSpPr>
        <p:spPr>
          <a:xfrm>
            <a:off x="1001488" y="75416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8000"/>
              <a:buFont typeface="Twentieth Century"/>
              <a:buNone/>
            </a:pPr>
            <a:r>
              <a:rPr lang="en-US" sz="8000" b="0" cap="none">
                <a:solidFill>
                  <a:schemeClr val="dk1"/>
                </a:solidFill>
                <a:latin typeface="Twentieth Century"/>
                <a:ea typeface="Twentieth Century"/>
                <a:cs typeface="Twentieth Century"/>
                <a:sym typeface="Twentieth Century"/>
              </a:rPr>
              <a:t>“</a:t>
            </a:r>
            <a:endParaRPr/>
          </a:p>
        </p:txBody>
      </p:sp>
      <p:sp>
        <p:nvSpPr>
          <p:cNvPr id="118" name="Google Shape;118;p14"/>
          <p:cNvSpPr txBox="1"/>
          <p:nvPr/>
        </p:nvSpPr>
        <p:spPr>
          <a:xfrm>
            <a:off x="10557558" y="2993578"/>
            <a:ext cx="609600" cy="584776"/>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Clr>
                <a:schemeClr val="dk1"/>
              </a:buClr>
              <a:buSzPts val="8000"/>
              <a:buFont typeface="Twentieth Century"/>
              <a:buNone/>
            </a:pPr>
            <a:r>
              <a:rPr lang="en-US" sz="8000" b="0" cap="none">
                <a:solidFill>
                  <a:schemeClr val="dk1"/>
                </a:solidFill>
                <a:latin typeface="Twentieth Century"/>
                <a:ea typeface="Twentieth Century"/>
                <a:cs typeface="Twentieth Century"/>
                <a:sym typeface="Twentieth Century"/>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19"/>
        <p:cNvGrpSpPr/>
        <p:nvPr/>
      </p:nvGrpSpPr>
      <p:grpSpPr>
        <a:xfrm>
          <a:off x="0" y="0"/>
          <a:ext cx="0" cy="0"/>
          <a:chOff x="0" y="0"/>
          <a:chExt cx="0" cy="0"/>
        </a:xfrm>
      </p:grpSpPr>
      <p:pic>
        <p:nvPicPr>
          <p:cNvPr id="120" name="Google Shape;120;p15" descr="Droplets-HD-Content-R1d.png"/>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21" name="Google Shape;121;p15"/>
          <p:cNvSpPr txBox="1">
            <a:spLocks noGrp="1"/>
          </p:cNvSpPr>
          <p:nvPr>
            <p:ph type="title"/>
          </p:nvPr>
        </p:nvSpPr>
        <p:spPr>
          <a:xfrm>
            <a:off x="913775" y="2138721"/>
            <a:ext cx="10364452" cy="251183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2" name="Google Shape;122;p15"/>
          <p:cNvSpPr txBox="1">
            <a:spLocks noGrp="1"/>
          </p:cNvSpPr>
          <p:nvPr>
            <p:ph type="body" idx="1"/>
          </p:nvPr>
        </p:nvSpPr>
        <p:spPr>
          <a:xfrm>
            <a:off x="913775" y="4662335"/>
            <a:ext cx="10364452" cy="1140644"/>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SzPts val="1600"/>
              <a:buNone/>
              <a:defRPr sz="1600"/>
            </a:lvl1pPr>
            <a:lvl2pPr marL="914400" lvl="1" indent="-228600" algn="l">
              <a:lnSpc>
                <a:spcPct val="120000"/>
              </a:lnSpc>
              <a:spcBef>
                <a:spcPts val="500"/>
              </a:spcBef>
              <a:spcAft>
                <a:spcPts val="0"/>
              </a:spcAft>
              <a:buSzPts val="1400"/>
              <a:buNone/>
              <a:defRPr sz="1400"/>
            </a:lvl2pPr>
            <a:lvl3pPr marL="1371600" lvl="2" indent="-228600" algn="l">
              <a:lnSpc>
                <a:spcPct val="120000"/>
              </a:lnSpc>
              <a:spcBef>
                <a:spcPts val="500"/>
              </a:spcBef>
              <a:spcAft>
                <a:spcPts val="0"/>
              </a:spcAft>
              <a:buSzPts val="1200"/>
              <a:buNone/>
              <a:defRPr sz="1200"/>
            </a:lvl3pPr>
            <a:lvl4pPr marL="1828800" lvl="3" indent="-228600" algn="l">
              <a:lnSpc>
                <a:spcPct val="120000"/>
              </a:lnSpc>
              <a:spcBef>
                <a:spcPts val="500"/>
              </a:spcBef>
              <a:spcAft>
                <a:spcPts val="0"/>
              </a:spcAft>
              <a:buSzPts val="1000"/>
              <a:buNone/>
              <a:defRPr sz="1000"/>
            </a:lvl4pPr>
            <a:lvl5pPr marL="2286000" lvl="4" indent="-228600" algn="l">
              <a:lnSpc>
                <a:spcPct val="120000"/>
              </a:lnSpc>
              <a:spcBef>
                <a:spcPts val="500"/>
              </a:spcBef>
              <a:spcAft>
                <a:spcPts val="0"/>
              </a:spcAft>
              <a:buSzPts val="1000"/>
              <a:buNone/>
              <a:defRPr sz="1000"/>
            </a:lvl5pPr>
            <a:lvl6pPr marL="2743200" lvl="5" indent="-228600" algn="l">
              <a:lnSpc>
                <a:spcPct val="120000"/>
              </a:lnSpc>
              <a:spcBef>
                <a:spcPts val="500"/>
              </a:spcBef>
              <a:spcAft>
                <a:spcPts val="0"/>
              </a:spcAft>
              <a:buSzPts val="1000"/>
              <a:buNone/>
              <a:defRPr sz="1000"/>
            </a:lvl6pPr>
            <a:lvl7pPr marL="3200400" lvl="6" indent="-228600" algn="l">
              <a:lnSpc>
                <a:spcPct val="120000"/>
              </a:lnSpc>
              <a:spcBef>
                <a:spcPts val="500"/>
              </a:spcBef>
              <a:spcAft>
                <a:spcPts val="0"/>
              </a:spcAft>
              <a:buSzPts val="1000"/>
              <a:buNone/>
              <a:defRPr sz="1000"/>
            </a:lvl7pPr>
            <a:lvl8pPr marL="3657600" lvl="7" indent="-228600" algn="l">
              <a:lnSpc>
                <a:spcPct val="120000"/>
              </a:lnSpc>
              <a:spcBef>
                <a:spcPts val="500"/>
              </a:spcBef>
              <a:spcAft>
                <a:spcPts val="0"/>
              </a:spcAft>
              <a:buSzPts val="1000"/>
              <a:buNone/>
              <a:defRPr sz="1000"/>
            </a:lvl8pPr>
            <a:lvl9pPr marL="4114800" lvl="8" indent="-228600" algn="l">
              <a:lnSpc>
                <a:spcPct val="120000"/>
              </a:lnSpc>
              <a:spcBef>
                <a:spcPts val="500"/>
              </a:spcBef>
              <a:spcAft>
                <a:spcPts val="0"/>
              </a:spcAft>
              <a:buSzPts val="1000"/>
              <a:buNone/>
              <a:defRPr sz="1000"/>
            </a:lvl9pPr>
          </a:lstStyle>
          <a:p>
            <a:endParaRPr/>
          </a:p>
        </p:txBody>
      </p:sp>
      <p:sp>
        <p:nvSpPr>
          <p:cNvPr id="123" name="Google Shape;123;p15"/>
          <p:cNvSpPr txBox="1">
            <a:spLocks noGrp="1"/>
          </p:cNvSpPr>
          <p:nvPr>
            <p:ph type="dt" idx="10"/>
          </p:nvPr>
        </p:nvSpPr>
        <p:spPr>
          <a:xfrm>
            <a:off x="7678737" y="5883275"/>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4" name="Google Shape;124;p15"/>
          <p:cNvSpPr txBox="1">
            <a:spLocks noGrp="1"/>
          </p:cNvSpPr>
          <p:nvPr>
            <p:ph type="ftr" idx="11"/>
          </p:nvPr>
        </p:nvSpPr>
        <p:spPr>
          <a:xfrm>
            <a:off x="913774" y="5883275"/>
            <a:ext cx="667288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15"/>
          <p:cNvSpPr txBox="1">
            <a:spLocks noGrp="1"/>
          </p:cNvSpPr>
          <p:nvPr>
            <p:ph type="sldNum" idx="12"/>
          </p:nvPr>
        </p:nvSpPr>
        <p:spPr>
          <a:xfrm>
            <a:off x="10514011" y="5883275"/>
            <a:ext cx="76421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3 Picture Column">
  <p:cSld name="3 Picture Column">
    <p:spTree>
      <p:nvGrpSpPr>
        <p:cNvPr id="1" name="Shape 138"/>
        <p:cNvGrpSpPr/>
        <p:nvPr/>
      </p:nvGrpSpPr>
      <p:grpSpPr>
        <a:xfrm>
          <a:off x="0" y="0"/>
          <a:ext cx="0" cy="0"/>
          <a:chOff x="0" y="0"/>
          <a:chExt cx="0" cy="0"/>
        </a:xfrm>
      </p:grpSpPr>
      <p:pic>
        <p:nvPicPr>
          <p:cNvPr id="139" name="Google Shape;139;p17" descr="Droplets-HD-Content-R1d.png"/>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40" name="Google Shape;140;p17"/>
          <p:cNvSpPr txBox="1">
            <a:spLocks noGrp="1"/>
          </p:cNvSpPr>
          <p:nvPr>
            <p:ph type="title"/>
          </p:nvPr>
        </p:nvSpPr>
        <p:spPr>
          <a:xfrm>
            <a:off x="913774" y="610772"/>
            <a:ext cx="10364452" cy="1603922"/>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1" name="Google Shape;141;p17"/>
          <p:cNvSpPr txBox="1">
            <a:spLocks noGrp="1"/>
          </p:cNvSpPr>
          <p:nvPr>
            <p:ph type="body" idx="1"/>
          </p:nvPr>
        </p:nvSpPr>
        <p:spPr>
          <a:xfrm>
            <a:off x="913774" y="4204820"/>
            <a:ext cx="3296409" cy="576262"/>
          </a:xfrm>
          <a:prstGeom prst="rect">
            <a:avLst/>
          </a:prstGeom>
          <a:noFill/>
          <a:ln>
            <a:noFill/>
          </a:ln>
        </p:spPr>
        <p:txBody>
          <a:bodyPr spcFirstLastPara="1" wrap="square" lIns="91425" tIns="45700" rIns="91425" bIns="45700" anchor="b" anchorCtr="0">
            <a:noAutofit/>
          </a:bodyPr>
          <a:lstStyle>
            <a:lvl1pPr marL="457200" lvl="0" indent="-228600" algn="ctr">
              <a:lnSpc>
                <a:spcPct val="85000"/>
              </a:lnSpc>
              <a:spcBef>
                <a:spcPts val="1000"/>
              </a:spcBef>
              <a:spcAft>
                <a:spcPts val="0"/>
              </a:spcAft>
              <a:buSzPts val="2200"/>
              <a:buNone/>
              <a:defRPr sz="2200" b="0">
                <a:solidFill>
                  <a:schemeClr val="dk1"/>
                </a:solidFill>
              </a:defRPr>
            </a:lvl1pPr>
            <a:lvl2pPr marL="914400" lvl="1" indent="-228600" algn="l">
              <a:lnSpc>
                <a:spcPct val="120000"/>
              </a:lnSpc>
              <a:spcBef>
                <a:spcPts val="500"/>
              </a:spcBef>
              <a:spcAft>
                <a:spcPts val="0"/>
              </a:spcAft>
              <a:buSzPts val="2000"/>
              <a:buNone/>
              <a:defRPr sz="2000" b="1"/>
            </a:lvl2pPr>
            <a:lvl3pPr marL="1371600" lvl="2" indent="-228600" algn="l">
              <a:lnSpc>
                <a:spcPct val="120000"/>
              </a:lnSpc>
              <a:spcBef>
                <a:spcPts val="500"/>
              </a:spcBef>
              <a:spcAft>
                <a:spcPts val="0"/>
              </a:spcAft>
              <a:buSzPts val="1800"/>
              <a:buNone/>
              <a:defRPr sz="1800" b="1"/>
            </a:lvl3pPr>
            <a:lvl4pPr marL="1828800" lvl="3" indent="-228600" algn="l">
              <a:lnSpc>
                <a:spcPct val="120000"/>
              </a:lnSpc>
              <a:spcBef>
                <a:spcPts val="500"/>
              </a:spcBef>
              <a:spcAft>
                <a:spcPts val="0"/>
              </a:spcAft>
              <a:buSzPts val="1600"/>
              <a:buNone/>
              <a:defRPr sz="1600" b="1"/>
            </a:lvl4pPr>
            <a:lvl5pPr marL="2286000" lvl="4" indent="-228600" algn="l">
              <a:lnSpc>
                <a:spcPct val="120000"/>
              </a:lnSpc>
              <a:spcBef>
                <a:spcPts val="500"/>
              </a:spcBef>
              <a:spcAft>
                <a:spcPts val="0"/>
              </a:spcAft>
              <a:buSzPts val="1600"/>
              <a:buNone/>
              <a:defRPr sz="1600" b="1"/>
            </a:lvl5pPr>
            <a:lvl6pPr marL="2743200" lvl="5" indent="-228600" algn="l">
              <a:lnSpc>
                <a:spcPct val="120000"/>
              </a:lnSpc>
              <a:spcBef>
                <a:spcPts val="500"/>
              </a:spcBef>
              <a:spcAft>
                <a:spcPts val="0"/>
              </a:spcAft>
              <a:buSzPts val="1600"/>
              <a:buNone/>
              <a:defRPr sz="1600" b="1"/>
            </a:lvl6pPr>
            <a:lvl7pPr marL="3200400" lvl="6" indent="-228600" algn="l">
              <a:lnSpc>
                <a:spcPct val="120000"/>
              </a:lnSpc>
              <a:spcBef>
                <a:spcPts val="500"/>
              </a:spcBef>
              <a:spcAft>
                <a:spcPts val="0"/>
              </a:spcAft>
              <a:buSzPts val="1600"/>
              <a:buNone/>
              <a:defRPr sz="1600" b="1"/>
            </a:lvl7pPr>
            <a:lvl8pPr marL="3657600" lvl="7" indent="-228600" algn="l">
              <a:lnSpc>
                <a:spcPct val="120000"/>
              </a:lnSpc>
              <a:spcBef>
                <a:spcPts val="500"/>
              </a:spcBef>
              <a:spcAft>
                <a:spcPts val="0"/>
              </a:spcAft>
              <a:buSzPts val="1600"/>
              <a:buNone/>
              <a:defRPr sz="1600" b="1"/>
            </a:lvl8pPr>
            <a:lvl9pPr marL="4114800" lvl="8" indent="-228600" algn="l">
              <a:lnSpc>
                <a:spcPct val="120000"/>
              </a:lnSpc>
              <a:spcBef>
                <a:spcPts val="500"/>
              </a:spcBef>
              <a:spcAft>
                <a:spcPts val="0"/>
              </a:spcAft>
              <a:buSzPts val="1600"/>
              <a:buNone/>
              <a:defRPr sz="1600" b="1"/>
            </a:lvl9pPr>
          </a:lstStyle>
          <a:p>
            <a:endParaRPr/>
          </a:p>
        </p:txBody>
      </p:sp>
      <p:sp>
        <p:nvSpPr>
          <p:cNvPr id="142" name="Google Shape;142;p17"/>
          <p:cNvSpPr>
            <a:spLocks noGrp="1"/>
          </p:cNvSpPr>
          <p:nvPr>
            <p:ph type="pic" idx="2"/>
          </p:nvPr>
        </p:nvSpPr>
        <p:spPr>
          <a:xfrm>
            <a:off x="913774" y="2367093"/>
            <a:ext cx="3296409" cy="1524000"/>
          </a:xfrm>
          <a:prstGeom prst="roundRect">
            <a:avLst>
              <a:gd name="adj" fmla="val 9363"/>
            </a:avLst>
          </a:prstGeom>
          <a:noFill/>
          <a:ln w="82550" cap="sq" cmpd="sng">
            <a:solidFill>
              <a:srgbClr val="EAEAEA"/>
            </a:solidFill>
            <a:prstDash val="solid"/>
            <a:miter lim="800000"/>
            <a:headEnd type="none" w="sm" len="sm"/>
            <a:tailEnd type="none" w="sm" len="sm"/>
          </a:ln>
        </p:spPr>
        <p:txBody>
          <a:bodyPr spcFirstLastPara="1" wrap="square" lIns="91425" tIns="45700" rIns="91425" bIns="45700" anchor="t" anchorCtr="0">
            <a:noAutofit/>
          </a:bodyPr>
          <a:lstStyle>
            <a:lvl1pPr marR="0" lvl="0" algn="ctr" rtl="0">
              <a:lnSpc>
                <a:spcPct val="120000"/>
              </a:lnSpc>
              <a:spcBef>
                <a:spcPts val="1000"/>
              </a:spcBef>
              <a:spcAft>
                <a:spcPts val="0"/>
              </a:spcAft>
              <a:buClr>
                <a:schemeClr val="dk1"/>
              </a:buClr>
              <a:buSzPts val="1600"/>
              <a:buFont typeface="Arial"/>
              <a:buNone/>
              <a:defRPr sz="1600" b="0" i="0" u="none" strike="noStrike" cap="none">
                <a:solidFill>
                  <a:schemeClr val="dk1"/>
                </a:solidFill>
                <a:latin typeface="Twentieth Century"/>
                <a:ea typeface="Twentieth Century"/>
                <a:cs typeface="Twentieth Century"/>
                <a:sym typeface="Twentieth Century"/>
              </a:defRPr>
            </a:lvl1pPr>
            <a:lvl2pPr marR="0" lvl="1" algn="l" rtl="0">
              <a:lnSpc>
                <a:spcPct val="120000"/>
              </a:lnSpc>
              <a:spcBef>
                <a:spcPts val="500"/>
              </a:spcBef>
              <a:spcAft>
                <a:spcPts val="0"/>
              </a:spcAft>
              <a:buClr>
                <a:schemeClr val="dk1"/>
              </a:buClr>
              <a:buSzPts val="1600"/>
              <a:buFont typeface="Arial"/>
              <a:buNone/>
              <a:defRPr sz="1600" b="0" i="0" u="none" strike="noStrike" cap="none">
                <a:solidFill>
                  <a:schemeClr val="dk1"/>
                </a:solidFill>
                <a:latin typeface="Twentieth Century"/>
                <a:ea typeface="Twentieth Century"/>
                <a:cs typeface="Twentieth Century"/>
                <a:sym typeface="Twentieth Century"/>
              </a:defRPr>
            </a:lvl2pPr>
            <a:lvl3pPr marR="0" lvl="2" algn="l" rtl="0">
              <a:lnSpc>
                <a:spcPct val="120000"/>
              </a:lnSpc>
              <a:spcBef>
                <a:spcPts val="500"/>
              </a:spcBef>
              <a:spcAft>
                <a:spcPts val="0"/>
              </a:spcAft>
              <a:buClr>
                <a:schemeClr val="dk1"/>
              </a:buClr>
              <a:buSzPts val="1600"/>
              <a:buFont typeface="Arial"/>
              <a:buNone/>
              <a:defRPr sz="1600" b="0" i="0" u="none" strike="noStrike" cap="none">
                <a:solidFill>
                  <a:schemeClr val="dk1"/>
                </a:solidFill>
                <a:latin typeface="Twentieth Century"/>
                <a:ea typeface="Twentieth Century"/>
                <a:cs typeface="Twentieth Century"/>
                <a:sym typeface="Twentieth Century"/>
              </a:defRPr>
            </a:lvl3pPr>
            <a:lvl4pPr marR="0" lvl="3" algn="l" rtl="0">
              <a:lnSpc>
                <a:spcPct val="120000"/>
              </a:lnSpc>
              <a:spcBef>
                <a:spcPts val="500"/>
              </a:spcBef>
              <a:spcAft>
                <a:spcPts val="0"/>
              </a:spcAft>
              <a:buClr>
                <a:schemeClr val="dk1"/>
              </a:buClr>
              <a:buSzPts val="1600"/>
              <a:buFont typeface="Arial"/>
              <a:buNone/>
              <a:defRPr sz="1600" b="0" i="0" u="none" strike="noStrike" cap="none">
                <a:solidFill>
                  <a:schemeClr val="dk1"/>
                </a:solidFill>
                <a:latin typeface="Twentieth Century"/>
                <a:ea typeface="Twentieth Century"/>
                <a:cs typeface="Twentieth Century"/>
                <a:sym typeface="Twentieth Century"/>
              </a:defRPr>
            </a:lvl4pPr>
            <a:lvl5pPr marR="0" lvl="4" algn="l" rtl="0">
              <a:lnSpc>
                <a:spcPct val="120000"/>
              </a:lnSpc>
              <a:spcBef>
                <a:spcPts val="500"/>
              </a:spcBef>
              <a:spcAft>
                <a:spcPts val="0"/>
              </a:spcAft>
              <a:buClr>
                <a:schemeClr val="dk1"/>
              </a:buClr>
              <a:buSzPts val="1600"/>
              <a:buFont typeface="Arial"/>
              <a:buNone/>
              <a:defRPr sz="1600" b="0" i="0" u="none" strike="noStrike" cap="none">
                <a:solidFill>
                  <a:schemeClr val="dk1"/>
                </a:solidFill>
                <a:latin typeface="Twentieth Century"/>
                <a:ea typeface="Twentieth Century"/>
                <a:cs typeface="Twentieth Century"/>
                <a:sym typeface="Twentieth Century"/>
              </a:defRPr>
            </a:lvl5pPr>
            <a:lvl6pPr marR="0" lvl="5" algn="l" rtl="0">
              <a:lnSpc>
                <a:spcPct val="120000"/>
              </a:lnSpc>
              <a:spcBef>
                <a:spcPts val="500"/>
              </a:spcBef>
              <a:spcAft>
                <a:spcPts val="0"/>
              </a:spcAft>
              <a:buClr>
                <a:schemeClr val="dk1"/>
              </a:buClr>
              <a:buSzPts val="1600"/>
              <a:buFont typeface="Arial"/>
              <a:buNone/>
              <a:defRPr sz="1600" b="0" i="0" u="none" strike="noStrike" cap="none">
                <a:solidFill>
                  <a:schemeClr val="dk1"/>
                </a:solidFill>
                <a:latin typeface="Twentieth Century"/>
                <a:ea typeface="Twentieth Century"/>
                <a:cs typeface="Twentieth Century"/>
                <a:sym typeface="Twentieth Century"/>
              </a:defRPr>
            </a:lvl6pPr>
            <a:lvl7pPr marR="0" lvl="6" algn="l" rtl="0">
              <a:lnSpc>
                <a:spcPct val="120000"/>
              </a:lnSpc>
              <a:spcBef>
                <a:spcPts val="500"/>
              </a:spcBef>
              <a:spcAft>
                <a:spcPts val="0"/>
              </a:spcAft>
              <a:buClr>
                <a:schemeClr val="dk1"/>
              </a:buClr>
              <a:buSzPts val="1600"/>
              <a:buFont typeface="Arial"/>
              <a:buNone/>
              <a:defRPr sz="1600" b="0" i="0" u="none" strike="noStrike" cap="none">
                <a:solidFill>
                  <a:schemeClr val="dk1"/>
                </a:solidFill>
                <a:latin typeface="Twentieth Century"/>
                <a:ea typeface="Twentieth Century"/>
                <a:cs typeface="Twentieth Century"/>
                <a:sym typeface="Twentieth Century"/>
              </a:defRPr>
            </a:lvl7pPr>
            <a:lvl8pPr marR="0" lvl="7" algn="l" rtl="0">
              <a:lnSpc>
                <a:spcPct val="120000"/>
              </a:lnSpc>
              <a:spcBef>
                <a:spcPts val="500"/>
              </a:spcBef>
              <a:spcAft>
                <a:spcPts val="0"/>
              </a:spcAft>
              <a:buClr>
                <a:schemeClr val="dk1"/>
              </a:buClr>
              <a:buSzPts val="1600"/>
              <a:buFont typeface="Arial"/>
              <a:buNone/>
              <a:defRPr sz="1600" b="0" i="0" u="none" strike="noStrike" cap="none">
                <a:solidFill>
                  <a:schemeClr val="dk1"/>
                </a:solidFill>
                <a:latin typeface="Twentieth Century"/>
                <a:ea typeface="Twentieth Century"/>
                <a:cs typeface="Twentieth Century"/>
                <a:sym typeface="Twentieth Century"/>
              </a:defRPr>
            </a:lvl8pPr>
            <a:lvl9pPr marR="0" lvl="8" algn="l" rtl="0">
              <a:lnSpc>
                <a:spcPct val="120000"/>
              </a:lnSpc>
              <a:spcBef>
                <a:spcPts val="500"/>
              </a:spcBef>
              <a:spcAft>
                <a:spcPts val="0"/>
              </a:spcAft>
              <a:buClr>
                <a:schemeClr val="dk1"/>
              </a:buClr>
              <a:buSzPts val="1600"/>
              <a:buFont typeface="Arial"/>
              <a:buNone/>
              <a:defRPr sz="16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43" name="Google Shape;143;p17"/>
          <p:cNvSpPr txBox="1">
            <a:spLocks noGrp="1"/>
          </p:cNvSpPr>
          <p:nvPr>
            <p:ph type="body" idx="3"/>
          </p:nvPr>
        </p:nvSpPr>
        <p:spPr>
          <a:xfrm>
            <a:off x="913774" y="4781082"/>
            <a:ext cx="3296409" cy="1010118"/>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SzPts val="1400"/>
              <a:buNone/>
              <a:defRPr sz="1400"/>
            </a:lvl1pPr>
            <a:lvl2pPr marL="914400" lvl="1" indent="-228600" algn="l">
              <a:lnSpc>
                <a:spcPct val="120000"/>
              </a:lnSpc>
              <a:spcBef>
                <a:spcPts val="500"/>
              </a:spcBef>
              <a:spcAft>
                <a:spcPts val="0"/>
              </a:spcAft>
              <a:buSzPts val="1200"/>
              <a:buNone/>
              <a:defRPr sz="1200"/>
            </a:lvl2pPr>
            <a:lvl3pPr marL="1371600" lvl="2" indent="-228600" algn="l">
              <a:lnSpc>
                <a:spcPct val="120000"/>
              </a:lnSpc>
              <a:spcBef>
                <a:spcPts val="500"/>
              </a:spcBef>
              <a:spcAft>
                <a:spcPts val="0"/>
              </a:spcAft>
              <a:buSzPts val="1000"/>
              <a:buNone/>
              <a:defRPr sz="1000"/>
            </a:lvl3pPr>
            <a:lvl4pPr marL="1828800" lvl="3" indent="-228600" algn="l">
              <a:lnSpc>
                <a:spcPct val="120000"/>
              </a:lnSpc>
              <a:spcBef>
                <a:spcPts val="500"/>
              </a:spcBef>
              <a:spcAft>
                <a:spcPts val="0"/>
              </a:spcAft>
              <a:buSzPts val="900"/>
              <a:buNone/>
              <a:defRPr sz="900"/>
            </a:lvl4pPr>
            <a:lvl5pPr marL="2286000" lvl="4" indent="-228600" algn="l">
              <a:lnSpc>
                <a:spcPct val="120000"/>
              </a:lnSpc>
              <a:spcBef>
                <a:spcPts val="500"/>
              </a:spcBef>
              <a:spcAft>
                <a:spcPts val="0"/>
              </a:spcAft>
              <a:buSzPts val="900"/>
              <a:buNone/>
              <a:defRPr sz="900"/>
            </a:lvl5pPr>
            <a:lvl6pPr marL="2743200" lvl="5" indent="-228600" algn="l">
              <a:lnSpc>
                <a:spcPct val="120000"/>
              </a:lnSpc>
              <a:spcBef>
                <a:spcPts val="500"/>
              </a:spcBef>
              <a:spcAft>
                <a:spcPts val="0"/>
              </a:spcAft>
              <a:buSzPts val="900"/>
              <a:buNone/>
              <a:defRPr sz="900"/>
            </a:lvl6pPr>
            <a:lvl7pPr marL="3200400" lvl="6" indent="-228600" algn="l">
              <a:lnSpc>
                <a:spcPct val="120000"/>
              </a:lnSpc>
              <a:spcBef>
                <a:spcPts val="500"/>
              </a:spcBef>
              <a:spcAft>
                <a:spcPts val="0"/>
              </a:spcAft>
              <a:buSzPts val="900"/>
              <a:buNone/>
              <a:defRPr sz="900"/>
            </a:lvl7pPr>
            <a:lvl8pPr marL="3657600" lvl="7" indent="-228600" algn="l">
              <a:lnSpc>
                <a:spcPct val="120000"/>
              </a:lnSpc>
              <a:spcBef>
                <a:spcPts val="500"/>
              </a:spcBef>
              <a:spcAft>
                <a:spcPts val="0"/>
              </a:spcAft>
              <a:buSzPts val="900"/>
              <a:buNone/>
              <a:defRPr sz="900"/>
            </a:lvl8pPr>
            <a:lvl9pPr marL="4114800" lvl="8" indent="-228600" algn="l">
              <a:lnSpc>
                <a:spcPct val="120000"/>
              </a:lnSpc>
              <a:spcBef>
                <a:spcPts val="500"/>
              </a:spcBef>
              <a:spcAft>
                <a:spcPts val="0"/>
              </a:spcAft>
              <a:buSzPts val="900"/>
              <a:buNone/>
              <a:defRPr sz="900"/>
            </a:lvl9pPr>
          </a:lstStyle>
          <a:p>
            <a:endParaRPr/>
          </a:p>
        </p:txBody>
      </p:sp>
      <p:sp>
        <p:nvSpPr>
          <p:cNvPr id="144" name="Google Shape;144;p17"/>
          <p:cNvSpPr txBox="1">
            <a:spLocks noGrp="1"/>
          </p:cNvSpPr>
          <p:nvPr>
            <p:ph type="body" idx="4"/>
          </p:nvPr>
        </p:nvSpPr>
        <p:spPr>
          <a:xfrm>
            <a:off x="4442759" y="4204820"/>
            <a:ext cx="3301828" cy="576262"/>
          </a:xfrm>
          <a:prstGeom prst="rect">
            <a:avLst/>
          </a:prstGeom>
          <a:noFill/>
          <a:ln>
            <a:noFill/>
          </a:ln>
        </p:spPr>
        <p:txBody>
          <a:bodyPr spcFirstLastPara="1" wrap="square" lIns="91425" tIns="45700" rIns="91425" bIns="45700" anchor="b" anchorCtr="0">
            <a:noAutofit/>
          </a:bodyPr>
          <a:lstStyle>
            <a:lvl1pPr marL="457200" lvl="0" indent="-228600" algn="ctr">
              <a:lnSpc>
                <a:spcPct val="85000"/>
              </a:lnSpc>
              <a:spcBef>
                <a:spcPts val="1000"/>
              </a:spcBef>
              <a:spcAft>
                <a:spcPts val="0"/>
              </a:spcAft>
              <a:buSzPts val="2200"/>
              <a:buNone/>
              <a:defRPr sz="2200" b="0">
                <a:solidFill>
                  <a:schemeClr val="dk1"/>
                </a:solidFill>
              </a:defRPr>
            </a:lvl1pPr>
            <a:lvl2pPr marL="914400" lvl="1" indent="-228600" algn="l">
              <a:lnSpc>
                <a:spcPct val="120000"/>
              </a:lnSpc>
              <a:spcBef>
                <a:spcPts val="500"/>
              </a:spcBef>
              <a:spcAft>
                <a:spcPts val="0"/>
              </a:spcAft>
              <a:buSzPts val="2000"/>
              <a:buNone/>
              <a:defRPr sz="2000" b="1"/>
            </a:lvl2pPr>
            <a:lvl3pPr marL="1371600" lvl="2" indent="-228600" algn="l">
              <a:lnSpc>
                <a:spcPct val="120000"/>
              </a:lnSpc>
              <a:spcBef>
                <a:spcPts val="500"/>
              </a:spcBef>
              <a:spcAft>
                <a:spcPts val="0"/>
              </a:spcAft>
              <a:buSzPts val="1800"/>
              <a:buNone/>
              <a:defRPr sz="1800" b="1"/>
            </a:lvl3pPr>
            <a:lvl4pPr marL="1828800" lvl="3" indent="-228600" algn="l">
              <a:lnSpc>
                <a:spcPct val="120000"/>
              </a:lnSpc>
              <a:spcBef>
                <a:spcPts val="500"/>
              </a:spcBef>
              <a:spcAft>
                <a:spcPts val="0"/>
              </a:spcAft>
              <a:buSzPts val="1600"/>
              <a:buNone/>
              <a:defRPr sz="1600" b="1"/>
            </a:lvl4pPr>
            <a:lvl5pPr marL="2286000" lvl="4" indent="-228600" algn="l">
              <a:lnSpc>
                <a:spcPct val="120000"/>
              </a:lnSpc>
              <a:spcBef>
                <a:spcPts val="500"/>
              </a:spcBef>
              <a:spcAft>
                <a:spcPts val="0"/>
              </a:spcAft>
              <a:buSzPts val="1600"/>
              <a:buNone/>
              <a:defRPr sz="1600" b="1"/>
            </a:lvl5pPr>
            <a:lvl6pPr marL="2743200" lvl="5" indent="-228600" algn="l">
              <a:lnSpc>
                <a:spcPct val="120000"/>
              </a:lnSpc>
              <a:spcBef>
                <a:spcPts val="500"/>
              </a:spcBef>
              <a:spcAft>
                <a:spcPts val="0"/>
              </a:spcAft>
              <a:buSzPts val="1600"/>
              <a:buNone/>
              <a:defRPr sz="1600" b="1"/>
            </a:lvl6pPr>
            <a:lvl7pPr marL="3200400" lvl="6" indent="-228600" algn="l">
              <a:lnSpc>
                <a:spcPct val="120000"/>
              </a:lnSpc>
              <a:spcBef>
                <a:spcPts val="500"/>
              </a:spcBef>
              <a:spcAft>
                <a:spcPts val="0"/>
              </a:spcAft>
              <a:buSzPts val="1600"/>
              <a:buNone/>
              <a:defRPr sz="1600" b="1"/>
            </a:lvl7pPr>
            <a:lvl8pPr marL="3657600" lvl="7" indent="-228600" algn="l">
              <a:lnSpc>
                <a:spcPct val="120000"/>
              </a:lnSpc>
              <a:spcBef>
                <a:spcPts val="500"/>
              </a:spcBef>
              <a:spcAft>
                <a:spcPts val="0"/>
              </a:spcAft>
              <a:buSzPts val="1600"/>
              <a:buNone/>
              <a:defRPr sz="1600" b="1"/>
            </a:lvl8pPr>
            <a:lvl9pPr marL="4114800" lvl="8" indent="-228600" algn="l">
              <a:lnSpc>
                <a:spcPct val="120000"/>
              </a:lnSpc>
              <a:spcBef>
                <a:spcPts val="500"/>
              </a:spcBef>
              <a:spcAft>
                <a:spcPts val="0"/>
              </a:spcAft>
              <a:buSzPts val="1600"/>
              <a:buNone/>
              <a:defRPr sz="1600" b="1"/>
            </a:lvl9pPr>
          </a:lstStyle>
          <a:p>
            <a:endParaRPr/>
          </a:p>
        </p:txBody>
      </p:sp>
      <p:sp>
        <p:nvSpPr>
          <p:cNvPr id="145" name="Google Shape;145;p17"/>
          <p:cNvSpPr>
            <a:spLocks noGrp="1"/>
          </p:cNvSpPr>
          <p:nvPr>
            <p:ph type="pic" idx="5"/>
          </p:nvPr>
        </p:nvSpPr>
        <p:spPr>
          <a:xfrm>
            <a:off x="4441348" y="2367093"/>
            <a:ext cx="3303352" cy="1524000"/>
          </a:xfrm>
          <a:prstGeom prst="roundRect">
            <a:avLst>
              <a:gd name="adj" fmla="val 8841"/>
            </a:avLst>
          </a:prstGeom>
          <a:noFill/>
          <a:ln w="82550" cap="sq" cmpd="sng">
            <a:solidFill>
              <a:srgbClr val="EAEAEA"/>
            </a:solidFill>
            <a:prstDash val="solid"/>
            <a:miter lim="800000"/>
            <a:headEnd type="none" w="sm" len="sm"/>
            <a:tailEnd type="none" w="sm" len="sm"/>
          </a:ln>
        </p:spPr>
        <p:txBody>
          <a:bodyPr spcFirstLastPara="1" wrap="square" lIns="91425" tIns="45700" rIns="91425" bIns="45700" anchor="t" anchorCtr="0">
            <a:noAutofit/>
          </a:bodyPr>
          <a:lstStyle>
            <a:lvl1pPr marR="0" lvl="0" algn="ctr" rtl="0">
              <a:lnSpc>
                <a:spcPct val="120000"/>
              </a:lnSpc>
              <a:spcBef>
                <a:spcPts val="1000"/>
              </a:spcBef>
              <a:spcAft>
                <a:spcPts val="0"/>
              </a:spcAft>
              <a:buClr>
                <a:schemeClr val="dk1"/>
              </a:buClr>
              <a:buSzPts val="1600"/>
              <a:buFont typeface="Arial"/>
              <a:buNone/>
              <a:defRPr sz="1600" b="0" i="0" u="none" strike="noStrike" cap="none">
                <a:solidFill>
                  <a:schemeClr val="dk1"/>
                </a:solidFill>
                <a:latin typeface="Twentieth Century"/>
                <a:ea typeface="Twentieth Century"/>
                <a:cs typeface="Twentieth Century"/>
                <a:sym typeface="Twentieth Century"/>
              </a:defRPr>
            </a:lvl1pPr>
            <a:lvl2pPr marR="0" lvl="1" algn="l" rtl="0">
              <a:lnSpc>
                <a:spcPct val="120000"/>
              </a:lnSpc>
              <a:spcBef>
                <a:spcPts val="500"/>
              </a:spcBef>
              <a:spcAft>
                <a:spcPts val="0"/>
              </a:spcAft>
              <a:buClr>
                <a:schemeClr val="dk1"/>
              </a:buClr>
              <a:buSzPts val="1600"/>
              <a:buFont typeface="Arial"/>
              <a:buNone/>
              <a:defRPr sz="1600" b="0" i="0" u="none" strike="noStrike" cap="none">
                <a:solidFill>
                  <a:schemeClr val="dk1"/>
                </a:solidFill>
                <a:latin typeface="Twentieth Century"/>
                <a:ea typeface="Twentieth Century"/>
                <a:cs typeface="Twentieth Century"/>
                <a:sym typeface="Twentieth Century"/>
              </a:defRPr>
            </a:lvl2pPr>
            <a:lvl3pPr marR="0" lvl="2" algn="l" rtl="0">
              <a:lnSpc>
                <a:spcPct val="120000"/>
              </a:lnSpc>
              <a:spcBef>
                <a:spcPts val="500"/>
              </a:spcBef>
              <a:spcAft>
                <a:spcPts val="0"/>
              </a:spcAft>
              <a:buClr>
                <a:schemeClr val="dk1"/>
              </a:buClr>
              <a:buSzPts val="1600"/>
              <a:buFont typeface="Arial"/>
              <a:buNone/>
              <a:defRPr sz="1600" b="0" i="0" u="none" strike="noStrike" cap="none">
                <a:solidFill>
                  <a:schemeClr val="dk1"/>
                </a:solidFill>
                <a:latin typeface="Twentieth Century"/>
                <a:ea typeface="Twentieth Century"/>
                <a:cs typeface="Twentieth Century"/>
                <a:sym typeface="Twentieth Century"/>
              </a:defRPr>
            </a:lvl3pPr>
            <a:lvl4pPr marR="0" lvl="3" algn="l" rtl="0">
              <a:lnSpc>
                <a:spcPct val="120000"/>
              </a:lnSpc>
              <a:spcBef>
                <a:spcPts val="500"/>
              </a:spcBef>
              <a:spcAft>
                <a:spcPts val="0"/>
              </a:spcAft>
              <a:buClr>
                <a:schemeClr val="dk1"/>
              </a:buClr>
              <a:buSzPts val="1600"/>
              <a:buFont typeface="Arial"/>
              <a:buNone/>
              <a:defRPr sz="1600" b="0" i="0" u="none" strike="noStrike" cap="none">
                <a:solidFill>
                  <a:schemeClr val="dk1"/>
                </a:solidFill>
                <a:latin typeface="Twentieth Century"/>
                <a:ea typeface="Twentieth Century"/>
                <a:cs typeface="Twentieth Century"/>
                <a:sym typeface="Twentieth Century"/>
              </a:defRPr>
            </a:lvl4pPr>
            <a:lvl5pPr marR="0" lvl="4" algn="l" rtl="0">
              <a:lnSpc>
                <a:spcPct val="120000"/>
              </a:lnSpc>
              <a:spcBef>
                <a:spcPts val="500"/>
              </a:spcBef>
              <a:spcAft>
                <a:spcPts val="0"/>
              </a:spcAft>
              <a:buClr>
                <a:schemeClr val="dk1"/>
              </a:buClr>
              <a:buSzPts val="1600"/>
              <a:buFont typeface="Arial"/>
              <a:buNone/>
              <a:defRPr sz="1600" b="0" i="0" u="none" strike="noStrike" cap="none">
                <a:solidFill>
                  <a:schemeClr val="dk1"/>
                </a:solidFill>
                <a:latin typeface="Twentieth Century"/>
                <a:ea typeface="Twentieth Century"/>
                <a:cs typeface="Twentieth Century"/>
                <a:sym typeface="Twentieth Century"/>
              </a:defRPr>
            </a:lvl5pPr>
            <a:lvl6pPr marR="0" lvl="5" algn="l" rtl="0">
              <a:lnSpc>
                <a:spcPct val="120000"/>
              </a:lnSpc>
              <a:spcBef>
                <a:spcPts val="500"/>
              </a:spcBef>
              <a:spcAft>
                <a:spcPts val="0"/>
              </a:spcAft>
              <a:buClr>
                <a:schemeClr val="dk1"/>
              </a:buClr>
              <a:buSzPts val="1600"/>
              <a:buFont typeface="Arial"/>
              <a:buNone/>
              <a:defRPr sz="1600" b="0" i="0" u="none" strike="noStrike" cap="none">
                <a:solidFill>
                  <a:schemeClr val="dk1"/>
                </a:solidFill>
                <a:latin typeface="Twentieth Century"/>
                <a:ea typeface="Twentieth Century"/>
                <a:cs typeface="Twentieth Century"/>
                <a:sym typeface="Twentieth Century"/>
              </a:defRPr>
            </a:lvl6pPr>
            <a:lvl7pPr marR="0" lvl="6" algn="l" rtl="0">
              <a:lnSpc>
                <a:spcPct val="120000"/>
              </a:lnSpc>
              <a:spcBef>
                <a:spcPts val="500"/>
              </a:spcBef>
              <a:spcAft>
                <a:spcPts val="0"/>
              </a:spcAft>
              <a:buClr>
                <a:schemeClr val="dk1"/>
              </a:buClr>
              <a:buSzPts val="1600"/>
              <a:buFont typeface="Arial"/>
              <a:buNone/>
              <a:defRPr sz="1600" b="0" i="0" u="none" strike="noStrike" cap="none">
                <a:solidFill>
                  <a:schemeClr val="dk1"/>
                </a:solidFill>
                <a:latin typeface="Twentieth Century"/>
                <a:ea typeface="Twentieth Century"/>
                <a:cs typeface="Twentieth Century"/>
                <a:sym typeface="Twentieth Century"/>
              </a:defRPr>
            </a:lvl7pPr>
            <a:lvl8pPr marR="0" lvl="7" algn="l" rtl="0">
              <a:lnSpc>
                <a:spcPct val="120000"/>
              </a:lnSpc>
              <a:spcBef>
                <a:spcPts val="500"/>
              </a:spcBef>
              <a:spcAft>
                <a:spcPts val="0"/>
              </a:spcAft>
              <a:buClr>
                <a:schemeClr val="dk1"/>
              </a:buClr>
              <a:buSzPts val="1600"/>
              <a:buFont typeface="Arial"/>
              <a:buNone/>
              <a:defRPr sz="1600" b="0" i="0" u="none" strike="noStrike" cap="none">
                <a:solidFill>
                  <a:schemeClr val="dk1"/>
                </a:solidFill>
                <a:latin typeface="Twentieth Century"/>
                <a:ea typeface="Twentieth Century"/>
                <a:cs typeface="Twentieth Century"/>
                <a:sym typeface="Twentieth Century"/>
              </a:defRPr>
            </a:lvl8pPr>
            <a:lvl9pPr marR="0" lvl="8" algn="l" rtl="0">
              <a:lnSpc>
                <a:spcPct val="120000"/>
              </a:lnSpc>
              <a:spcBef>
                <a:spcPts val="500"/>
              </a:spcBef>
              <a:spcAft>
                <a:spcPts val="0"/>
              </a:spcAft>
              <a:buClr>
                <a:schemeClr val="dk1"/>
              </a:buClr>
              <a:buSzPts val="1600"/>
              <a:buFont typeface="Arial"/>
              <a:buNone/>
              <a:defRPr sz="16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46" name="Google Shape;146;p17"/>
          <p:cNvSpPr txBox="1">
            <a:spLocks noGrp="1"/>
          </p:cNvSpPr>
          <p:nvPr>
            <p:ph type="body" idx="6"/>
          </p:nvPr>
        </p:nvSpPr>
        <p:spPr>
          <a:xfrm>
            <a:off x="4441348" y="4781080"/>
            <a:ext cx="3303352" cy="1010119"/>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SzPts val="1400"/>
              <a:buNone/>
              <a:defRPr sz="1400"/>
            </a:lvl1pPr>
            <a:lvl2pPr marL="914400" lvl="1" indent="-228600" algn="l">
              <a:lnSpc>
                <a:spcPct val="120000"/>
              </a:lnSpc>
              <a:spcBef>
                <a:spcPts val="500"/>
              </a:spcBef>
              <a:spcAft>
                <a:spcPts val="0"/>
              </a:spcAft>
              <a:buSzPts val="1200"/>
              <a:buNone/>
              <a:defRPr sz="1200"/>
            </a:lvl2pPr>
            <a:lvl3pPr marL="1371600" lvl="2" indent="-228600" algn="l">
              <a:lnSpc>
                <a:spcPct val="120000"/>
              </a:lnSpc>
              <a:spcBef>
                <a:spcPts val="500"/>
              </a:spcBef>
              <a:spcAft>
                <a:spcPts val="0"/>
              </a:spcAft>
              <a:buSzPts val="1000"/>
              <a:buNone/>
              <a:defRPr sz="1000"/>
            </a:lvl3pPr>
            <a:lvl4pPr marL="1828800" lvl="3" indent="-228600" algn="l">
              <a:lnSpc>
                <a:spcPct val="120000"/>
              </a:lnSpc>
              <a:spcBef>
                <a:spcPts val="500"/>
              </a:spcBef>
              <a:spcAft>
                <a:spcPts val="0"/>
              </a:spcAft>
              <a:buSzPts val="900"/>
              <a:buNone/>
              <a:defRPr sz="900"/>
            </a:lvl4pPr>
            <a:lvl5pPr marL="2286000" lvl="4" indent="-228600" algn="l">
              <a:lnSpc>
                <a:spcPct val="120000"/>
              </a:lnSpc>
              <a:spcBef>
                <a:spcPts val="500"/>
              </a:spcBef>
              <a:spcAft>
                <a:spcPts val="0"/>
              </a:spcAft>
              <a:buSzPts val="900"/>
              <a:buNone/>
              <a:defRPr sz="900"/>
            </a:lvl5pPr>
            <a:lvl6pPr marL="2743200" lvl="5" indent="-228600" algn="l">
              <a:lnSpc>
                <a:spcPct val="120000"/>
              </a:lnSpc>
              <a:spcBef>
                <a:spcPts val="500"/>
              </a:spcBef>
              <a:spcAft>
                <a:spcPts val="0"/>
              </a:spcAft>
              <a:buSzPts val="900"/>
              <a:buNone/>
              <a:defRPr sz="900"/>
            </a:lvl6pPr>
            <a:lvl7pPr marL="3200400" lvl="6" indent="-228600" algn="l">
              <a:lnSpc>
                <a:spcPct val="120000"/>
              </a:lnSpc>
              <a:spcBef>
                <a:spcPts val="500"/>
              </a:spcBef>
              <a:spcAft>
                <a:spcPts val="0"/>
              </a:spcAft>
              <a:buSzPts val="900"/>
              <a:buNone/>
              <a:defRPr sz="900"/>
            </a:lvl7pPr>
            <a:lvl8pPr marL="3657600" lvl="7" indent="-228600" algn="l">
              <a:lnSpc>
                <a:spcPct val="120000"/>
              </a:lnSpc>
              <a:spcBef>
                <a:spcPts val="500"/>
              </a:spcBef>
              <a:spcAft>
                <a:spcPts val="0"/>
              </a:spcAft>
              <a:buSzPts val="900"/>
              <a:buNone/>
              <a:defRPr sz="900"/>
            </a:lvl8pPr>
            <a:lvl9pPr marL="4114800" lvl="8" indent="-228600" algn="l">
              <a:lnSpc>
                <a:spcPct val="120000"/>
              </a:lnSpc>
              <a:spcBef>
                <a:spcPts val="500"/>
              </a:spcBef>
              <a:spcAft>
                <a:spcPts val="0"/>
              </a:spcAft>
              <a:buSzPts val="900"/>
              <a:buNone/>
              <a:defRPr sz="900"/>
            </a:lvl9pPr>
          </a:lstStyle>
          <a:p>
            <a:endParaRPr/>
          </a:p>
        </p:txBody>
      </p:sp>
      <p:sp>
        <p:nvSpPr>
          <p:cNvPr id="147" name="Google Shape;147;p17"/>
          <p:cNvSpPr txBox="1">
            <a:spLocks noGrp="1"/>
          </p:cNvSpPr>
          <p:nvPr>
            <p:ph type="body" idx="7"/>
          </p:nvPr>
        </p:nvSpPr>
        <p:spPr>
          <a:xfrm>
            <a:off x="7973298" y="4204820"/>
            <a:ext cx="3300681" cy="576262"/>
          </a:xfrm>
          <a:prstGeom prst="rect">
            <a:avLst/>
          </a:prstGeom>
          <a:noFill/>
          <a:ln>
            <a:noFill/>
          </a:ln>
        </p:spPr>
        <p:txBody>
          <a:bodyPr spcFirstLastPara="1" wrap="square" lIns="91425" tIns="45700" rIns="91425" bIns="45700" anchor="b" anchorCtr="0">
            <a:noAutofit/>
          </a:bodyPr>
          <a:lstStyle>
            <a:lvl1pPr marL="457200" lvl="0" indent="-228600" algn="ctr">
              <a:lnSpc>
                <a:spcPct val="85000"/>
              </a:lnSpc>
              <a:spcBef>
                <a:spcPts val="1000"/>
              </a:spcBef>
              <a:spcAft>
                <a:spcPts val="0"/>
              </a:spcAft>
              <a:buSzPts val="2200"/>
              <a:buNone/>
              <a:defRPr sz="2200" b="0">
                <a:solidFill>
                  <a:schemeClr val="dk1"/>
                </a:solidFill>
              </a:defRPr>
            </a:lvl1pPr>
            <a:lvl2pPr marL="914400" lvl="1" indent="-228600" algn="l">
              <a:lnSpc>
                <a:spcPct val="120000"/>
              </a:lnSpc>
              <a:spcBef>
                <a:spcPts val="500"/>
              </a:spcBef>
              <a:spcAft>
                <a:spcPts val="0"/>
              </a:spcAft>
              <a:buSzPts val="2000"/>
              <a:buNone/>
              <a:defRPr sz="2000" b="1"/>
            </a:lvl2pPr>
            <a:lvl3pPr marL="1371600" lvl="2" indent="-228600" algn="l">
              <a:lnSpc>
                <a:spcPct val="120000"/>
              </a:lnSpc>
              <a:spcBef>
                <a:spcPts val="500"/>
              </a:spcBef>
              <a:spcAft>
                <a:spcPts val="0"/>
              </a:spcAft>
              <a:buSzPts val="1800"/>
              <a:buNone/>
              <a:defRPr sz="1800" b="1"/>
            </a:lvl3pPr>
            <a:lvl4pPr marL="1828800" lvl="3" indent="-228600" algn="l">
              <a:lnSpc>
                <a:spcPct val="120000"/>
              </a:lnSpc>
              <a:spcBef>
                <a:spcPts val="500"/>
              </a:spcBef>
              <a:spcAft>
                <a:spcPts val="0"/>
              </a:spcAft>
              <a:buSzPts val="1600"/>
              <a:buNone/>
              <a:defRPr sz="1600" b="1"/>
            </a:lvl4pPr>
            <a:lvl5pPr marL="2286000" lvl="4" indent="-228600" algn="l">
              <a:lnSpc>
                <a:spcPct val="120000"/>
              </a:lnSpc>
              <a:spcBef>
                <a:spcPts val="500"/>
              </a:spcBef>
              <a:spcAft>
                <a:spcPts val="0"/>
              </a:spcAft>
              <a:buSzPts val="1600"/>
              <a:buNone/>
              <a:defRPr sz="1600" b="1"/>
            </a:lvl5pPr>
            <a:lvl6pPr marL="2743200" lvl="5" indent="-228600" algn="l">
              <a:lnSpc>
                <a:spcPct val="120000"/>
              </a:lnSpc>
              <a:spcBef>
                <a:spcPts val="500"/>
              </a:spcBef>
              <a:spcAft>
                <a:spcPts val="0"/>
              </a:spcAft>
              <a:buSzPts val="1600"/>
              <a:buNone/>
              <a:defRPr sz="1600" b="1"/>
            </a:lvl6pPr>
            <a:lvl7pPr marL="3200400" lvl="6" indent="-228600" algn="l">
              <a:lnSpc>
                <a:spcPct val="120000"/>
              </a:lnSpc>
              <a:spcBef>
                <a:spcPts val="500"/>
              </a:spcBef>
              <a:spcAft>
                <a:spcPts val="0"/>
              </a:spcAft>
              <a:buSzPts val="1600"/>
              <a:buNone/>
              <a:defRPr sz="1600" b="1"/>
            </a:lvl7pPr>
            <a:lvl8pPr marL="3657600" lvl="7" indent="-228600" algn="l">
              <a:lnSpc>
                <a:spcPct val="120000"/>
              </a:lnSpc>
              <a:spcBef>
                <a:spcPts val="500"/>
              </a:spcBef>
              <a:spcAft>
                <a:spcPts val="0"/>
              </a:spcAft>
              <a:buSzPts val="1600"/>
              <a:buNone/>
              <a:defRPr sz="1600" b="1"/>
            </a:lvl8pPr>
            <a:lvl9pPr marL="4114800" lvl="8" indent="-228600" algn="l">
              <a:lnSpc>
                <a:spcPct val="120000"/>
              </a:lnSpc>
              <a:spcBef>
                <a:spcPts val="500"/>
              </a:spcBef>
              <a:spcAft>
                <a:spcPts val="0"/>
              </a:spcAft>
              <a:buSzPts val="1600"/>
              <a:buNone/>
              <a:defRPr sz="1600" b="1"/>
            </a:lvl9pPr>
          </a:lstStyle>
          <a:p>
            <a:endParaRPr/>
          </a:p>
        </p:txBody>
      </p:sp>
      <p:sp>
        <p:nvSpPr>
          <p:cNvPr id="148" name="Google Shape;148;p17"/>
          <p:cNvSpPr>
            <a:spLocks noGrp="1"/>
          </p:cNvSpPr>
          <p:nvPr>
            <p:ph type="pic" idx="8"/>
          </p:nvPr>
        </p:nvSpPr>
        <p:spPr>
          <a:xfrm>
            <a:off x="7973298" y="2367093"/>
            <a:ext cx="3304928" cy="1524000"/>
          </a:xfrm>
          <a:prstGeom prst="roundRect">
            <a:avLst>
              <a:gd name="adj" fmla="val 8841"/>
            </a:avLst>
          </a:prstGeom>
          <a:noFill/>
          <a:ln w="82550" cap="sq" cmpd="sng">
            <a:solidFill>
              <a:srgbClr val="EAEAEA"/>
            </a:solidFill>
            <a:prstDash val="solid"/>
            <a:miter lim="800000"/>
            <a:headEnd type="none" w="sm" len="sm"/>
            <a:tailEnd type="none" w="sm" len="sm"/>
          </a:ln>
        </p:spPr>
        <p:txBody>
          <a:bodyPr spcFirstLastPara="1" wrap="square" lIns="91425" tIns="45700" rIns="91425" bIns="45700" anchor="t" anchorCtr="0">
            <a:noAutofit/>
          </a:bodyPr>
          <a:lstStyle>
            <a:lvl1pPr marR="0" lvl="0" algn="ctr" rtl="0">
              <a:lnSpc>
                <a:spcPct val="120000"/>
              </a:lnSpc>
              <a:spcBef>
                <a:spcPts val="1000"/>
              </a:spcBef>
              <a:spcAft>
                <a:spcPts val="0"/>
              </a:spcAft>
              <a:buClr>
                <a:schemeClr val="dk1"/>
              </a:buClr>
              <a:buSzPts val="1600"/>
              <a:buFont typeface="Arial"/>
              <a:buNone/>
              <a:defRPr sz="1600" b="0" i="0" u="none" strike="noStrike" cap="none">
                <a:solidFill>
                  <a:schemeClr val="dk1"/>
                </a:solidFill>
                <a:latin typeface="Twentieth Century"/>
                <a:ea typeface="Twentieth Century"/>
                <a:cs typeface="Twentieth Century"/>
                <a:sym typeface="Twentieth Century"/>
              </a:defRPr>
            </a:lvl1pPr>
            <a:lvl2pPr marR="0" lvl="1" algn="l" rtl="0">
              <a:lnSpc>
                <a:spcPct val="120000"/>
              </a:lnSpc>
              <a:spcBef>
                <a:spcPts val="500"/>
              </a:spcBef>
              <a:spcAft>
                <a:spcPts val="0"/>
              </a:spcAft>
              <a:buClr>
                <a:schemeClr val="dk1"/>
              </a:buClr>
              <a:buSzPts val="1600"/>
              <a:buFont typeface="Arial"/>
              <a:buNone/>
              <a:defRPr sz="1600" b="0" i="0" u="none" strike="noStrike" cap="none">
                <a:solidFill>
                  <a:schemeClr val="dk1"/>
                </a:solidFill>
                <a:latin typeface="Twentieth Century"/>
                <a:ea typeface="Twentieth Century"/>
                <a:cs typeface="Twentieth Century"/>
                <a:sym typeface="Twentieth Century"/>
              </a:defRPr>
            </a:lvl2pPr>
            <a:lvl3pPr marR="0" lvl="2" algn="l" rtl="0">
              <a:lnSpc>
                <a:spcPct val="120000"/>
              </a:lnSpc>
              <a:spcBef>
                <a:spcPts val="500"/>
              </a:spcBef>
              <a:spcAft>
                <a:spcPts val="0"/>
              </a:spcAft>
              <a:buClr>
                <a:schemeClr val="dk1"/>
              </a:buClr>
              <a:buSzPts val="1600"/>
              <a:buFont typeface="Arial"/>
              <a:buNone/>
              <a:defRPr sz="1600" b="0" i="0" u="none" strike="noStrike" cap="none">
                <a:solidFill>
                  <a:schemeClr val="dk1"/>
                </a:solidFill>
                <a:latin typeface="Twentieth Century"/>
                <a:ea typeface="Twentieth Century"/>
                <a:cs typeface="Twentieth Century"/>
                <a:sym typeface="Twentieth Century"/>
              </a:defRPr>
            </a:lvl3pPr>
            <a:lvl4pPr marR="0" lvl="3" algn="l" rtl="0">
              <a:lnSpc>
                <a:spcPct val="120000"/>
              </a:lnSpc>
              <a:spcBef>
                <a:spcPts val="500"/>
              </a:spcBef>
              <a:spcAft>
                <a:spcPts val="0"/>
              </a:spcAft>
              <a:buClr>
                <a:schemeClr val="dk1"/>
              </a:buClr>
              <a:buSzPts val="1600"/>
              <a:buFont typeface="Arial"/>
              <a:buNone/>
              <a:defRPr sz="1600" b="0" i="0" u="none" strike="noStrike" cap="none">
                <a:solidFill>
                  <a:schemeClr val="dk1"/>
                </a:solidFill>
                <a:latin typeface="Twentieth Century"/>
                <a:ea typeface="Twentieth Century"/>
                <a:cs typeface="Twentieth Century"/>
                <a:sym typeface="Twentieth Century"/>
              </a:defRPr>
            </a:lvl4pPr>
            <a:lvl5pPr marR="0" lvl="4" algn="l" rtl="0">
              <a:lnSpc>
                <a:spcPct val="120000"/>
              </a:lnSpc>
              <a:spcBef>
                <a:spcPts val="500"/>
              </a:spcBef>
              <a:spcAft>
                <a:spcPts val="0"/>
              </a:spcAft>
              <a:buClr>
                <a:schemeClr val="dk1"/>
              </a:buClr>
              <a:buSzPts val="1600"/>
              <a:buFont typeface="Arial"/>
              <a:buNone/>
              <a:defRPr sz="1600" b="0" i="0" u="none" strike="noStrike" cap="none">
                <a:solidFill>
                  <a:schemeClr val="dk1"/>
                </a:solidFill>
                <a:latin typeface="Twentieth Century"/>
                <a:ea typeface="Twentieth Century"/>
                <a:cs typeface="Twentieth Century"/>
                <a:sym typeface="Twentieth Century"/>
              </a:defRPr>
            </a:lvl5pPr>
            <a:lvl6pPr marR="0" lvl="5" algn="l" rtl="0">
              <a:lnSpc>
                <a:spcPct val="120000"/>
              </a:lnSpc>
              <a:spcBef>
                <a:spcPts val="500"/>
              </a:spcBef>
              <a:spcAft>
                <a:spcPts val="0"/>
              </a:spcAft>
              <a:buClr>
                <a:schemeClr val="dk1"/>
              </a:buClr>
              <a:buSzPts val="1600"/>
              <a:buFont typeface="Arial"/>
              <a:buNone/>
              <a:defRPr sz="1600" b="0" i="0" u="none" strike="noStrike" cap="none">
                <a:solidFill>
                  <a:schemeClr val="dk1"/>
                </a:solidFill>
                <a:latin typeface="Twentieth Century"/>
                <a:ea typeface="Twentieth Century"/>
                <a:cs typeface="Twentieth Century"/>
                <a:sym typeface="Twentieth Century"/>
              </a:defRPr>
            </a:lvl6pPr>
            <a:lvl7pPr marR="0" lvl="6" algn="l" rtl="0">
              <a:lnSpc>
                <a:spcPct val="120000"/>
              </a:lnSpc>
              <a:spcBef>
                <a:spcPts val="500"/>
              </a:spcBef>
              <a:spcAft>
                <a:spcPts val="0"/>
              </a:spcAft>
              <a:buClr>
                <a:schemeClr val="dk1"/>
              </a:buClr>
              <a:buSzPts val="1600"/>
              <a:buFont typeface="Arial"/>
              <a:buNone/>
              <a:defRPr sz="1600" b="0" i="0" u="none" strike="noStrike" cap="none">
                <a:solidFill>
                  <a:schemeClr val="dk1"/>
                </a:solidFill>
                <a:latin typeface="Twentieth Century"/>
                <a:ea typeface="Twentieth Century"/>
                <a:cs typeface="Twentieth Century"/>
                <a:sym typeface="Twentieth Century"/>
              </a:defRPr>
            </a:lvl7pPr>
            <a:lvl8pPr marR="0" lvl="7" algn="l" rtl="0">
              <a:lnSpc>
                <a:spcPct val="120000"/>
              </a:lnSpc>
              <a:spcBef>
                <a:spcPts val="500"/>
              </a:spcBef>
              <a:spcAft>
                <a:spcPts val="0"/>
              </a:spcAft>
              <a:buClr>
                <a:schemeClr val="dk1"/>
              </a:buClr>
              <a:buSzPts val="1600"/>
              <a:buFont typeface="Arial"/>
              <a:buNone/>
              <a:defRPr sz="1600" b="0" i="0" u="none" strike="noStrike" cap="none">
                <a:solidFill>
                  <a:schemeClr val="dk1"/>
                </a:solidFill>
                <a:latin typeface="Twentieth Century"/>
                <a:ea typeface="Twentieth Century"/>
                <a:cs typeface="Twentieth Century"/>
                <a:sym typeface="Twentieth Century"/>
              </a:defRPr>
            </a:lvl8pPr>
            <a:lvl9pPr marR="0" lvl="8" algn="l" rtl="0">
              <a:lnSpc>
                <a:spcPct val="120000"/>
              </a:lnSpc>
              <a:spcBef>
                <a:spcPts val="500"/>
              </a:spcBef>
              <a:spcAft>
                <a:spcPts val="0"/>
              </a:spcAft>
              <a:buClr>
                <a:schemeClr val="dk1"/>
              </a:buClr>
              <a:buSzPts val="1600"/>
              <a:buFont typeface="Arial"/>
              <a:buNone/>
              <a:defRPr sz="16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49" name="Google Shape;149;p17"/>
          <p:cNvSpPr txBox="1">
            <a:spLocks noGrp="1"/>
          </p:cNvSpPr>
          <p:nvPr>
            <p:ph type="body" idx="9"/>
          </p:nvPr>
        </p:nvSpPr>
        <p:spPr>
          <a:xfrm>
            <a:off x="7973173" y="4781078"/>
            <a:ext cx="3305053" cy="1010121"/>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SzPts val="1400"/>
              <a:buNone/>
              <a:defRPr sz="1400"/>
            </a:lvl1pPr>
            <a:lvl2pPr marL="914400" lvl="1" indent="-228600" algn="l">
              <a:lnSpc>
                <a:spcPct val="120000"/>
              </a:lnSpc>
              <a:spcBef>
                <a:spcPts val="500"/>
              </a:spcBef>
              <a:spcAft>
                <a:spcPts val="0"/>
              </a:spcAft>
              <a:buSzPts val="1200"/>
              <a:buNone/>
              <a:defRPr sz="1200"/>
            </a:lvl2pPr>
            <a:lvl3pPr marL="1371600" lvl="2" indent="-228600" algn="l">
              <a:lnSpc>
                <a:spcPct val="120000"/>
              </a:lnSpc>
              <a:spcBef>
                <a:spcPts val="500"/>
              </a:spcBef>
              <a:spcAft>
                <a:spcPts val="0"/>
              </a:spcAft>
              <a:buSzPts val="1000"/>
              <a:buNone/>
              <a:defRPr sz="1000"/>
            </a:lvl3pPr>
            <a:lvl4pPr marL="1828800" lvl="3" indent="-228600" algn="l">
              <a:lnSpc>
                <a:spcPct val="120000"/>
              </a:lnSpc>
              <a:spcBef>
                <a:spcPts val="500"/>
              </a:spcBef>
              <a:spcAft>
                <a:spcPts val="0"/>
              </a:spcAft>
              <a:buSzPts val="900"/>
              <a:buNone/>
              <a:defRPr sz="900"/>
            </a:lvl4pPr>
            <a:lvl5pPr marL="2286000" lvl="4" indent="-228600" algn="l">
              <a:lnSpc>
                <a:spcPct val="120000"/>
              </a:lnSpc>
              <a:spcBef>
                <a:spcPts val="500"/>
              </a:spcBef>
              <a:spcAft>
                <a:spcPts val="0"/>
              </a:spcAft>
              <a:buSzPts val="900"/>
              <a:buNone/>
              <a:defRPr sz="900"/>
            </a:lvl5pPr>
            <a:lvl6pPr marL="2743200" lvl="5" indent="-228600" algn="l">
              <a:lnSpc>
                <a:spcPct val="120000"/>
              </a:lnSpc>
              <a:spcBef>
                <a:spcPts val="500"/>
              </a:spcBef>
              <a:spcAft>
                <a:spcPts val="0"/>
              </a:spcAft>
              <a:buSzPts val="900"/>
              <a:buNone/>
              <a:defRPr sz="900"/>
            </a:lvl6pPr>
            <a:lvl7pPr marL="3200400" lvl="6" indent="-228600" algn="l">
              <a:lnSpc>
                <a:spcPct val="120000"/>
              </a:lnSpc>
              <a:spcBef>
                <a:spcPts val="500"/>
              </a:spcBef>
              <a:spcAft>
                <a:spcPts val="0"/>
              </a:spcAft>
              <a:buSzPts val="900"/>
              <a:buNone/>
              <a:defRPr sz="900"/>
            </a:lvl7pPr>
            <a:lvl8pPr marL="3657600" lvl="7" indent="-228600" algn="l">
              <a:lnSpc>
                <a:spcPct val="120000"/>
              </a:lnSpc>
              <a:spcBef>
                <a:spcPts val="500"/>
              </a:spcBef>
              <a:spcAft>
                <a:spcPts val="0"/>
              </a:spcAft>
              <a:buSzPts val="900"/>
              <a:buNone/>
              <a:defRPr sz="900"/>
            </a:lvl8pPr>
            <a:lvl9pPr marL="4114800" lvl="8" indent="-228600" algn="l">
              <a:lnSpc>
                <a:spcPct val="120000"/>
              </a:lnSpc>
              <a:spcBef>
                <a:spcPts val="500"/>
              </a:spcBef>
              <a:spcAft>
                <a:spcPts val="0"/>
              </a:spcAft>
              <a:buSzPts val="900"/>
              <a:buNone/>
              <a:defRPr sz="900"/>
            </a:lvl9pPr>
          </a:lstStyle>
          <a:p>
            <a:endParaRPr/>
          </a:p>
        </p:txBody>
      </p:sp>
      <p:sp>
        <p:nvSpPr>
          <p:cNvPr id="150" name="Google Shape;150;p17"/>
          <p:cNvSpPr txBox="1">
            <a:spLocks noGrp="1"/>
          </p:cNvSpPr>
          <p:nvPr>
            <p:ph type="dt" idx="10"/>
          </p:nvPr>
        </p:nvSpPr>
        <p:spPr>
          <a:xfrm>
            <a:off x="7678737" y="5883275"/>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17"/>
          <p:cNvSpPr txBox="1">
            <a:spLocks noGrp="1"/>
          </p:cNvSpPr>
          <p:nvPr>
            <p:ph type="ftr" idx="11"/>
          </p:nvPr>
        </p:nvSpPr>
        <p:spPr>
          <a:xfrm>
            <a:off x="913774" y="5883275"/>
            <a:ext cx="667288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17"/>
          <p:cNvSpPr txBox="1">
            <a:spLocks noGrp="1"/>
          </p:cNvSpPr>
          <p:nvPr>
            <p:ph type="sldNum" idx="12"/>
          </p:nvPr>
        </p:nvSpPr>
        <p:spPr>
          <a:xfrm>
            <a:off x="10514011" y="5883275"/>
            <a:ext cx="76421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53"/>
        <p:cNvGrpSpPr/>
        <p:nvPr/>
      </p:nvGrpSpPr>
      <p:grpSpPr>
        <a:xfrm>
          <a:off x="0" y="0"/>
          <a:ext cx="0" cy="0"/>
          <a:chOff x="0" y="0"/>
          <a:chExt cx="0" cy="0"/>
        </a:xfrm>
      </p:grpSpPr>
      <p:pic>
        <p:nvPicPr>
          <p:cNvPr id="154" name="Google Shape;154;p18" descr="Droplets-HD-Content-R1d.png"/>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55" name="Google Shape;155;p18"/>
          <p:cNvSpPr txBox="1">
            <a:spLocks noGrp="1"/>
          </p:cNvSpPr>
          <p:nvPr>
            <p:ph type="title"/>
          </p:nvPr>
        </p:nvSpPr>
        <p:spPr>
          <a:xfrm>
            <a:off x="913775" y="618517"/>
            <a:ext cx="10364451" cy="1596177"/>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6" name="Google Shape;156;p18"/>
          <p:cNvSpPr txBox="1">
            <a:spLocks noGrp="1"/>
          </p:cNvSpPr>
          <p:nvPr>
            <p:ph type="body" idx="1"/>
          </p:nvPr>
        </p:nvSpPr>
        <p:spPr>
          <a:xfrm rot="5400000">
            <a:off x="4383948" y="-1103079"/>
            <a:ext cx="3424107" cy="10364452"/>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157" name="Google Shape;157;p18"/>
          <p:cNvSpPr txBox="1">
            <a:spLocks noGrp="1"/>
          </p:cNvSpPr>
          <p:nvPr>
            <p:ph type="dt" idx="10"/>
          </p:nvPr>
        </p:nvSpPr>
        <p:spPr>
          <a:xfrm>
            <a:off x="7678737" y="5883275"/>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18"/>
          <p:cNvSpPr txBox="1">
            <a:spLocks noGrp="1"/>
          </p:cNvSpPr>
          <p:nvPr>
            <p:ph type="ftr" idx="11"/>
          </p:nvPr>
        </p:nvSpPr>
        <p:spPr>
          <a:xfrm>
            <a:off x="913774" y="5883275"/>
            <a:ext cx="667288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9" name="Google Shape;159;p18"/>
          <p:cNvSpPr txBox="1">
            <a:spLocks noGrp="1"/>
          </p:cNvSpPr>
          <p:nvPr>
            <p:ph type="sldNum" idx="12"/>
          </p:nvPr>
        </p:nvSpPr>
        <p:spPr>
          <a:xfrm>
            <a:off x="10514011" y="5883275"/>
            <a:ext cx="76421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60"/>
        <p:cNvGrpSpPr/>
        <p:nvPr/>
      </p:nvGrpSpPr>
      <p:grpSpPr>
        <a:xfrm>
          <a:off x="0" y="0"/>
          <a:ext cx="0" cy="0"/>
          <a:chOff x="0" y="0"/>
          <a:chExt cx="0" cy="0"/>
        </a:xfrm>
      </p:grpSpPr>
      <p:pic>
        <p:nvPicPr>
          <p:cNvPr id="161" name="Google Shape;161;p19" descr="Droplets-HD-Content-R1d.png"/>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62" name="Google Shape;162;p19"/>
          <p:cNvSpPr txBox="1">
            <a:spLocks noGrp="1"/>
          </p:cNvSpPr>
          <p:nvPr>
            <p:ph type="title"/>
          </p:nvPr>
        </p:nvSpPr>
        <p:spPr>
          <a:xfrm rot="5400000">
            <a:off x="7410763" y="1923737"/>
            <a:ext cx="5181599" cy="255332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Twentieth Centur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3" name="Google Shape;163;p19"/>
          <p:cNvSpPr txBox="1">
            <a:spLocks noGrp="1"/>
          </p:cNvSpPr>
          <p:nvPr>
            <p:ph type="body" idx="1"/>
          </p:nvPr>
        </p:nvSpPr>
        <p:spPr>
          <a:xfrm rot="5400000">
            <a:off x="2152338" y="-628961"/>
            <a:ext cx="5181599" cy="7658724"/>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1000"/>
              </a:spcBef>
              <a:spcAft>
                <a:spcPts val="0"/>
              </a:spcAft>
              <a:buSzPts val="1800"/>
              <a:buChar char="•"/>
              <a:defRPr/>
            </a:lvl1pPr>
            <a:lvl2pPr marL="914400" lvl="1" indent="-342900" algn="l">
              <a:lnSpc>
                <a:spcPct val="120000"/>
              </a:lnSpc>
              <a:spcBef>
                <a:spcPts val="500"/>
              </a:spcBef>
              <a:spcAft>
                <a:spcPts val="0"/>
              </a:spcAft>
              <a:buSzPts val="1800"/>
              <a:buChar char="•"/>
              <a:defRPr/>
            </a:lvl2pPr>
            <a:lvl3pPr marL="1371600" lvl="2" indent="-342900" algn="l">
              <a:lnSpc>
                <a:spcPct val="120000"/>
              </a:lnSpc>
              <a:spcBef>
                <a:spcPts val="500"/>
              </a:spcBef>
              <a:spcAft>
                <a:spcPts val="0"/>
              </a:spcAft>
              <a:buSzPts val="1800"/>
              <a:buChar char="•"/>
              <a:defRPr/>
            </a:lvl3pPr>
            <a:lvl4pPr marL="1828800" lvl="3" indent="-342900" algn="l">
              <a:lnSpc>
                <a:spcPct val="120000"/>
              </a:lnSpc>
              <a:spcBef>
                <a:spcPts val="500"/>
              </a:spcBef>
              <a:spcAft>
                <a:spcPts val="0"/>
              </a:spcAft>
              <a:buSzPts val="1800"/>
              <a:buChar char="•"/>
              <a:defRPr/>
            </a:lvl4pPr>
            <a:lvl5pPr marL="2286000" lvl="4" indent="-342900" algn="l">
              <a:lnSpc>
                <a:spcPct val="120000"/>
              </a:lnSpc>
              <a:spcBef>
                <a:spcPts val="500"/>
              </a:spcBef>
              <a:spcAft>
                <a:spcPts val="0"/>
              </a:spcAft>
              <a:buSzPts val="1800"/>
              <a:buChar char="•"/>
              <a:defRPr/>
            </a:lvl5pPr>
            <a:lvl6pPr marL="2743200" lvl="5" indent="-342900" algn="l">
              <a:lnSpc>
                <a:spcPct val="120000"/>
              </a:lnSpc>
              <a:spcBef>
                <a:spcPts val="500"/>
              </a:spcBef>
              <a:spcAft>
                <a:spcPts val="0"/>
              </a:spcAft>
              <a:buSzPts val="1800"/>
              <a:buChar char="•"/>
              <a:defRPr/>
            </a:lvl6pPr>
            <a:lvl7pPr marL="3200400" lvl="6" indent="-342900" algn="l">
              <a:lnSpc>
                <a:spcPct val="120000"/>
              </a:lnSpc>
              <a:spcBef>
                <a:spcPts val="500"/>
              </a:spcBef>
              <a:spcAft>
                <a:spcPts val="0"/>
              </a:spcAft>
              <a:buSzPts val="1800"/>
              <a:buChar char="•"/>
              <a:defRPr/>
            </a:lvl7pPr>
            <a:lvl8pPr marL="3657600" lvl="7" indent="-342900" algn="l">
              <a:lnSpc>
                <a:spcPct val="120000"/>
              </a:lnSpc>
              <a:spcBef>
                <a:spcPts val="500"/>
              </a:spcBef>
              <a:spcAft>
                <a:spcPts val="0"/>
              </a:spcAft>
              <a:buSzPts val="1800"/>
              <a:buChar char="•"/>
              <a:defRPr/>
            </a:lvl8pPr>
            <a:lvl9pPr marL="4114800" lvl="8" indent="-342900" algn="l">
              <a:lnSpc>
                <a:spcPct val="120000"/>
              </a:lnSpc>
              <a:spcBef>
                <a:spcPts val="500"/>
              </a:spcBef>
              <a:spcAft>
                <a:spcPts val="0"/>
              </a:spcAft>
              <a:buSzPts val="1800"/>
              <a:buChar char="•"/>
              <a:defRPr/>
            </a:lvl9pPr>
          </a:lstStyle>
          <a:p>
            <a:endParaRPr/>
          </a:p>
        </p:txBody>
      </p:sp>
      <p:sp>
        <p:nvSpPr>
          <p:cNvPr id="164" name="Google Shape;164;p19"/>
          <p:cNvSpPr txBox="1">
            <a:spLocks noGrp="1"/>
          </p:cNvSpPr>
          <p:nvPr>
            <p:ph type="dt" idx="10"/>
          </p:nvPr>
        </p:nvSpPr>
        <p:spPr>
          <a:xfrm>
            <a:off x="7678737" y="5883275"/>
            <a:ext cx="274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5" name="Google Shape;165;p19"/>
          <p:cNvSpPr txBox="1">
            <a:spLocks noGrp="1"/>
          </p:cNvSpPr>
          <p:nvPr>
            <p:ph type="ftr" idx="11"/>
          </p:nvPr>
        </p:nvSpPr>
        <p:spPr>
          <a:xfrm>
            <a:off x="913774" y="5883275"/>
            <a:ext cx="6672887"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6" name="Google Shape;166;p19"/>
          <p:cNvSpPr txBox="1">
            <a:spLocks noGrp="1"/>
          </p:cNvSpPr>
          <p:nvPr>
            <p:ph type="sldNum" idx="12"/>
          </p:nvPr>
        </p:nvSpPr>
        <p:spPr>
          <a:xfrm>
            <a:off x="10514011" y="5883275"/>
            <a:ext cx="76421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42"/>
        <p:cNvGrpSpPr/>
        <p:nvPr/>
      </p:nvGrpSpPr>
      <p:grpSpPr>
        <a:xfrm>
          <a:off x="0" y="0"/>
          <a:ext cx="0" cy="0"/>
          <a:chOff x="0" y="0"/>
          <a:chExt cx="0" cy="0"/>
        </a:xfrm>
      </p:grpSpPr>
      <p:sp>
        <p:nvSpPr>
          <p:cNvPr id="443" name="Google Shape;443;p33"/>
          <p:cNvSpPr txBox="1">
            <a:spLocks noGrp="1"/>
          </p:cNvSpPr>
          <p:nvPr>
            <p:ph type="dt" idx="10"/>
          </p:nvPr>
        </p:nvSpPr>
        <p:spPr>
          <a:xfrm>
            <a:off x="609600" y="6245272"/>
            <a:ext cx="2844204" cy="475971"/>
          </a:xfrm>
          <a:prstGeom prst="rect">
            <a:avLst/>
          </a:prstGeom>
          <a:noFill/>
          <a:ln>
            <a:noFill/>
          </a:ln>
        </p:spPr>
        <p:txBody>
          <a:bodyPr spcFirstLastPara="1" wrap="square" lIns="108225" tIns="54100" rIns="108225" bIns="541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4" name="Google Shape;444;p33"/>
          <p:cNvSpPr txBox="1">
            <a:spLocks noGrp="1"/>
          </p:cNvSpPr>
          <p:nvPr>
            <p:ph type="ftr" idx="11"/>
          </p:nvPr>
        </p:nvSpPr>
        <p:spPr>
          <a:xfrm>
            <a:off x="4165302" y="6245272"/>
            <a:ext cx="3861396" cy="475971"/>
          </a:xfrm>
          <a:prstGeom prst="rect">
            <a:avLst/>
          </a:prstGeom>
          <a:noFill/>
          <a:ln>
            <a:noFill/>
          </a:ln>
        </p:spPr>
        <p:txBody>
          <a:bodyPr spcFirstLastPara="1" wrap="square" lIns="108225" tIns="54100" rIns="108225" bIns="541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5" name="Google Shape;445;p33"/>
          <p:cNvSpPr txBox="1">
            <a:spLocks noGrp="1"/>
          </p:cNvSpPr>
          <p:nvPr>
            <p:ph type="sldNum" idx="12"/>
          </p:nvPr>
        </p:nvSpPr>
        <p:spPr>
          <a:xfrm>
            <a:off x="8738196" y="6245272"/>
            <a:ext cx="2844205" cy="475971"/>
          </a:xfrm>
          <a:prstGeom prst="rect">
            <a:avLst/>
          </a:prstGeom>
          <a:noFill/>
          <a:ln>
            <a:noFill/>
          </a:ln>
        </p:spPr>
        <p:txBody>
          <a:bodyPr spcFirstLastPara="1" wrap="square" lIns="108225" tIns="54100" rIns="108225" bIns="54100" anchor="b" anchorCtr="0">
            <a:noAutofit/>
          </a:bodyPr>
          <a:lstStyle>
            <a:lvl1pPr marL="0" marR="0" lvl="0" indent="0" algn="r">
              <a:spcBef>
                <a:spcPts val="0"/>
              </a:spcBef>
              <a:buNone/>
              <a:defRPr sz="1800">
                <a:solidFill>
                  <a:schemeClr val="lt1"/>
                </a:solidFill>
                <a:latin typeface="Arial"/>
                <a:ea typeface="Arial"/>
                <a:cs typeface="Arial"/>
                <a:sym typeface="Arial"/>
              </a:defRPr>
            </a:lvl1pPr>
            <a:lvl2pPr marL="0" marR="0" lvl="1" indent="0" algn="r">
              <a:spcBef>
                <a:spcPts val="0"/>
              </a:spcBef>
              <a:buNone/>
              <a:defRPr sz="1800">
                <a:solidFill>
                  <a:schemeClr val="lt1"/>
                </a:solidFill>
                <a:latin typeface="Arial"/>
                <a:ea typeface="Arial"/>
                <a:cs typeface="Arial"/>
                <a:sym typeface="Arial"/>
              </a:defRPr>
            </a:lvl2pPr>
            <a:lvl3pPr marL="0" marR="0" lvl="2" indent="0" algn="r">
              <a:spcBef>
                <a:spcPts val="0"/>
              </a:spcBef>
              <a:buNone/>
              <a:defRPr sz="1800">
                <a:solidFill>
                  <a:schemeClr val="lt1"/>
                </a:solidFill>
                <a:latin typeface="Arial"/>
                <a:ea typeface="Arial"/>
                <a:cs typeface="Arial"/>
                <a:sym typeface="Arial"/>
              </a:defRPr>
            </a:lvl3pPr>
            <a:lvl4pPr marL="0" marR="0" lvl="3" indent="0" algn="r">
              <a:spcBef>
                <a:spcPts val="0"/>
              </a:spcBef>
              <a:buNone/>
              <a:defRPr sz="1800">
                <a:solidFill>
                  <a:schemeClr val="lt1"/>
                </a:solidFill>
                <a:latin typeface="Arial"/>
                <a:ea typeface="Arial"/>
                <a:cs typeface="Arial"/>
                <a:sym typeface="Arial"/>
              </a:defRPr>
            </a:lvl4pPr>
            <a:lvl5pPr marL="0" marR="0" lvl="4" indent="0" algn="r">
              <a:spcBef>
                <a:spcPts val="0"/>
              </a:spcBef>
              <a:buNone/>
              <a:defRPr sz="1800">
                <a:solidFill>
                  <a:schemeClr val="lt1"/>
                </a:solidFill>
                <a:latin typeface="Arial"/>
                <a:ea typeface="Arial"/>
                <a:cs typeface="Arial"/>
                <a:sym typeface="Arial"/>
              </a:defRPr>
            </a:lvl5pPr>
            <a:lvl6pPr marL="0" marR="0" lvl="5" indent="0" algn="r">
              <a:spcBef>
                <a:spcPts val="0"/>
              </a:spcBef>
              <a:buNone/>
              <a:defRPr sz="1800">
                <a:solidFill>
                  <a:schemeClr val="lt1"/>
                </a:solidFill>
                <a:latin typeface="Arial"/>
                <a:ea typeface="Arial"/>
                <a:cs typeface="Arial"/>
                <a:sym typeface="Arial"/>
              </a:defRPr>
            </a:lvl6pPr>
            <a:lvl7pPr marL="0" marR="0" lvl="6" indent="0" algn="r">
              <a:spcBef>
                <a:spcPts val="0"/>
              </a:spcBef>
              <a:buNone/>
              <a:defRPr sz="1800">
                <a:solidFill>
                  <a:schemeClr val="lt1"/>
                </a:solidFill>
                <a:latin typeface="Arial"/>
                <a:ea typeface="Arial"/>
                <a:cs typeface="Arial"/>
                <a:sym typeface="Arial"/>
              </a:defRPr>
            </a:lvl7pPr>
            <a:lvl8pPr marL="0" marR="0" lvl="7" indent="0" algn="r">
              <a:spcBef>
                <a:spcPts val="0"/>
              </a:spcBef>
              <a:buNone/>
              <a:defRPr sz="1800">
                <a:solidFill>
                  <a:schemeClr val="lt1"/>
                </a:solidFill>
                <a:latin typeface="Arial"/>
                <a:ea typeface="Arial"/>
                <a:cs typeface="Arial"/>
                <a:sym typeface="Arial"/>
              </a:defRPr>
            </a:lvl8pPr>
            <a:lvl9pPr marL="0" marR="0" lvl="8" indent="0" algn="r">
              <a:spcBef>
                <a:spcPts val="0"/>
              </a:spcBef>
              <a:buNone/>
              <a:defRPr sz="18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push/>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446"/>
        <p:cNvGrpSpPr/>
        <p:nvPr/>
      </p:nvGrpSpPr>
      <p:grpSpPr>
        <a:xfrm>
          <a:off x="0" y="0"/>
          <a:ext cx="0" cy="0"/>
          <a:chOff x="0" y="0"/>
          <a:chExt cx="0" cy="0"/>
        </a:xfrm>
      </p:grpSpPr>
      <p:grpSp>
        <p:nvGrpSpPr>
          <p:cNvPr id="447" name="Google Shape;447;p34"/>
          <p:cNvGrpSpPr/>
          <p:nvPr/>
        </p:nvGrpSpPr>
        <p:grpSpPr>
          <a:xfrm>
            <a:off x="3576" y="4267647"/>
            <a:ext cx="12188425" cy="2590353"/>
            <a:chOff x="2" y="2688"/>
            <a:chExt cx="5758" cy="1632"/>
          </a:xfrm>
        </p:grpSpPr>
        <p:sp>
          <p:nvSpPr>
            <p:cNvPr id="448" name="Google Shape;448;p34"/>
            <p:cNvSpPr/>
            <p:nvPr/>
          </p:nvSpPr>
          <p:spPr>
            <a:xfrm>
              <a:off x="2" y="2688"/>
              <a:ext cx="5758" cy="1632"/>
            </a:xfrm>
            <a:custGeom>
              <a:avLst/>
              <a:gdLst/>
              <a:ahLst/>
              <a:cxnLst/>
              <a:rect l="l" t="t" r="r" b="b"/>
              <a:pathLst>
                <a:path w="5740" h="4316" extrusionOk="0">
                  <a:moveTo>
                    <a:pt x="5740" y="4316"/>
                  </a:moveTo>
                  <a:lnTo>
                    <a:pt x="0" y="4316"/>
                  </a:lnTo>
                  <a:lnTo>
                    <a:pt x="0" y="0"/>
                  </a:lnTo>
                  <a:lnTo>
                    <a:pt x="5740" y="0"/>
                  </a:lnTo>
                  <a:lnTo>
                    <a:pt x="5740" y="4316"/>
                  </a:lnTo>
                  <a:close/>
                </a:path>
              </a:pathLst>
            </a:custGeom>
            <a:gradFill>
              <a:gsLst>
                <a:gs pos="0">
                  <a:schemeClr val="dk2"/>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520">
                <a:solidFill>
                  <a:schemeClr val="lt1"/>
                </a:solidFill>
                <a:latin typeface="Arial"/>
                <a:ea typeface="Arial"/>
                <a:cs typeface="Arial"/>
                <a:sym typeface="Arial"/>
              </a:endParaRPr>
            </a:p>
          </p:txBody>
        </p:sp>
        <p:grpSp>
          <p:nvGrpSpPr>
            <p:cNvPr id="449" name="Google Shape;449;p34"/>
            <p:cNvGrpSpPr/>
            <p:nvPr/>
          </p:nvGrpSpPr>
          <p:grpSpPr>
            <a:xfrm>
              <a:off x="3528" y="3715"/>
              <a:ext cx="792" cy="521"/>
              <a:chOff x="3527" y="3715"/>
              <a:chExt cx="792" cy="521"/>
            </a:xfrm>
          </p:grpSpPr>
          <p:sp>
            <p:nvSpPr>
              <p:cNvPr id="450" name="Google Shape;450;p34"/>
              <p:cNvSpPr/>
              <p:nvPr/>
            </p:nvSpPr>
            <p:spPr>
              <a:xfrm>
                <a:off x="3686" y="3811"/>
                <a:ext cx="532" cy="327"/>
              </a:xfrm>
              <a:prstGeom prst="ellipse">
                <a:avLst/>
              </a:prstGeom>
              <a:gradFill>
                <a:gsLst>
                  <a:gs pos="0">
                    <a:schemeClr val="accent2"/>
                  </a:gs>
                  <a:gs pos="100000">
                    <a:srgbClr val="7AABF4"/>
                  </a:gs>
                </a:gsLst>
                <a:path path="circle">
                  <a:fillToRect l="50000" t="50000" r="50000" b="50000"/>
                </a:path>
                <a:tileRect/>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51" name="Google Shape;451;p34"/>
              <p:cNvSpPr/>
              <p:nvPr/>
            </p:nvSpPr>
            <p:spPr>
              <a:xfrm>
                <a:off x="3726" y="3840"/>
                <a:ext cx="452" cy="275"/>
              </a:xfrm>
              <a:prstGeom prst="ellipse">
                <a:avLst/>
              </a:prstGeom>
              <a:gradFill>
                <a:gsLst>
                  <a:gs pos="0">
                    <a:srgbClr val="7AABF4"/>
                  </a:gs>
                  <a:gs pos="100000">
                    <a:schemeClr val="accent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52" name="Google Shape;452;p34"/>
              <p:cNvSpPr/>
              <p:nvPr/>
            </p:nvSpPr>
            <p:spPr>
              <a:xfrm>
                <a:off x="3782" y="3872"/>
                <a:ext cx="344" cy="207"/>
              </a:xfrm>
              <a:prstGeom prst="ellipse">
                <a:avLst/>
              </a:prstGeom>
              <a:gradFill>
                <a:gsLst>
                  <a:gs pos="0">
                    <a:schemeClr val="accent2"/>
                  </a:gs>
                  <a:gs pos="100000">
                    <a:srgbClr val="7CAEF8"/>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53" name="Google Shape;453;p34"/>
              <p:cNvSpPr/>
              <p:nvPr/>
            </p:nvSpPr>
            <p:spPr>
              <a:xfrm>
                <a:off x="3822" y="3896"/>
                <a:ext cx="263" cy="160"/>
              </a:xfrm>
              <a:prstGeom prst="ellipse">
                <a:avLst/>
              </a:prstGeom>
              <a:gradFill>
                <a:gsLst>
                  <a:gs pos="0">
                    <a:srgbClr val="7EB0FB"/>
                  </a:gs>
                  <a:gs pos="100000">
                    <a:schemeClr val="accent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54" name="Google Shape;454;p34"/>
              <p:cNvSpPr/>
              <p:nvPr/>
            </p:nvSpPr>
            <p:spPr>
              <a:xfrm>
                <a:off x="3856" y="3922"/>
                <a:ext cx="192" cy="107"/>
              </a:xfrm>
              <a:prstGeom prst="ellipse">
                <a:avLst/>
              </a:prstGeom>
              <a:gradFill>
                <a:gsLst>
                  <a:gs pos="0">
                    <a:schemeClr val="accent2"/>
                  </a:gs>
                  <a:gs pos="100000">
                    <a:srgbClr val="7CAEF8"/>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55" name="Google Shape;455;p34"/>
              <p:cNvSpPr/>
              <p:nvPr/>
            </p:nvSpPr>
            <p:spPr>
              <a:xfrm>
                <a:off x="3575" y="3715"/>
                <a:ext cx="383" cy="161"/>
              </a:xfrm>
              <a:custGeom>
                <a:avLst/>
                <a:gdLst/>
                <a:ahLst/>
                <a:cxnLst/>
                <a:rect l="l" t="t" r="r" b="b"/>
                <a:pathLst>
                  <a:path w="382" h="161" extrusionOk="0">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a:gsLst>
                  <a:gs pos="0">
                    <a:srgbClr val="7CAEF8"/>
                  </a:gs>
                  <a:gs pos="100000">
                    <a:schemeClr val="accent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56" name="Google Shape;456;p34"/>
              <p:cNvSpPr/>
              <p:nvPr/>
            </p:nvSpPr>
            <p:spPr>
              <a:xfrm>
                <a:off x="3695" y="4170"/>
                <a:ext cx="444" cy="66"/>
              </a:xfrm>
              <a:custGeom>
                <a:avLst/>
                <a:gdLst/>
                <a:ahLst/>
                <a:cxnLst/>
                <a:rect l="l" t="t" r="r" b="b"/>
                <a:pathLst>
                  <a:path w="443" h="66" extrusionOk="0">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a:gsLst>
                  <a:gs pos="0">
                    <a:srgbClr val="76A5EC"/>
                  </a:gs>
                  <a:gs pos="100000">
                    <a:schemeClr val="accent2"/>
                  </a:gs>
                </a:gsLst>
                <a:lin ang="189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57" name="Google Shape;457;p34"/>
              <p:cNvSpPr/>
              <p:nvPr/>
            </p:nvSpPr>
            <p:spPr>
              <a:xfrm>
                <a:off x="3527" y="3906"/>
                <a:ext cx="89" cy="216"/>
              </a:xfrm>
              <a:custGeom>
                <a:avLst/>
                <a:gdLst/>
                <a:ahLst/>
                <a:cxnLst/>
                <a:rect l="l" t="t" r="r" b="b"/>
                <a:pathLst>
                  <a:path w="89" h="216" extrusionOk="0">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a:gsLst>
                  <a:gs pos="0">
                    <a:schemeClr val="accent2"/>
                  </a:gs>
                  <a:gs pos="100000">
                    <a:srgbClr val="78A8F0"/>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58" name="Google Shape;458;p34"/>
              <p:cNvSpPr/>
              <p:nvPr/>
            </p:nvSpPr>
            <p:spPr>
              <a:xfrm>
                <a:off x="3569" y="3746"/>
                <a:ext cx="750" cy="460"/>
              </a:xfrm>
              <a:custGeom>
                <a:avLst/>
                <a:gdLst/>
                <a:ahLst/>
                <a:cxnLst/>
                <a:rect l="l" t="t" r="r" b="b"/>
                <a:pathLst>
                  <a:path w="747" h="461" extrusionOk="0">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a:gsLst>
                  <a:gs pos="0">
                    <a:schemeClr val="accent2"/>
                  </a:gs>
                  <a:gs pos="100000">
                    <a:srgbClr val="7AABF4"/>
                  </a:gs>
                </a:gsLst>
                <a:path path="circle">
                  <a:fillToRect l="50000" t="50000" r="50000" b="50000"/>
                </a:path>
                <a:tileRect/>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59" name="Google Shape;459;p34"/>
              <p:cNvSpPr/>
              <p:nvPr/>
            </p:nvSpPr>
            <p:spPr>
              <a:xfrm>
                <a:off x="4037" y="3721"/>
                <a:ext cx="96" cy="30"/>
              </a:xfrm>
              <a:custGeom>
                <a:avLst/>
                <a:gdLst/>
                <a:ahLst/>
                <a:cxnLst/>
                <a:rect l="l" t="t" r="r" b="b"/>
                <a:pathLst>
                  <a:path w="96" h="30" extrusionOk="0">
                    <a:moveTo>
                      <a:pt x="0" y="0"/>
                    </a:moveTo>
                    <a:lnTo>
                      <a:pt x="0" y="12"/>
                    </a:lnTo>
                    <a:lnTo>
                      <a:pt x="48" y="18"/>
                    </a:lnTo>
                    <a:lnTo>
                      <a:pt x="96" y="30"/>
                    </a:lnTo>
                    <a:lnTo>
                      <a:pt x="96" y="24"/>
                    </a:lnTo>
                    <a:lnTo>
                      <a:pt x="96" y="18"/>
                    </a:lnTo>
                    <a:lnTo>
                      <a:pt x="48" y="12"/>
                    </a:lnTo>
                    <a:lnTo>
                      <a:pt x="0" y="0"/>
                    </a:lnTo>
                    <a:lnTo>
                      <a:pt x="0" y="0"/>
                    </a:lnTo>
                    <a:close/>
                  </a:path>
                </a:pathLst>
              </a:custGeom>
              <a:gradFill>
                <a:gsLst>
                  <a:gs pos="0">
                    <a:schemeClr val="accent2"/>
                  </a:gs>
                  <a:gs pos="100000">
                    <a:srgbClr val="78A8F0"/>
                  </a:gs>
                </a:gsLst>
                <a:lin ang="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60" name="Google Shape;460;p34"/>
              <p:cNvSpPr/>
              <p:nvPr/>
            </p:nvSpPr>
            <p:spPr>
              <a:xfrm>
                <a:off x="3910" y="3948"/>
                <a:ext cx="84" cy="53"/>
              </a:xfrm>
              <a:prstGeom prst="ellipse">
                <a:avLst/>
              </a:prstGeom>
              <a:gradFill>
                <a:gsLst>
                  <a:gs pos="0">
                    <a:srgbClr val="7CAEF8"/>
                  </a:gs>
                  <a:gs pos="100000">
                    <a:schemeClr val="accent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grpSp>
        <p:grpSp>
          <p:nvGrpSpPr>
            <p:cNvPr id="461" name="Google Shape;461;p34"/>
            <p:cNvGrpSpPr/>
            <p:nvPr/>
          </p:nvGrpSpPr>
          <p:grpSpPr>
            <a:xfrm>
              <a:off x="1776" y="3631"/>
              <a:ext cx="1626" cy="684"/>
              <a:chOff x="1776" y="3631"/>
              <a:chExt cx="1626" cy="684"/>
            </a:xfrm>
          </p:grpSpPr>
          <p:sp>
            <p:nvSpPr>
              <p:cNvPr id="462" name="Google Shape;462;p34"/>
              <p:cNvSpPr/>
              <p:nvPr/>
            </p:nvSpPr>
            <p:spPr>
              <a:xfrm>
                <a:off x="2268" y="3934"/>
                <a:ext cx="638" cy="377"/>
              </a:xfrm>
              <a:prstGeom prst="ellipse">
                <a:avLst/>
              </a:prstGeom>
              <a:gradFill>
                <a:gsLst>
                  <a:gs pos="0">
                    <a:srgbClr val="78A8F0"/>
                  </a:gs>
                  <a:gs pos="100000">
                    <a:schemeClr val="accent2"/>
                  </a:gs>
                </a:gsLst>
                <a:lin ang="27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63" name="Google Shape;463;p34"/>
              <p:cNvSpPr/>
              <p:nvPr/>
            </p:nvSpPr>
            <p:spPr>
              <a:xfrm>
                <a:off x="2314" y="3958"/>
                <a:ext cx="543" cy="335"/>
              </a:xfrm>
              <a:prstGeom prst="ellipse">
                <a:avLst/>
              </a:prstGeom>
              <a:gradFill>
                <a:gsLst>
                  <a:gs pos="0">
                    <a:schemeClr val="accent2"/>
                  </a:gs>
                  <a:gs pos="100000">
                    <a:srgbClr val="78A8F0"/>
                  </a:gs>
                </a:gsLst>
                <a:lin ang="27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64" name="Google Shape;464;p34"/>
              <p:cNvSpPr/>
              <p:nvPr/>
            </p:nvSpPr>
            <p:spPr>
              <a:xfrm>
                <a:off x="2341" y="3979"/>
                <a:ext cx="501" cy="299"/>
              </a:xfrm>
              <a:prstGeom prst="ellipse">
                <a:avLst/>
              </a:prstGeom>
              <a:gradFill>
                <a:gsLst>
                  <a:gs pos="0">
                    <a:srgbClr val="7AABF4"/>
                  </a:gs>
                  <a:gs pos="100000">
                    <a:schemeClr val="accent2"/>
                  </a:gs>
                </a:gsLst>
                <a:lin ang="27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65" name="Google Shape;465;p34"/>
              <p:cNvSpPr/>
              <p:nvPr/>
            </p:nvSpPr>
            <p:spPr>
              <a:xfrm>
                <a:off x="2368" y="3996"/>
                <a:ext cx="444" cy="258"/>
              </a:xfrm>
              <a:prstGeom prst="ellipse">
                <a:avLst/>
              </a:prstGeom>
              <a:gradFill>
                <a:gsLst>
                  <a:gs pos="0">
                    <a:srgbClr val="78A8F0"/>
                  </a:gs>
                  <a:gs pos="100000">
                    <a:schemeClr val="accent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66" name="Google Shape;466;p34"/>
              <p:cNvSpPr/>
              <p:nvPr/>
            </p:nvSpPr>
            <p:spPr>
              <a:xfrm>
                <a:off x="2385" y="4005"/>
                <a:ext cx="413" cy="240"/>
              </a:xfrm>
              <a:prstGeom prst="ellipse">
                <a:avLst/>
              </a:prstGeom>
              <a:gradFill>
                <a:gsLst>
                  <a:gs pos="0">
                    <a:srgbClr val="7CAEF8"/>
                  </a:gs>
                  <a:gs pos="100000">
                    <a:schemeClr val="accent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67" name="Google Shape;467;p34"/>
              <p:cNvSpPr/>
              <p:nvPr/>
            </p:nvSpPr>
            <p:spPr>
              <a:xfrm>
                <a:off x="2438" y="4026"/>
                <a:ext cx="306" cy="192"/>
              </a:xfrm>
              <a:prstGeom prst="ellipse">
                <a:avLst/>
              </a:prstGeom>
              <a:gradFill>
                <a:gsLst>
                  <a:gs pos="0">
                    <a:srgbClr val="78A8F0"/>
                  </a:gs>
                  <a:gs pos="100000">
                    <a:schemeClr val="accent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68" name="Google Shape;468;p34"/>
              <p:cNvSpPr/>
              <p:nvPr/>
            </p:nvSpPr>
            <p:spPr>
              <a:xfrm>
                <a:off x="2476" y="4056"/>
                <a:ext cx="225" cy="135"/>
              </a:xfrm>
              <a:prstGeom prst="ellipse">
                <a:avLst/>
              </a:prstGeom>
              <a:gradFill>
                <a:gsLst>
                  <a:gs pos="0">
                    <a:schemeClr val="accent2"/>
                  </a:gs>
                  <a:gs pos="100000">
                    <a:srgbClr val="7AABF4"/>
                  </a:gs>
                </a:gsLst>
                <a:lin ang="27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69" name="Google Shape;469;p34"/>
              <p:cNvSpPr/>
              <p:nvPr/>
            </p:nvSpPr>
            <p:spPr>
              <a:xfrm>
                <a:off x="2542" y="4097"/>
                <a:ext cx="90" cy="60"/>
              </a:xfrm>
              <a:prstGeom prst="ellipse">
                <a:avLst/>
              </a:prstGeom>
              <a:gradFill>
                <a:gsLst>
                  <a:gs pos="0">
                    <a:schemeClr val="accent2"/>
                  </a:gs>
                  <a:gs pos="100000">
                    <a:srgbClr val="7AABF4"/>
                  </a:gs>
                </a:gsLst>
                <a:lin ang="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70" name="Google Shape;470;p34"/>
              <p:cNvSpPr/>
              <p:nvPr/>
            </p:nvSpPr>
            <p:spPr>
              <a:xfrm>
                <a:off x="2585" y="3822"/>
                <a:ext cx="448" cy="188"/>
              </a:xfrm>
              <a:custGeom>
                <a:avLst/>
                <a:gdLst/>
                <a:ahLst/>
                <a:cxnLst/>
                <a:rect l="l" t="t" r="r" b="b"/>
                <a:pathLst>
                  <a:path w="448" h="186" extrusionOk="0">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a:gsLst>
                  <a:gs pos="0">
                    <a:srgbClr val="7AABF4"/>
                  </a:gs>
                  <a:gs pos="100000">
                    <a:schemeClr val="accent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71" name="Google Shape;471;p34"/>
              <p:cNvSpPr/>
              <p:nvPr/>
            </p:nvSpPr>
            <p:spPr>
              <a:xfrm>
                <a:off x="2142" y="3852"/>
                <a:ext cx="892" cy="462"/>
              </a:xfrm>
              <a:custGeom>
                <a:avLst/>
                <a:gdLst/>
                <a:ahLst/>
                <a:cxnLst/>
                <a:rect l="l" t="t" r="r" b="b"/>
                <a:pathLst>
                  <a:path w="890" h="462" extrusionOk="0">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a:gsLst>
                  <a:gs pos="0">
                    <a:schemeClr val="accent2"/>
                  </a:gs>
                  <a:gs pos="100000">
                    <a:srgbClr val="76A5EC"/>
                  </a:gs>
                </a:gsLst>
                <a:lin ang="27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72" name="Google Shape;472;p34"/>
              <p:cNvSpPr/>
              <p:nvPr/>
            </p:nvSpPr>
            <p:spPr>
              <a:xfrm>
                <a:off x="2082" y="3828"/>
                <a:ext cx="407" cy="487"/>
              </a:xfrm>
              <a:custGeom>
                <a:avLst/>
                <a:gdLst/>
                <a:ahLst/>
                <a:cxnLst/>
                <a:rect l="l" t="t" r="r" b="b"/>
                <a:pathLst>
                  <a:path w="406" h="486" extrusionOk="0">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a:gsLst>
                  <a:gs pos="0">
                    <a:schemeClr val="accent2"/>
                  </a:gs>
                  <a:gs pos="100000">
                    <a:srgbClr val="7AABF4"/>
                  </a:gs>
                </a:gsLst>
                <a:lin ang="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73" name="Google Shape;473;p34"/>
              <p:cNvSpPr/>
              <p:nvPr/>
            </p:nvSpPr>
            <p:spPr>
              <a:xfrm>
                <a:off x="2987" y="4044"/>
                <a:ext cx="108" cy="253"/>
              </a:xfrm>
              <a:custGeom>
                <a:avLst/>
                <a:gdLst/>
                <a:ahLst/>
                <a:cxnLst/>
                <a:rect l="l" t="t" r="r" b="b"/>
                <a:pathLst>
                  <a:path w="107" h="252" extrusionOk="0">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a:gsLst>
                  <a:gs pos="0">
                    <a:schemeClr val="accent2"/>
                  </a:gs>
                  <a:gs pos="100000">
                    <a:srgbClr val="74A3E8"/>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74" name="Google Shape;474;p34"/>
              <p:cNvSpPr/>
              <p:nvPr/>
            </p:nvSpPr>
            <p:spPr>
              <a:xfrm>
                <a:off x="2069" y="3685"/>
                <a:ext cx="834" cy="150"/>
              </a:xfrm>
              <a:custGeom>
                <a:avLst/>
                <a:gdLst/>
                <a:ahLst/>
                <a:cxnLst/>
                <a:rect l="l" t="t" r="r" b="b"/>
                <a:pathLst>
                  <a:path w="835" h="150" extrusionOk="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520">
                  <a:solidFill>
                    <a:schemeClr val="lt1"/>
                  </a:solidFill>
                  <a:latin typeface="Arial"/>
                  <a:ea typeface="Arial"/>
                  <a:cs typeface="Arial"/>
                  <a:sym typeface="Arial"/>
                </a:endParaRPr>
              </a:p>
            </p:txBody>
          </p:sp>
          <p:sp>
            <p:nvSpPr>
              <p:cNvPr id="475" name="Google Shape;475;p34"/>
              <p:cNvSpPr/>
              <p:nvPr/>
            </p:nvSpPr>
            <p:spPr>
              <a:xfrm>
                <a:off x="1868" y="3853"/>
                <a:ext cx="171" cy="461"/>
              </a:xfrm>
              <a:custGeom>
                <a:avLst/>
                <a:gdLst/>
                <a:ahLst/>
                <a:cxnLst/>
                <a:rect l="l" t="t" r="r" b="b"/>
                <a:pathLst>
                  <a:path w="171" h="461" extrusionOk="0">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520">
                  <a:solidFill>
                    <a:schemeClr val="lt1"/>
                  </a:solidFill>
                  <a:latin typeface="Arial"/>
                  <a:ea typeface="Arial"/>
                  <a:cs typeface="Arial"/>
                  <a:sym typeface="Arial"/>
                </a:endParaRPr>
              </a:p>
            </p:txBody>
          </p:sp>
          <p:sp>
            <p:nvSpPr>
              <p:cNvPr id="476" name="Google Shape;476;p34"/>
              <p:cNvSpPr/>
              <p:nvPr/>
            </p:nvSpPr>
            <p:spPr>
              <a:xfrm>
                <a:off x="2951" y="3751"/>
                <a:ext cx="360" cy="563"/>
              </a:xfrm>
              <a:custGeom>
                <a:avLst/>
                <a:gdLst/>
                <a:ahLst/>
                <a:cxnLst/>
                <a:rect l="l" t="t" r="r" b="b"/>
                <a:pathLst>
                  <a:path w="360" h="563" extrusionOk="0">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a:gsLst>
                  <a:gs pos="0">
                    <a:schemeClr val="accent2"/>
                  </a:gs>
                  <a:gs pos="100000">
                    <a:srgbClr val="78A8F0"/>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77" name="Google Shape;477;p34"/>
              <p:cNvSpPr/>
              <p:nvPr/>
            </p:nvSpPr>
            <p:spPr>
              <a:xfrm>
                <a:off x="2319" y="3631"/>
                <a:ext cx="1078" cy="425"/>
              </a:xfrm>
              <a:custGeom>
                <a:avLst/>
                <a:gdLst/>
                <a:ahLst/>
                <a:cxnLst/>
                <a:rect l="l" t="t" r="r" b="b"/>
                <a:pathLst>
                  <a:path w="1078" h="425" extrusionOk="0">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a:gsLst>
                  <a:gs pos="0">
                    <a:schemeClr val="accent2"/>
                  </a:gs>
                  <a:gs pos="100000">
                    <a:srgbClr val="78A8F0"/>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78" name="Google Shape;478;p34"/>
              <p:cNvSpPr/>
              <p:nvPr/>
            </p:nvSpPr>
            <p:spPr>
              <a:xfrm>
                <a:off x="3304" y="4080"/>
                <a:ext cx="98" cy="234"/>
              </a:xfrm>
              <a:custGeom>
                <a:avLst/>
                <a:gdLst/>
                <a:ahLst/>
                <a:cxnLst/>
                <a:rect l="l" t="t" r="r" b="b"/>
                <a:pathLst>
                  <a:path w="98" h="234" extrusionOk="0">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a:gsLst>
                  <a:gs pos="0">
                    <a:schemeClr val="accent2"/>
                  </a:gs>
                  <a:gs pos="100000">
                    <a:srgbClr val="78A8F0"/>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79" name="Google Shape;479;p34"/>
              <p:cNvSpPr/>
              <p:nvPr/>
            </p:nvSpPr>
            <p:spPr>
              <a:xfrm>
                <a:off x="1776" y="3673"/>
                <a:ext cx="481" cy="641"/>
              </a:xfrm>
              <a:custGeom>
                <a:avLst/>
                <a:gdLst/>
                <a:ahLst/>
                <a:cxnLst/>
                <a:rect l="l" t="t" r="r" b="b"/>
                <a:pathLst>
                  <a:path w="481" h="641" extrusionOk="0">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520">
                  <a:solidFill>
                    <a:schemeClr val="lt1"/>
                  </a:solidFill>
                  <a:latin typeface="Arial"/>
                  <a:ea typeface="Arial"/>
                  <a:cs typeface="Arial"/>
                  <a:sym typeface="Arial"/>
                </a:endParaRPr>
              </a:p>
            </p:txBody>
          </p:sp>
        </p:grpSp>
        <p:grpSp>
          <p:nvGrpSpPr>
            <p:cNvPr id="480" name="Google Shape;480;p34"/>
            <p:cNvGrpSpPr/>
            <p:nvPr/>
          </p:nvGrpSpPr>
          <p:grpSpPr>
            <a:xfrm>
              <a:off x="4128" y="3360"/>
              <a:ext cx="1351" cy="820"/>
              <a:chOff x="4128" y="3360"/>
              <a:chExt cx="1351" cy="820"/>
            </a:xfrm>
          </p:grpSpPr>
          <p:sp>
            <p:nvSpPr>
              <p:cNvPr id="481" name="Google Shape;481;p34"/>
              <p:cNvSpPr/>
              <p:nvPr/>
            </p:nvSpPr>
            <p:spPr>
              <a:xfrm>
                <a:off x="4200" y="3403"/>
                <a:ext cx="1201" cy="726"/>
              </a:xfrm>
              <a:custGeom>
                <a:avLst/>
                <a:gdLst/>
                <a:ahLst/>
                <a:cxnLst/>
                <a:rect l="l" t="t" r="r" b="b"/>
                <a:pathLst>
                  <a:path w="1201" h="731" extrusionOk="0">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a:gsLst>
                  <a:gs pos="0">
                    <a:srgbClr val="86B6FF"/>
                  </a:gs>
                  <a:gs pos="100000">
                    <a:schemeClr val="accent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82" name="Google Shape;482;p34"/>
              <p:cNvSpPr/>
              <p:nvPr/>
            </p:nvSpPr>
            <p:spPr>
              <a:xfrm>
                <a:off x="4128" y="3366"/>
                <a:ext cx="544" cy="737"/>
              </a:xfrm>
              <a:custGeom>
                <a:avLst/>
                <a:gdLst/>
                <a:ahLst/>
                <a:cxnLst/>
                <a:rect l="l" t="t" r="r" b="b"/>
                <a:pathLst>
                  <a:path w="544" h="737" extrusionOk="0">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a:gsLst>
                  <a:gs pos="0">
                    <a:srgbClr val="86B6FF"/>
                  </a:gs>
                  <a:gs pos="100000">
                    <a:schemeClr val="accent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83" name="Google Shape;483;p34"/>
              <p:cNvSpPr/>
              <p:nvPr/>
            </p:nvSpPr>
            <p:spPr>
              <a:xfrm>
                <a:off x="4792" y="3360"/>
                <a:ext cx="609" cy="252"/>
              </a:xfrm>
              <a:custGeom>
                <a:avLst/>
                <a:gdLst/>
                <a:ahLst/>
                <a:cxnLst/>
                <a:rect l="l" t="t" r="r" b="b"/>
                <a:pathLst>
                  <a:path w="609" h="252" extrusionOk="0">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a:gsLst>
                  <a:gs pos="0">
                    <a:srgbClr val="8CB9FF"/>
                  </a:gs>
                  <a:gs pos="100000">
                    <a:schemeClr val="accent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84" name="Google Shape;484;p34"/>
              <p:cNvSpPr/>
              <p:nvPr/>
            </p:nvSpPr>
            <p:spPr>
              <a:xfrm>
                <a:off x="5246" y="4007"/>
                <a:ext cx="72" cy="54"/>
              </a:xfrm>
              <a:custGeom>
                <a:avLst/>
                <a:gdLst/>
                <a:ahLst/>
                <a:cxnLst/>
                <a:rect l="l" t="t" r="r" b="b"/>
                <a:pathLst>
                  <a:path w="72" h="54" extrusionOk="0">
                    <a:moveTo>
                      <a:pt x="72" y="0"/>
                    </a:moveTo>
                    <a:lnTo>
                      <a:pt x="36" y="30"/>
                    </a:lnTo>
                    <a:lnTo>
                      <a:pt x="0" y="54"/>
                    </a:lnTo>
                    <a:lnTo>
                      <a:pt x="36" y="54"/>
                    </a:lnTo>
                    <a:lnTo>
                      <a:pt x="54" y="42"/>
                    </a:lnTo>
                    <a:lnTo>
                      <a:pt x="72" y="24"/>
                    </a:lnTo>
                    <a:lnTo>
                      <a:pt x="72" y="24"/>
                    </a:lnTo>
                    <a:lnTo>
                      <a:pt x="72" y="0"/>
                    </a:lnTo>
                    <a:lnTo>
                      <a:pt x="72" y="0"/>
                    </a:lnTo>
                    <a:close/>
                  </a:path>
                </a:pathLst>
              </a:custGeom>
              <a:gradFill>
                <a:gsLst>
                  <a:gs pos="0">
                    <a:schemeClr val="accent2"/>
                  </a:gs>
                  <a:gs pos="100000">
                    <a:srgbClr val="7CAEF8"/>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85" name="Google Shape;485;p34"/>
              <p:cNvSpPr/>
              <p:nvPr/>
            </p:nvSpPr>
            <p:spPr>
              <a:xfrm>
                <a:off x="4505" y="4072"/>
                <a:ext cx="705" cy="108"/>
              </a:xfrm>
              <a:custGeom>
                <a:avLst/>
                <a:gdLst/>
                <a:ahLst/>
                <a:cxnLst/>
                <a:rect l="l" t="t" r="r" b="b"/>
                <a:pathLst>
                  <a:path w="705" h="108" extrusionOk="0">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a:gsLst>
                  <a:gs pos="0">
                    <a:schemeClr val="accent2"/>
                  </a:gs>
                  <a:gs pos="100000">
                    <a:srgbClr val="7CAEF8"/>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86" name="Google Shape;486;p34"/>
              <p:cNvSpPr/>
              <p:nvPr/>
            </p:nvSpPr>
            <p:spPr>
              <a:xfrm>
                <a:off x="5336" y="3654"/>
                <a:ext cx="143" cy="340"/>
              </a:xfrm>
              <a:custGeom>
                <a:avLst/>
                <a:gdLst/>
                <a:ahLst/>
                <a:cxnLst/>
                <a:rect l="l" t="t" r="r" b="b"/>
                <a:pathLst>
                  <a:path w="143" h="341" extrusionOk="0">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a:gsLst>
                  <a:gs pos="0">
                    <a:schemeClr val="accent2"/>
                  </a:gs>
                  <a:gs pos="100000">
                    <a:srgbClr val="7CAEF8"/>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87" name="Google Shape;487;p34"/>
              <p:cNvSpPr/>
              <p:nvPr/>
            </p:nvSpPr>
            <p:spPr>
              <a:xfrm>
                <a:off x="5061" y="3624"/>
                <a:ext cx="84" cy="90"/>
              </a:xfrm>
              <a:custGeom>
                <a:avLst/>
                <a:gdLst/>
                <a:ahLst/>
                <a:cxnLst/>
                <a:rect l="l" t="t" r="r" b="b"/>
                <a:pathLst>
                  <a:path w="83" h="90" extrusionOk="0">
                    <a:moveTo>
                      <a:pt x="59" y="90"/>
                    </a:moveTo>
                    <a:lnTo>
                      <a:pt x="83" y="84"/>
                    </a:lnTo>
                    <a:lnTo>
                      <a:pt x="71" y="60"/>
                    </a:lnTo>
                    <a:lnTo>
                      <a:pt x="53" y="42"/>
                    </a:lnTo>
                    <a:lnTo>
                      <a:pt x="6" y="0"/>
                    </a:lnTo>
                    <a:lnTo>
                      <a:pt x="0" y="18"/>
                    </a:lnTo>
                    <a:lnTo>
                      <a:pt x="35" y="48"/>
                    </a:lnTo>
                    <a:lnTo>
                      <a:pt x="59" y="90"/>
                    </a:lnTo>
                    <a:lnTo>
                      <a:pt x="59" y="90"/>
                    </a:lnTo>
                    <a:close/>
                  </a:path>
                </a:pathLst>
              </a:custGeom>
              <a:gradFill>
                <a:gsLst>
                  <a:gs pos="0">
                    <a:schemeClr val="accent2"/>
                  </a:gs>
                  <a:gs pos="100000">
                    <a:srgbClr val="7CAEF8"/>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88" name="Google Shape;488;p34"/>
              <p:cNvSpPr/>
              <p:nvPr/>
            </p:nvSpPr>
            <p:spPr>
              <a:xfrm>
                <a:off x="4445" y="3552"/>
                <a:ext cx="717" cy="431"/>
              </a:xfrm>
              <a:custGeom>
                <a:avLst/>
                <a:gdLst/>
                <a:ahLst/>
                <a:cxnLst/>
                <a:rect l="l" t="t" r="r" b="b"/>
                <a:pathLst>
                  <a:path w="717" h="431" extrusionOk="0">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520">
                  <a:solidFill>
                    <a:schemeClr val="lt1"/>
                  </a:solidFill>
                  <a:latin typeface="Arial"/>
                  <a:ea typeface="Arial"/>
                  <a:cs typeface="Arial"/>
                  <a:sym typeface="Arial"/>
                </a:endParaRPr>
              </a:p>
            </p:txBody>
          </p:sp>
          <p:sp>
            <p:nvSpPr>
              <p:cNvPr id="489" name="Google Shape;489;p34"/>
              <p:cNvSpPr/>
              <p:nvPr/>
            </p:nvSpPr>
            <p:spPr>
              <a:xfrm>
                <a:off x="4350" y="3510"/>
                <a:ext cx="904" cy="533"/>
              </a:xfrm>
              <a:custGeom>
                <a:avLst/>
                <a:gdLst/>
                <a:ahLst/>
                <a:cxnLst/>
                <a:rect l="l" t="t" r="r" b="b"/>
                <a:pathLst>
                  <a:path w="909" h="533" extrusionOk="0">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a:gsLst>
                  <a:gs pos="0">
                    <a:srgbClr val="86B6FF"/>
                  </a:gs>
                  <a:gs pos="100000">
                    <a:schemeClr val="accent2"/>
                  </a:gs>
                </a:gsLst>
                <a:lin ang="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90" name="Google Shape;490;p34"/>
              <p:cNvSpPr/>
              <p:nvPr/>
            </p:nvSpPr>
            <p:spPr>
              <a:xfrm>
                <a:off x="4564" y="3492"/>
                <a:ext cx="365" cy="66"/>
              </a:xfrm>
              <a:custGeom>
                <a:avLst/>
                <a:gdLst/>
                <a:ahLst/>
                <a:cxnLst/>
                <a:rect l="l" t="t" r="r" b="b"/>
                <a:pathLst>
                  <a:path w="365" h="66" extrusionOk="0">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a:gsLst>
                  <a:gs pos="0">
                    <a:srgbClr val="86B6FF"/>
                  </a:gs>
                  <a:gs pos="100000">
                    <a:schemeClr val="accent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91" name="Google Shape;491;p34"/>
              <p:cNvSpPr/>
              <p:nvPr/>
            </p:nvSpPr>
            <p:spPr>
              <a:xfrm>
                <a:off x="4463" y="3558"/>
                <a:ext cx="68" cy="48"/>
              </a:xfrm>
              <a:custGeom>
                <a:avLst/>
                <a:gdLst/>
                <a:ahLst/>
                <a:cxnLst/>
                <a:rect l="l" t="t" r="r" b="b"/>
                <a:pathLst>
                  <a:path w="66" h="48" extrusionOk="0">
                    <a:moveTo>
                      <a:pt x="66" y="18"/>
                    </a:moveTo>
                    <a:lnTo>
                      <a:pt x="48" y="0"/>
                    </a:lnTo>
                    <a:lnTo>
                      <a:pt x="24" y="12"/>
                    </a:lnTo>
                    <a:lnTo>
                      <a:pt x="0" y="30"/>
                    </a:lnTo>
                    <a:lnTo>
                      <a:pt x="12" y="48"/>
                    </a:lnTo>
                    <a:lnTo>
                      <a:pt x="42" y="30"/>
                    </a:lnTo>
                    <a:lnTo>
                      <a:pt x="66" y="18"/>
                    </a:lnTo>
                    <a:lnTo>
                      <a:pt x="66" y="18"/>
                    </a:lnTo>
                    <a:close/>
                  </a:path>
                </a:pathLst>
              </a:custGeom>
              <a:gradFill>
                <a:gsLst>
                  <a:gs pos="0">
                    <a:srgbClr val="86B6FF"/>
                  </a:gs>
                  <a:gs pos="100000">
                    <a:schemeClr val="accent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92" name="Google Shape;492;p34"/>
              <p:cNvSpPr/>
              <p:nvPr/>
            </p:nvSpPr>
            <p:spPr>
              <a:xfrm>
                <a:off x="4546" y="3608"/>
                <a:ext cx="518" cy="319"/>
              </a:xfrm>
              <a:prstGeom prst="ellipse">
                <a:avLst/>
              </a:prstGeom>
              <a:gradFill>
                <a:gsLst>
                  <a:gs pos="0">
                    <a:srgbClr val="7CAEF8"/>
                  </a:gs>
                  <a:gs pos="100000">
                    <a:schemeClr val="accent2"/>
                  </a:gs>
                </a:gsLst>
                <a:lin ang="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93" name="Google Shape;493;p34"/>
              <p:cNvSpPr/>
              <p:nvPr/>
            </p:nvSpPr>
            <p:spPr>
              <a:xfrm>
                <a:off x="4579" y="3630"/>
                <a:ext cx="443" cy="271"/>
              </a:xfrm>
              <a:prstGeom prst="ellipse">
                <a:avLst/>
              </a:prstGeom>
              <a:gradFill>
                <a:gsLst>
                  <a:gs pos="0">
                    <a:srgbClr val="86B6FF"/>
                  </a:gs>
                  <a:gs pos="100000">
                    <a:schemeClr val="accent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94" name="Google Shape;494;p34"/>
              <p:cNvSpPr/>
              <p:nvPr/>
            </p:nvSpPr>
            <p:spPr>
              <a:xfrm>
                <a:off x="4610" y="3650"/>
                <a:ext cx="386" cy="233"/>
              </a:xfrm>
              <a:prstGeom prst="ellipse">
                <a:avLst/>
              </a:prstGeom>
              <a:gradFill>
                <a:gsLst>
                  <a:gs pos="0">
                    <a:schemeClr val="accent2"/>
                  </a:gs>
                  <a:gs pos="100000">
                    <a:srgbClr val="7CAEF8"/>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95" name="Google Shape;495;p34"/>
              <p:cNvSpPr/>
              <p:nvPr/>
            </p:nvSpPr>
            <p:spPr>
              <a:xfrm>
                <a:off x="4655" y="3678"/>
                <a:ext cx="296" cy="177"/>
              </a:xfrm>
              <a:prstGeom prst="ellipse">
                <a:avLst/>
              </a:prstGeom>
              <a:gradFill>
                <a:gsLst>
                  <a:gs pos="0">
                    <a:srgbClr val="7CAEF8"/>
                  </a:gs>
                  <a:gs pos="100000">
                    <a:schemeClr val="accent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96" name="Google Shape;496;p34"/>
              <p:cNvSpPr/>
              <p:nvPr/>
            </p:nvSpPr>
            <p:spPr>
              <a:xfrm>
                <a:off x="4690" y="3698"/>
                <a:ext cx="222" cy="139"/>
              </a:xfrm>
              <a:prstGeom prst="ellipse">
                <a:avLst/>
              </a:prstGeom>
              <a:gradFill>
                <a:gsLst>
                  <a:gs pos="0">
                    <a:schemeClr val="accent2"/>
                  </a:gs>
                  <a:gs pos="100000">
                    <a:srgbClr val="7CAEF8"/>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97" name="Google Shape;497;p34"/>
              <p:cNvSpPr/>
              <p:nvPr/>
            </p:nvSpPr>
            <p:spPr>
              <a:xfrm>
                <a:off x="4738" y="3728"/>
                <a:ext cx="126" cy="81"/>
              </a:xfrm>
              <a:prstGeom prst="ellipse">
                <a:avLst/>
              </a:prstGeom>
              <a:gradFill>
                <a:gsLst>
                  <a:gs pos="0">
                    <a:srgbClr val="7EB0FB"/>
                  </a:gs>
                  <a:gs pos="100000">
                    <a:schemeClr val="accent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grpSp>
        <p:grpSp>
          <p:nvGrpSpPr>
            <p:cNvPr id="498" name="Google Shape;498;p34"/>
            <p:cNvGrpSpPr/>
            <p:nvPr/>
          </p:nvGrpSpPr>
          <p:grpSpPr>
            <a:xfrm>
              <a:off x="5280" y="3024"/>
              <a:ext cx="425" cy="257"/>
              <a:chOff x="5280" y="3024"/>
              <a:chExt cx="425" cy="257"/>
            </a:xfrm>
          </p:grpSpPr>
          <p:sp>
            <p:nvSpPr>
              <p:cNvPr id="499" name="Google Shape;499;p34"/>
              <p:cNvSpPr/>
              <p:nvPr/>
            </p:nvSpPr>
            <p:spPr>
              <a:xfrm>
                <a:off x="5280" y="3186"/>
                <a:ext cx="383" cy="95"/>
              </a:xfrm>
              <a:custGeom>
                <a:avLst/>
                <a:gdLst/>
                <a:ahLst/>
                <a:cxnLst/>
                <a:rect l="l" t="t" r="r" b="b"/>
                <a:pathLst>
                  <a:path w="382" h="96" extrusionOk="0">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close/>
                  </a:path>
                </a:pathLst>
              </a:custGeom>
              <a:gradFill>
                <a:gsLst>
                  <a:gs pos="0">
                    <a:schemeClr val="accent2"/>
                  </a:gs>
                  <a:gs pos="100000">
                    <a:schemeClr val="dk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520">
                  <a:solidFill>
                    <a:schemeClr val="lt1"/>
                  </a:solidFill>
                  <a:latin typeface="Arial"/>
                  <a:ea typeface="Arial"/>
                  <a:cs typeface="Arial"/>
                  <a:sym typeface="Arial"/>
                </a:endParaRPr>
              </a:p>
            </p:txBody>
          </p:sp>
          <p:sp>
            <p:nvSpPr>
              <p:cNvPr id="500" name="Google Shape;500;p34"/>
              <p:cNvSpPr/>
              <p:nvPr/>
            </p:nvSpPr>
            <p:spPr>
              <a:xfrm>
                <a:off x="5315" y="3024"/>
                <a:ext cx="258" cy="54"/>
              </a:xfrm>
              <a:custGeom>
                <a:avLst/>
                <a:gdLst/>
                <a:ahLst/>
                <a:cxnLst/>
                <a:rect l="l" t="t" r="r" b="b"/>
                <a:pathLst>
                  <a:path w="258" h="54" extrusionOk="0">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close/>
                  </a:path>
                </a:pathLst>
              </a:custGeom>
              <a:gradFill>
                <a:gsLst>
                  <a:gs pos="0">
                    <a:schemeClr val="accent2"/>
                  </a:gs>
                  <a:gs pos="100000">
                    <a:schemeClr val="dk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520">
                  <a:solidFill>
                    <a:schemeClr val="lt1"/>
                  </a:solidFill>
                  <a:latin typeface="Arial"/>
                  <a:ea typeface="Arial"/>
                  <a:cs typeface="Arial"/>
                  <a:sym typeface="Arial"/>
                </a:endParaRPr>
              </a:p>
            </p:txBody>
          </p:sp>
          <p:sp>
            <p:nvSpPr>
              <p:cNvPr id="501" name="Google Shape;501;p34"/>
              <p:cNvSpPr/>
              <p:nvPr/>
            </p:nvSpPr>
            <p:spPr>
              <a:xfrm>
                <a:off x="5645" y="3066"/>
                <a:ext cx="60" cy="155"/>
              </a:xfrm>
              <a:custGeom>
                <a:avLst/>
                <a:gdLst/>
                <a:ahLst/>
                <a:cxnLst/>
                <a:rect l="l" t="t" r="r" b="b"/>
                <a:pathLst>
                  <a:path w="60" h="156" extrusionOk="0">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close/>
                  </a:path>
                </a:pathLst>
              </a:custGeom>
              <a:gradFill>
                <a:gsLst>
                  <a:gs pos="0">
                    <a:schemeClr val="accent2"/>
                  </a:gs>
                  <a:gs pos="100000">
                    <a:schemeClr val="dk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520">
                  <a:solidFill>
                    <a:schemeClr val="lt1"/>
                  </a:solidFill>
                  <a:latin typeface="Arial"/>
                  <a:ea typeface="Arial"/>
                  <a:cs typeface="Arial"/>
                  <a:sym typeface="Arial"/>
                </a:endParaRPr>
              </a:p>
            </p:txBody>
          </p:sp>
          <p:sp>
            <p:nvSpPr>
              <p:cNvPr id="502" name="Google Shape;502;p34"/>
              <p:cNvSpPr/>
              <p:nvPr/>
            </p:nvSpPr>
            <p:spPr>
              <a:xfrm>
                <a:off x="5375" y="3246"/>
                <a:ext cx="193" cy="19"/>
              </a:xfrm>
              <a:custGeom>
                <a:avLst/>
                <a:gdLst/>
                <a:ahLst/>
                <a:cxnLst/>
                <a:rect l="l" t="t" r="r" b="b"/>
                <a:pathLst>
                  <a:path w="192" h="18" extrusionOk="0">
                    <a:moveTo>
                      <a:pt x="114" y="12"/>
                    </a:moveTo>
                    <a:lnTo>
                      <a:pt x="72" y="6"/>
                    </a:lnTo>
                    <a:lnTo>
                      <a:pt x="30" y="0"/>
                    </a:lnTo>
                    <a:lnTo>
                      <a:pt x="0" y="0"/>
                    </a:lnTo>
                    <a:lnTo>
                      <a:pt x="54" y="12"/>
                    </a:lnTo>
                    <a:lnTo>
                      <a:pt x="114" y="18"/>
                    </a:lnTo>
                    <a:lnTo>
                      <a:pt x="156" y="18"/>
                    </a:lnTo>
                    <a:lnTo>
                      <a:pt x="192" y="12"/>
                    </a:lnTo>
                    <a:lnTo>
                      <a:pt x="186" y="0"/>
                    </a:lnTo>
                    <a:lnTo>
                      <a:pt x="150" y="6"/>
                    </a:lnTo>
                    <a:lnTo>
                      <a:pt x="114" y="12"/>
                    </a:lnTo>
                    <a:close/>
                  </a:path>
                </a:pathLst>
              </a:custGeom>
              <a:gradFill>
                <a:gsLst>
                  <a:gs pos="0">
                    <a:schemeClr val="accent2"/>
                  </a:gs>
                  <a:gs pos="100000">
                    <a:schemeClr val="dk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520">
                  <a:solidFill>
                    <a:schemeClr val="lt1"/>
                  </a:solidFill>
                  <a:latin typeface="Arial"/>
                  <a:ea typeface="Arial"/>
                  <a:cs typeface="Arial"/>
                  <a:sym typeface="Arial"/>
                </a:endParaRPr>
              </a:p>
            </p:txBody>
          </p:sp>
          <p:sp>
            <p:nvSpPr>
              <p:cNvPr id="503" name="Google Shape;503;p34"/>
              <p:cNvSpPr/>
              <p:nvPr/>
            </p:nvSpPr>
            <p:spPr>
              <a:xfrm>
                <a:off x="5304" y="3042"/>
                <a:ext cx="161" cy="186"/>
              </a:xfrm>
              <a:custGeom>
                <a:avLst/>
                <a:gdLst/>
                <a:ahLst/>
                <a:cxnLst/>
                <a:rect l="l" t="t" r="r" b="b"/>
                <a:pathLst>
                  <a:path w="161" h="186" extrusionOk="0">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close/>
                  </a:path>
                </a:pathLst>
              </a:custGeom>
              <a:gradFill>
                <a:gsLst>
                  <a:gs pos="0">
                    <a:schemeClr val="dk2"/>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520">
                  <a:solidFill>
                    <a:schemeClr val="lt1"/>
                  </a:solidFill>
                  <a:latin typeface="Arial"/>
                  <a:ea typeface="Arial"/>
                  <a:cs typeface="Arial"/>
                  <a:sym typeface="Arial"/>
                </a:endParaRPr>
              </a:p>
            </p:txBody>
          </p:sp>
          <p:sp>
            <p:nvSpPr>
              <p:cNvPr id="504" name="Google Shape;504;p34"/>
              <p:cNvSpPr/>
              <p:nvPr/>
            </p:nvSpPr>
            <p:spPr>
              <a:xfrm>
                <a:off x="5489" y="3042"/>
                <a:ext cx="186" cy="210"/>
              </a:xfrm>
              <a:custGeom>
                <a:avLst/>
                <a:gdLst/>
                <a:ahLst/>
                <a:cxnLst/>
                <a:rect l="l" t="t" r="r" b="b"/>
                <a:pathLst>
                  <a:path w="185" h="210" extrusionOk="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close/>
                  </a:path>
                </a:pathLst>
              </a:custGeom>
              <a:gradFill>
                <a:gsLst>
                  <a:gs pos="0">
                    <a:schemeClr val="dk2"/>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520">
                  <a:solidFill>
                    <a:schemeClr val="lt1"/>
                  </a:solidFill>
                  <a:latin typeface="Arial"/>
                  <a:ea typeface="Arial"/>
                  <a:cs typeface="Arial"/>
                  <a:sym typeface="Arial"/>
                </a:endParaRPr>
              </a:p>
            </p:txBody>
          </p:sp>
          <p:sp>
            <p:nvSpPr>
              <p:cNvPr id="505" name="Google Shape;505;p34"/>
              <p:cNvSpPr/>
              <p:nvPr/>
            </p:nvSpPr>
            <p:spPr>
              <a:xfrm>
                <a:off x="5345" y="3058"/>
                <a:ext cx="299" cy="186"/>
              </a:xfrm>
              <a:custGeom>
                <a:avLst/>
                <a:gdLst/>
                <a:ahLst/>
                <a:cxnLst/>
                <a:rect l="l" t="t" r="r" b="b"/>
                <a:pathLst>
                  <a:path w="299" h="186" extrusionOk="0">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close/>
                  </a:path>
                </a:pathLst>
              </a:custGeom>
              <a:gradFill>
                <a:gsLst>
                  <a:gs pos="0">
                    <a:schemeClr val="accent2"/>
                  </a:gs>
                  <a:gs pos="100000">
                    <a:schemeClr val="dk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520">
                  <a:solidFill>
                    <a:schemeClr val="lt1"/>
                  </a:solidFill>
                  <a:latin typeface="Arial"/>
                  <a:ea typeface="Arial"/>
                  <a:cs typeface="Arial"/>
                  <a:sym typeface="Arial"/>
                </a:endParaRPr>
              </a:p>
            </p:txBody>
          </p:sp>
          <p:grpSp>
            <p:nvGrpSpPr>
              <p:cNvPr id="506" name="Google Shape;506;p34"/>
              <p:cNvGrpSpPr/>
              <p:nvPr/>
            </p:nvGrpSpPr>
            <p:grpSpPr>
              <a:xfrm>
                <a:off x="5382" y="3085"/>
                <a:ext cx="225" cy="132"/>
                <a:chOff x="5382" y="3085"/>
                <a:chExt cx="225" cy="132"/>
              </a:xfrm>
            </p:grpSpPr>
            <p:sp>
              <p:nvSpPr>
                <p:cNvPr id="507" name="Google Shape;507;p34"/>
                <p:cNvSpPr/>
                <p:nvPr/>
              </p:nvSpPr>
              <p:spPr>
                <a:xfrm>
                  <a:off x="5382" y="3085"/>
                  <a:ext cx="225" cy="132"/>
                </a:xfrm>
                <a:prstGeom prst="ellipse">
                  <a:avLst/>
                </a:prstGeom>
                <a:gradFill>
                  <a:gsLst>
                    <a:gs pos="0">
                      <a:schemeClr val="dk2"/>
                    </a:gs>
                    <a:gs pos="100000">
                      <a:schemeClr val="accent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508" name="Google Shape;508;p34"/>
                <p:cNvSpPr/>
                <p:nvPr/>
              </p:nvSpPr>
              <p:spPr>
                <a:xfrm>
                  <a:off x="5404" y="3099"/>
                  <a:ext cx="182" cy="101"/>
                </a:xfrm>
                <a:prstGeom prst="ellipse">
                  <a:avLst/>
                </a:prstGeom>
                <a:gradFill>
                  <a:gsLst>
                    <a:gs pos="0">
                      <a:schemeClr val="accent2"/>
                    </a:gs>
                    <a:gs pos="100000">
                      <a:schemeClr val="dk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509" name="Google Shape;509;p34"/>
                <p:cNvSpPr/>
                <p:nvPr/>
              </p:nvSpPr>
              <p:spPr>
                <a:xfrm>
                  <a:off x="5431" y="3109"/>
                  <a:ext cx="125" cy="82"/>
                </a:xfrm>
                <a:prstGeom prst="ellipse">
                  <a:avLst/>
                </a:prstGeom>
                <a:gradFill>
                  <a:gsLst>
                    <a:gs pos="0">
                      <a:schemeClr val="dk2"/>
                    </a:gs>
                    <a:gs pos="100000">
                      <a:schemeClr val="accent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510" name="Google Shape;510;p34"/>
                <p:cNvSpPr/>
                <p:nvPr/>
              </p:nvSpPr>
              <p:spPr>
                <a:xfrm>
                  <a:off x="5459" y="3125"/>
                  <a:ext cx="73" cy="47"/>
                </a:xfrm>
                <a:prstGeom prst="ellipse">
                  <a:avLst/>
                </a:prstGeom>
                <a:gradFill>
                  <a:gsLst>
                    <a:gs pos="0">
                      <a:schemeClr val="accent2"/>
                    </a:gs>
                    <a:gs pos="100000">
                      <a:schemeClr val="dk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grpSp>
        </p:grpSp>
      </p:grpSp>
      <p:sp>
        <p:nvSpPr>
          <p:cNvPr id="511" name="Google Shape;511;p34"/>
          <p:cNvSpPr txBox="1">
            <a:spLocks noGrp="1"/>
          </p:cNvSpPr>
          <p:nvPr>
            <p:ph type="ctrTitle"/>
          </p:nvPr>
        </p:nvSpPr>
        <p:spPr>
          <a:xfrm>
            <a:off x="915294" y="1692042"/>
            <a:ext cx="10363201" cy="1737628"/>
          </a:xfrm>
          <a:prstGeom prst="rect">
            <a:avLst/>
          </a:prstGeom>
          <a:noFill/>
          <a:ln>
            <a:noFill/>
          </a:ln>
        </p:spPr>
        <p:txBody>
          <a:bodyPr spcFirstLastPara="1" wrap="square" lIns="108225" tIns="54100" rIns="108225" bIns="54100" anchor="b" anchorCtr="1">
            <a:noAutofit/>
          </a:bodyPr>
          <a:lstStyle>
            <a:lvl1pPr lvl="0" algn="ctr">
              <a:spcBef>
                <a:spcPts val="0"/>
              </a:spcBef>
              <a:spcAft>
                <a:spcPts val="0"/>
              </a:spcAft>
              <a:buSzPts val="1400"/>
              <a:buNone/>
              <a:defRPr sz="5405"/>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12" name="Google Shape;512;p34"/>
          <p:cNvSpPr txBox="1">
            <a:spLocks noGrp="1"/>
          </p:cNvSpPr>
          <p:nvPr>
            <p:ph type="subTitle" idx="1"/>
          </p:nvPr>
        </p:nvSpPr>
        <p:spPr>
          <a:xfrm>
            <a:off x="1828801" y="3886871"/>
            <a:ext cx="8534400" cy="1752376"/>
          </a:xfrm>
          <a:prstGeom prst="rect">
            <a:avLst/>
          </a:prstGeom>
          <a:noFill/>
          <a:ln>
            <a:noFill/>
          </a:ln>
        </p:spPr>
        <p:txBody>
          <a:bodyPr spcFirstLastPara="1" wrap="square" lIns="108225" tIns="54100" rIns="108225" bIns="54100" anchor="t" anchorCtr="0">
            <a:noAutofit/>
          </a:bodyPr>
          <a:lstStyle>
            <a:lvl1pPr lvl="0" algn="ctr">
              <a:spcBef>
                <a:spcPts val="642"/>
              </a:spcBef>
              <a:spcAft>
                <a:spcPts val="0"/>
              </a:spcAft>
              <a:buSzPts val="2567"/>
              <a:buFont typeface="Noto Sans Symbols"/>
              <a:buNone/>
              <a:defRPr/>
            </a:lvl1pPr>
            <a:lvl2pPr lvl="1" algn="l">
              <a:spcBef>
                <a:spcPts val="360"/>
              </a:spcBef>
              <a:spcAft>
                <a:spcPts val="0"/>
              </a:spcAft>
              <a:buSzPts val="900"/>
              <a:buChar char="●"/>
              <a:defRPr/>
            </a:lvl2pPr>
            <a:lvl3pPr lvl="2" algn="l">
              <a:spcBef>
                <a:spcPts val="360"/>
              </a:spcBef>
              <a:spcAft>
                <a:spcPts val="0"/>
              </a:spcAft>
              <a:buSzPts val="1800"/>
              <a:buChar char="•"/>
              <a:defRPr/>
            </a:lvl3pPr>
            <a:lvl4pPr lvl="3" algn="l">
              <a:spcBef>
                <a:spcPts val="360"/>
              </a:spcBef>
              <a:spcAft>
                <a:spcPts val="0"/>
              </a:spcAft>
              <a:buSzPts val="900"/>
              <a:buChar char="●"/>
              <a:defRPr/>
            </a:lvl4pPr>
            <a:lvl5pPr lvl="4" algn="l">
              <a:spcBef>
                <a:spcPts val="360"/>
              </a:spcBef>
              <a:spcAft>
                <a:spcPts val="0"/>
              </a:spcAft>
              <a:buSzPts val="1800"/>
              <a:buChar char="•"/>
              <a:defRPr/>
            </a:lvl5pPr>
            <a:lvl6pPr lvl="5" algn="l">
              <a:spcBef>
                <a:spcPts val="360"/>
              </a:spcBef>
              <a:spcAft>
                <a:spcPts val="0"/>
              </a:spcAft>
              <a:buSzPts val="1800"/>
              <a:buChar char="•"/>
              <a:defRPr/>
            </a:lvl6pPr>
            <a:lvl7pPr lvl="6" algn="l">
              <a:spcBef>
                <a:spcPts val="360"/>
              </a:spcBef>
              <a:spcAft>
                <a:spcPts val="0"/>
              </a:spcAft>
              <a:buSzPts val="1800"/>
              <a:buChar char="•"/>
              <a:defRPr/>
            </a:lvl7pPr>
            <a:lvl8pPr lvl="7" algn="l">
              <a:spcBef>
                <a:spcPts val="360"/>
              </a:spcBef>
              <a:spcAft>
                <a:spcPts val="0"/>
              </a:spcAft>
              <a:buSzPts val="1800"/>
              <a:buChar char="•"/>
              <a:defRPr/>
            </a:lvl8pPr>
            <a:lvl9pPr lvl="8" algn="l">
              <a:spcBef>
                <a:spcPts val="360"/>
              </a:spcBef>
              <a:spcAft>
                <a:spcPts val="0"/>
              </a:spcAft>
              <a:buSzPts val="1800"/>
              <a:buChar char="•"/>
              <a:defRPr/>
            </a:lvl9pPr>
          </a:lstStyle>
          <a:p>
            <a:endParaRPr/>
          </a:p>
        </p:txBody>
      </p:sp>
      <p:sp>
        <p:nvSpPr>
          <p:cNvPr id="513" name="Google Shape;513;p34"/>
          <p:cNvSpPr txBox="1">
            <a:spLocks noGrp="1"/>
          </p:cNvSpPr>
          <p:nvPr>
            <p:ph type="dt" idx="10"/>
          </p:nvPr>
        </p:nvSpPr>
        <p:spPr>
          <a:xfrm>
            <a:off x="609600" y="6247953"/>
            <a:ext cx="2844204" cy="457200"/>
          </a:xfrm>
          <a:prstGeom prst="rect">
            <a:avLst/>
          </a:prstGeom>
          <a:noFill/>
          <a:ln>
            <a:noFill/>
          </a:ln>
        </p:spPr>
        <p:txBody>
          <a:bodyPr spcFirstLastPara="1" wrap="square" lIns="108225" tIns="54100" rIns="108225" bIns="541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4" name="Google Shape;514;p34"/>
          <p:cNvSpPr txBox="1">
            <a:spLocks noGrp="1"/>
          </p:cNvSpPr>
          <p:nvPr>
            <p:ph type="ftr" idx="11"/>
          </p:nvPr>
        </p:nvSpPr>
        <p:spPr>
          <a:xfrm>
            <a:off x="4165302" y="6247953"/>
            <a:ext cx="3861396" cy="457200"/>
          </a:xfrm>
          <a:prstGeom prst="rect">
            <a:avLst/>
          </a:prstGeom>
          <a:noFill/>
          <a:ln>
            <a:noFill/>
          </a:ln>
        </p:spPr>
        <p:txBody>
          <a:bodyPr spcFirstLastPara="1" wrap="square" lIns="108225" tIns="54100" rIns="108225" bIns="541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5" name="Google Shape;515;p34"/>
          <p:cNvSpPr txBox="1">
            <a:spLocks noGrp="1"/>
          </p:cNvSpPr>
          <p:nvPr>
            <p:ph type="sldNum" idx="12"/>
          </p:nvPr>
        </p:nvSpPr>
        <p:spPr>
          <a:xfrm>
            <a:off x="8738196" y="6247953"/>
            <a:ext cx="2844205" cy="457200"/>
          </a:xfrm>
          <a:prstGeom prst="rect">
            <a:avLst/>
          </a:prstGeom>
          <a:noFill/>
          <a:ln>
            <a:noFill/>
          </a:ln>
        </p:spPr>
        <p:txBody>
          <a:bodyPr spcFirstLastPara="1" wrap="square" lIns="108225" tIns="54100" rIns="108225" bIns="54100" anchor="b" anchorCtr="0">
            <a:noAutofit/>
          </a:bodyPr>
          <a:lstStyle>
            <a:lvl1pPr marL="0" marR="0" lvl="0" indent="0" algn="r">
              <a:spcBef>
                <a:spcPts val="0"/>
              </a:spcBef>
              <a:buNone/>
              <a:defRPr sz="1800">
                <a:solidFill>
                  <a:schemeClr val="lt1"/>
                </a:solidFill>
                <a:latin typeface="Arial"/>
                <a:ea typeface="Arial"/>
                <a:cs typeface="Arial"/>
                <a:sym typeface="Arial"/>
              </a:defRPr>
            </a:lvl1pPr>
            <a:lvl2pPr marL="0" marR="0" lvl="1" indent="0" algn="r">
              <a:spcBef>
                <a:spcPts val="0"/>
              </a:spcBef>
              <a:buNone/>
              <a:defRPr sz="1800">
                <a:solidFill>
                  <a:schemeClr val="lt1"/>
                </a:solidFill>
                <a:latin typeface="Arial"/>
                <a:ea typeface="Arial"/>
                <a:cs typeface="Arial"/>
                <a:sym typeface="Arial"/>
              </a:defRPr>
            </a:lvl2pPr>
            <a:lvl3pPr marL="0" marR="0" lvl="2" indent="0" algn="r">
              <a:spcBef>
                <a:spcPts val="0"/>
              </a:spcBef>
              <a:buNone/>
              <a:defRPr sz="1800">
                <a:solidFill>
                  <a:schemeClr val="lt1"/>
                </a:solidFill>
                <a:latin typeface="Arial"/>
                <a:ea typeface="Arial"/>
                <a:cs typeface="Arial"/>
                <a:sym typeface="Arial"/>
              </a:defRPr>
            </a:lvl3pPr>
            <a:lvl4pPr marL="0" marR="0" lvl="3" indent="0" algn="r">
              <a:spcBef>
                <a:spcPts val="0"/>
              </a:spcBef>
              <a:buNone/>
              <a:defRPr sz="1800">
                <a:solidFill>
                  <a:schemeClr val="lt1"/>
                </a:solidFill>
                <a:latin typeface="Arial"/>
                <a:ea typeface="Arial"/>
                <a:cs typeface="Arial"/>
                <a:sym typeface="Arial"/>
              </a:defRPr>
            </a:lvl4pPr>
            <a:lvl5pPr marL="0" marR="0" lvl="4" indent="0" algn="r">
              <a:spcBef>
                <a:spcPts val="0"/>
              </a:spcBef>
              <a:buNone/>
              <a:defRPr sz="1800">
                <a:solidFill>
                  <a:schemeClr val="lt1"/>
                </a:solidFill>
                <a:latin typeface="Arial"/>
                <a:ea typeface="Arial"/>
                <a:cs typeface="Arial"/>
                <a:sym typeface="Arial"/>
              </a:defRPr>
            </a:lvl5pPr>
            <a:lvl6pPr marL="0" marR="0" lvl="5" indent="0" algn="r">
              <a:spcBef>
                <a:spcPts val="0"/>
              </a:spcBef>
              <a:buNone/>
              <a:defRPr sz="1800">
                <a:solidFill>
                  <a:schemeClr val="lt1"/>
                </a:solidFill>
                <a:latin typeface="Arial"/>
                <a:ea typeface="Arial"/>
                <a:cs typeface="Arial"/>
                <a:sym typeface="Arial"/>
              </a:defRPr>
            </a:lvl6pPr>
            <a:lvl7pPr marL="0" marR="0" lvl="6" indent="0" algn="r">
              <a:spcBef>
                <a:spcPts val="0"/>
              </a:spcBef>
              <a:buNone/>
              <a:defRPr sz="1800">
                <a:solidFill>
                  <a:schemeClr val="lt1"/>
                </a:solidFill>
                <a:latin typeface="Arial"/>
                <a:ea typeface="Arial"/>
                <a:cs typeface="Arial"/>
                <a:sym typeface="Arial"/>
              </a:defRPr>
            </a:lvl7pPr>
            <a:lvl8pPr marL="0" marR="0" lvl="7" indent="0" algn="r">
              <a:spcBef>
                <a:spcPts val="0"/>
              </a:spcBef>
              <a:buNone/>
              <a:defRPr sz="1800">
                <a:solidFill>
                  <a:schemeClr val="lt1"/>
                </a:solidFill>
                <a:latin typeface="Arial"/>
                <a:ea typeface="Arial"/>
                <a:cs typeface="Arial"/>
                <a:sym typeface="Arial"/>
              </a:defRPr>
            </a:lvl8pPr>
            <a:lvl9pPr marL="0" marR="0" lvl="8" indent="0" algn="r">
              <a:spcBef>
                <a:spcPts val="0"/>
              </a:spcBef>
              <a:buNone/>
              <a:defRPr sz="18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push/>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16"/>
        <p:cNvGrpSpPr/>
        <p:nvPr/>
      </p:nvGrpSpPr>
      <p:grpSpPr>
        <a:xfrm>
          <a:off x="0" y="0"/>
          <a:ext cx="0" cy="0"/>
          <a:chOff x="0" y="0"/>
          <a:chExt cx="0" cy="0"/>
        </a:xfrm>
      </p:grpSpPr>
      <p:sp>
        <p:nvSpPr>
          <p:cNvPr id="517" name="Google Shape;517;p35"/>
          <p:cNvSpPr txBox="1">
            <a:spLocks noGrp="1"/>
          </p:cNvSpPr>
          <p:nvPr>
            <p:ph type="title"/>
          </p:nvPr>
        </p:nvSpPr>
        <p:spPr>
          <a:xfrm>
            <a:off x="609601" y="277539"/>
            <a:ext cx="10972800" cy="1139648"/>
          </a:xfrm>
          <a:prstGeom prst="rect">
            <a:avLst/>
          </a:prstGeom>
          <a:noFill/>
          <a:ln>
            <a:noFill/>
          </a:ln>
        </p:spPr>
        <p:txBody>
          <a:bodyPr spcFirstLastPara="1" wrap="square" lIns="108225" tIns="54100" rIns="108225" bIns="54100" anchor="ctr" anchorCtr="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18" name="Google Shape;518;p35"/>
          <p:cNvSpPr txBox="1">
            <a:spLocks noGrp="1"/>
          </p:cNvSpPr>
          <p:nvPr>
            <p:ph type="body" idx="1"/>
          </p:nvPr>
        </p:nvSpPr>
        <p:spPr>
          <a:xfrm>
            <a:off x="609601" y="1600871"/>
            <a:ext cx="10972800" cy="4525073"/>
          </a:xfrm>
          <a:prstGeom prst="rect">
            <a:avLst/>
          </a:prstGeom>
          <a:noFill/>
          <a:ln>
            <a:noFill/>
          </a:ln>
        </p:spPr>
        <p:txBody>
          <a:bodyPr spcFirstLastPara="1" wrap="square" lIns="108225" tIns="54100" rIns="108225" bIns="54100" anchor="t" anchorCtr="0">
            <a:noAutofit/>
          </a:bodyPr>
          <a:lstStyle>
            <a:lvl1pPr marL="457200" lvl="0" indent="-320040" algn="l">
              <a:spcBef>
                <a:spcPts val="360"/>
              </a:spcBef>
              <a:spcAft>
                <a:spcPts val="0"/>
              </a:spcAft>
              <a:buSzPts val="1440"/>
              <a:buChar char="⮚"/>
              <a:defRPr/>
            </a:lvl1pPr>
            <a:lvl2pPr marL="914400" lvl="1" indent="-285750" algn="l">
              <a:spcBef>
                <a:spcPts val="360"/>
              </a:spcBef>
              <a:spcAft>
                <a:spcPts val="0"/>
              </a:spcAft>
              <a:buSzPts val="900"/>
              <a:buChar char="●"/>
              <a:defRPr/>
            </a:lvl2pPr>
            <a:lvl3pPr marL="1371600" lvl="2" indent="-342900" algn="l">
              <a:spcBef>
                <a:spcPts val="360"/>
              </a:spcBef>
              <a:spcAft>
                <a:spcPts val="0"/>
              </a:spcAft>
              <a:buSzPts val="1800"/>
              <a:buChar char="•"/>
              <a:defRPr/>
            </a:lvl3pPr>
            <a:lvl4pPr marL="1828800" lvl="3" indent="-285750" algn="l">
              <a:spcBef>
                <a:spcPts val="360"/>
              </a:spcBef>
              <a:spcAft>
                <a:spcPts val="0"/>
              </a:spcAft>
              <a:buSzPts val="9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519" name="Google Shape;519;p35"/>
          <p:cNvSpPr txBox="1">
            <a:spLocks noGrp="1"/>
          </p:cNvSpPr>
          <p:nvPr>
            <p:ph type="dt" idx="10"/>
          </p:nvPr>
        </p:nvSpPr>
        <p:spPr>
          <a:xfrm>
            <a:off x="609600" y="6245272"/>
            <a:ext cx="2844204" cy="475971"/>
          </a:xfrm>
          <a:prstGeom prst="rect">
            <a:avLst/>
          </a:prstGeom>
          <a:noFill/>
          <a:ln>
            <a:noFill/>
          </a:ln>
        </p:spPr>
        <p:txBody>
          <a:bodyPr spcFirstLastPara="1" wrap="square" lIns="108225" tIns="54100" rIns="108225" bIns="541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0" name="Google Shape;520;p35"/>
          <p:cNvSpPr txBox="1">
            <a:spLocks noGrp="1"/>
          </p:cNvSpPr>
          <p:nvPr>
            <p:ph type="ftr" idx="11"/>
          </p:nvPr>
        </p:nvSpPr>
        <p:spPr>
          <a:xfrm>
            <a:off x="4165302" y="6245272"/>
            <a:ext cx="3861396" cy="475971"/>
          </a:xfrm>
          <a:prstGeom prst="rect">
            <a:avLst/>
          </a:prstGeom>
          <a:noFill/>
          <a:ln>
            <a:noFill/>
          </a:ln>
        </p:spPr>
        <p:txBody>
          <a:bodyPr spcFirstLastPara="1" wrap="square" lIns="108225" tIns="54100" rIns="108225" bIns="541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1" name="Google Shape;521;p35"/>
          <p:cNvSpPr txBox="1">
            <a:spLocks noGrp="1"/>
          </p:cNvSpPr>
          <p:nvPr>
            <p:ph type="sldNum" idx="12"/>
          </p:nvPr>
        </p:nvSpPr>
        <p:spPr>
          <a:xfrm>
            <a:off x="8738196" y="6245272"/>
            <a:ext cx="2844205" cy="475971"/>
          </a:xfrm>
          <a:prstGeom prst="rect">
            <a:avLst/>
          </a:prstGeom>
          <a:noFill/>
          <a:ln>
            <a:noFill/>
          </a:ln>
        </p:spPr>
        <p:txBody>
          <a:bodyPr spcFirstLastPara="1" wrap="square" lIns="108225" tIns="54100" rIns="108225" bIns="54100" anchor="b" anchorCtr="0">
            <a:noAutofit/>
          </a:bodyPr>
          <a:lstStyle>
            <a:lvl1pPr marL="0" marR="0" lvl="0" indent="0" algn="r">
              <a:spcBef>
                <a:spcPts val="0"/>
              </a:spcBef>
              <a:buNone/>
              <a:defRPr sz="1800">
                <a:solidFill>
                  <a:schemeClr val="lt1"/>
                </a:solidFill>
                <a:latin typeface="Arial"/>
                <a:ea typeface="Arial"/>
                <a:cs typeface="Arial"/>
                <a:sym typeface="Arial"/>
              </a:defRPr>
            </a:lvl1pPr>
            <a:lvl2pPr marL="0" marR="0" lvl="1" indent="0" algn="r">
              <a:spcBef>
                <a:spcPts val="0"/>
              </a:spcBef>
              <a:buNone/>
              <a:defRPr sz="1800">
                <a:solidFill>
                  <a:schemeClr val="lt1"/>
                </a:solidFill>
                <a:latin typeface="Arial"/>
                <a:ea typeface="Arial"/>
                <a:cs typeface="Arial"/>
                <a:sym typeface="Arial"/>
              </a:defRPr>
            </a:lvl2pPr>
            <a:lvl3pPr marL="0" marR="0" lvl="2" indent="0" algn="r">
              <a:spcBef>
                <a:spcPts val="0"/>
              </a:spcBef>
              <a:buNone/>
              <a:defRPr sz="1800">
                <a:solidFill>
                  <a:schemeClr val="lt1"/>
                </a:solidFill>
                <a:latin typeface="Arial"/>
                <a:ea typeface="Arial"/>
                <a:cs typeface="Arial"/>
                <a:sym typeface="Arial"/>
              </a:defRPr>
            </a:lvl3pPr>
            <a:lvl4pPr marL="0" marR="0" lvl="3" indent="0" algn="r">
              <a:spcBef>
                <a:spcPts val="0"/>
              </a:spcBef>
              <a:buNone/>
              <a:defRPr sz="1800">
                <a:solidFill>
                  <a:schemeClr val="lt1"/>
                </a:solidFill>
                <a:latin typeface="Arial"/>
                <a:ea typeface="Arial"/>
                <a:cs typeface="Arial"/>
                <a:sym typeface="Arial"/>
              </a:defRPr>
            </a:lvl4pPr>
            <a:lvl5pPr marL="0" marR="0" lvl="4" indent="0" algn="r">
              <a:spcBef>
                <a:spcPts val="0"/>
              </a:spcBef>
              <a:buNone/>
              <a:defRPr sz="1800">
                <a:solidFill>
                  <a:schemeClr val="lt1"/>
                </a:solidFill>
                <a:latin typeface="Arial"/>
                <a:ea typeface="Arial"/>
                <a:cs typeface="Arial"/>
                <a:sym typeface="Arial"/>
              </a:defRPr>
            </a:lvl5pPr>
            <a:lvl6pPr marL="0" marR="0" lvl="5" indent="0" algn="r">
              <a:spcBef>
                <a:spcPts val="0"/>
              </a:spcBef>
              <a:buNone/>
              <a:defRPr sz="1800">
                <a:solidFill>
                  <a:schemeClr val="lt1"/>
                </a:solidFill>
                <a:latin typeface="Arial"/>
                <a:ea typeface="Arial"/>
                <a:cs typeface="Arial"/>
                <a:sym typeface="Arial"/>
              </a:defRPr>
            </a:lvl6pPr>
            <a:lvl7pPr marL="0" marR="0" lvl="6" indent="0" algn="r">
              <a:spcBef>
                <a:spcPts val="0"/>
              </a:spcBef>
              <a:buNone/>
              <a:defRPr sz="1800">
                <a:solidFill>
                  <a:schemeClr val="lt1"/>
                </a:solidFill>
                <a:latin typeface="Arial"/>
                <a:ea typeface="Arial"/>
                <a:cs typeface="Arial"/>
                <a:sym typeface="Arial"/>
              </a:defRPr>
            </a:lvl7pPr>
            <a:lvl8pPr marL="0" marR="0" lvl="7" indent="0" algn="r">
              <a:spcBef>
                <a:spcPts val="0"/>
              </a:spcBef>
              <a:buNone/>
              <a:defRPr sz="1800">
                <a:solidFill>
                  <a:schemeClr val="lt1"/>
                </a:solidFill>
                <a:latin typeface="Arial"/>
                <a:ea typeface="Arial"/>
                <a:cs typeface="Arial"/>
                <a:sym typeface="Arial"/>
              </a:defRPr>
            </a:lvl8pPr>
            <a:lvl9pPr marL="0" marR="0" lvl="8" indent="0" algn="r">
              <a:spcBef>
                <a:spcPts val="0"/>
              </a:spcBef>
              <a:buNone/>
              <a:defRPr sz="18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push/>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22"/>
        <p:cNvGrpSpPr/>
        <p:nvPr/>
      </p:nvGrpSpPr>
      <p:grpSpPr>
        <a:xfrm>
          <a:off x="0" y="0"/>
          <a:ext cx="0" cy="0"/>
          <a:chOff x="0" y="0"/>
          <a:chExt cx="0" cy="0"/>
        </a:xfrm>
      </p:grpSpPr>
      <p:sp>
        <p:nvSpPr>
          <p:cNvPr id="523" name="Google Shape;523;p36"/>
          <p:cNvSpPr txBox="1">
            <a:spLocks noGrp="1"/>
          </p:cNvSpPr>
          <p:nvPr>
            <p:ph type="title"/>
          </p:nvPr>
        </p:nvSpPr>
        <p:spPr>
          <a:xfrm>
            <a:off x="963563" y="4407086"/>
            <a:ext cx="10363199" cy="1362215"/>
          </a:xfrm>
          <a:prstGeom prst="rect">
            <a:avLst/>
          </a:prstGeom>
          <a:noFill/>
          <a:ln>
            <a:noFill/>
          </a:ln>
        </p:spPr>
        <p:txBody>
          <a:bodyPr spcFirstLastPara="1" wrap="square" lIns="108225" tIns="54100" rIns="108225" bIns="54100" anchor="t" anchorCtr="1">
            <a:noAutofit/>
          </a:bodyPr>
          <a:lstStyle>
            <a:lvl1pPr lvl="0" algn="l">
              <a:spcBef>
                <a:spcPts val="0"/>
              </a:spcBef>
              <a:spcAft>
                <a:spcPts val="0"/>
              </a:spcAft>
              <a:buSzPts val="1400"/>
              <a:buNone/>
              <a:defRPr sz="3378"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24" name="Google Shape;524;p36"/>
          <p:cNvSpPr txBox="1">
            <a:spLocks noGrp="1"/>
          </p:cNvSpPr>
          <p:nvPr>
            <p:ph type="body" idx="1"/>
          </p:nvPr>
        </p:nvSpPr>
        <p:spPr>
          <a:xfrm>
            <a:off x="963563" y="2906773"/>
            <a:ext cx="10363199" cy="1500314"/>
          </a:xfrm>
          <a:prstGeom prst="rect">
            <a:avLst/>
          </a:prstGeom>
          <a:noFill/>
          <a:ln>
            <a:noFill/>
          </a:ln>
        </p:spPr>
        <p:txBody>
          <a:bodyPr spcFirstLastPara="1" wrap="square" lIns="108225" tIns="54100" rIns="108225" bIns="54100" anchor="b" anchorCtr="0">
            <a:noAutofit/>
          </a:bodyPr>
          <a:lstStyle>
            <a:lvl1pPr marL="457200" lvl="0" indent="-228600" algn="l">
              <a:spcBef>
                <a:spcPts val="338"/>
              </a:spcBef>
              <a:spcAft>
                <a:spcPts val="0"/>
              </a:spcAft>
              <a:buSzPts val="1351"/>
              <a:buNone/>
              <a:defRPr sz="1689"/>
            </a:lvl1pPr>
            <a:lvl2pPr marL="914400" lvl="1" indent="-228600" algn="l">
              <a:spcBef>
                <a:spcPts val="304"/>
              </a:spcBef>
              <a:spcAft>
                <a:spcPts val="0"/>
              </a:spcAft>
              <a:buSzPts val="760"/>
              <a:buNone/>
              <a:defRPr sz="1520"/>
            </a:lvl2pPr>
            <a:lvl3pPr marL="1371600" lvl="2" indent="-228600" algn="l">
              <a:spcBef>
                <a:spcPts val="270"/>
              </a:spcBef>
              <a:spcAft>
                <a:spcPts val="0"/>
              </a:spcAft>
              <a:buSzPts val="1351"/>
              <a:buFont typeface="Arial"/>
              <a:buNone/>
              <a:defRPr sz="1351"/>
            </a:lvl3pPr>
            <a:lvl4pPr marL="1828800" lvl="3" indent="-228600" algn="l">
              <a:spcBef>
                <a:spcPts val="236"/>
              </a:spcBef>
              <a:spcAft>
                <a:spcPts val="0"/>
              </a:spcAft>
              <a:buSzPts val="591"/>
              <a:buNone/>
              <a:defRPr sz="1182"/>
            </a:lvl4pPr>
            <a:lvl5pPr marL="2286000" lvl="4" indent="-228600" algn="l">
              <a:spcBef>
                <a:spcPts val="236"/>
              </a:spcBef>
              <a:spcAft>
                <a:spcPts val="0"/>
              </a:spcAft>
              <a:buSzPts val="1182"/>
              <a:buFont typeface="Arial"/>
              <a:buNone/>
              <a:defRPr sz="1182"/>
            </a:lvl5pPr>
            <a:lvl6pPr marL="2743200" lvl="5" indent="-228600" algn="l">
              <a:spcBef>
                <a:spcPts val="236"/>
              </a:spcBef>
              <a:spcAft>
                <a:spcPts val="0"/>
              </a:spcAft>
              <a:buSzPts val="1182"/>
              <a:buFont typeface="Arial"/>
              <a:buNone/>
              <a:defRPr sz="1182"/>
            </a:lvl6pPr>
            <a:lvl7pPr marL="3200400" lvl="6" indent="-228600" algn="l">
              <a:spcBef>
                <a:spcPts val="236"/>
              </a:spcBef>
              <a:spcAft>
                <a:spcPts val="0"/>
              </a:spcAft>
              <a:buSzPts val="1182"/>
              <a:buFont typeface="Arial"/>
              <a:buNone/>
              <a:defRPr sz="1182"/>
            </a:lvl7pPr>
            <a:lvl8pPr marL="3657600" lvl="7" indent="-228600" algn="l">
              <a:spcBef>
                <a:spcPts val="236"/>
              </a:spcBef>
              <a:spcAft>
                <a:spcPts val="0"/>
              </a:spcAft>
              <a:buSzPts val="1182"/>
              <a:buFont typeface="Arial"/>
              <a:buNone/>
              <a:defRPr sz="1182"/>
            </a:lvl8pPr>
            <a:lvl9pPr marL="4114800" lvl="8" indent="-228600" algn="l">
              <a:spcBef>
                <a:spcPts val="236"/>
              </a:spcBef>
              <a:spcAft>
                <a:spcPts val="0"/>
              </a:spcAft>
              <a:buSzPts val="1182"/>
              <a:buFont typeface="Arial"/>
              <a:buNone/>
              <a:defRPr sz="1182"/>
            </a:lvl9pPr>
          </a:lstStyle>
          <a:p>
            <a:endParaRPr/>
          </a:p>
        </p:txBody>
      </p:sp>
      <p:sp>
        <p:nvSpPr>
          <p:cNvPr id="525" name="Google Shape;525;p36"/>
          <p:cNvSpPr txBox="1">
            <a:spLocks noGrp="1"/>
          </p:cNvSpPr>
          <p:nvPr>
            <p:ph type="dt" idx="10"/>
          </p:nvPr>
        </p:nvSpPr>
        <p:spPr>
          <a:xfrm>
            <a:off x="609600" y="6245272"/>
            <a:ext cx="2844204" cy="475971"/>
          </a:xfrm>
          <a:prstGeom prst="rect">
            <a:avLst/>
          </a:prstGeom>
          <a:noFill/>
          <a:ln>
            <a:noFill/>
          </a:ln>
        </p:spPr>
        <p:txBody>
          <a:bodyPr spcFirstLastPara="1" wrap="square" lIns="108225" tIns="54100" rIns="108225" bIns="541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6" name="Google Shape;526;p36"/>
          <p:cNvSpPr txBox="1">
            <a:spLocks noGrp="1"/>
          </p:cNvSpPr>
          <p:nvPr>
            <p:ph type="ftr" idx="11"/>
          </p:nvPr>
        </p:nvSpPr>
        <p:spPr>
          <a:xfrm>
            <a:off x="4165302" y="6245272"/>
            <a:ext cx="3861396" cy="475971"/>
          </a:xfrm>
          <a:prstGeom prst="rect">
            <a:avLst/>
          </a:prstGeom>
          <a:noFill/>
          <a:ln>
            <a:noFill/>
          </a:ln>
        </p:spPr>
        <p:txBody>
          <a:bodyPr spcFirstLastPara="1" wrap="square" lIns="108225" tIns="54100" rIns="108225" bIns="541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7" name="Google Shape;527;p36"/>
          <p:cNvSpPr txBox="1">
            <a:spLocks noGrp="1"/>
          </p:cNvSpPr>
          <p:nvPr>
            <p:ph type="sldNum" idx="12"/>
          </p:nvPr>
        </p:nvSpPr>
        <p:spPr>
          <a:xfrm>
            <a:off x="8738196" y="6245272"/>
            <a:ext cx="2844205" cy="475971"/>
          </a:xfrm>
          <a:prstGeom prst="rect">
            <a:avLst/>
          </a:prstGeom>
          <a:noFill/>
          <a:ln>
            <a:noFill/>
          </a:ln>
        </p:spPr>
        <p:txBody>
          <a:bodyPr spcFirstLastPara="1" wrap="square" lIns="108225" tIns="54100" rIns="108225" bIns="54100" anchor="b" anchorCtr="0">
            <a:noAutofit/>
          </a:bodyPr>
          <a:lstStyle>
            <a:lvl1pPr marL="0" marR="0" lvl="0" indent="0" algn="r">
              <a:spcBef>
                <a:spcPts val="0"/>
              </a:spcBef>
              <a:buNone/>
              <a:defRPr sz="1800">
                <a:solidFill>
                  <a:schemeClr val="lt1"/>
                </a:solidFill>
                <a:latin typeface="Arial"/>
                <a:ea typeface="Arial"/>
                <a:cs typeface="Arial"/>
                <a:sym typeface="Arial"/>
              </a:defRPr>
            </a:lvl1pPr>
            <a:lvl2pPr marL="0" marR="0" lvl="1" indent="0" algn="r">
              <a:spcBef>
                <a:spcPts val="0"/>
              </a:spcBef>
              <a:buNone/>
              <a:defRPr sz="1800">
                <a:solidFill>
                  <a:schemeClr val="lt1"/>
                </a:solidFill>
                <a:latin typeface="Arial"/>
                <a:ea typeface="Arial"/>
                <a:cs typeface="Arial"/>
                <a:sym typeface="Arial"/>
              </a:defRPr>
            </a:lvl2pPr>
            <a:lvl3pPr marL="0" marR="0" lvl="2" indent="0" algn="r">
              <a:spcBef>
                <a:spcPts val="0"/>
              </a:spcBef>
              <a:buNone/>
              <a:defRPr sz="1800">
                <a:solidFill>
                  <a:schemeClr val="lt1"/>
                </a:solidFill>
                <a:latin typeface="Arial"/>
                <a:ea typeface="Arial"/>
                <a:cs typeface="Arial"/>
                <a:sym typeface="Arial"/>
              </a:defRPr>
            </a:lvl3pPr>
            <a:lvl4pPr marL="0" marR="0" lvl="3" indent="0" algn="r">
              <a:spcBef>
                <a:spcPts val="0"/>
              </a:spcBef>
              <a:buNone/>
              <a:defRPr sz="1800">
                <a:solidFill>
                  <a:schemeClr val="lt1"/>
                </a:solidFill>
                <a:latin typeface="Arial"/>
                <a:ea typeface="Arial"/>
                <a:cs typeface="Arial"/>
                <a:sym typeface="Arial"/>
              </a:defRPr>
            </a:lvl4pPr>
            <a:lvl5pPr marL="0" marR="0" lvl="4" indent="0" algn="r">
              <a:spcBef>
                <a:spcPts val="0"/>
              </a:spcBef>
              <a:buNone/>
              <a:defRPr sz="1800">
                <a:solidFill>
                  <a:schemeClr val="lt1"/>
                </a:solidFill>
                <a:latin typeface="Arial"/>
                <a:ea typeface="Arial"/>
                <a:cs typeface="Arial"/>
                <a:sym typeface="Arial"/>
              </a:defRPr>
            </a:lvl5pPr>
            <a:lvl6pPr marL="0" marR="0" lvl="5" indent="0" algn="r">
              <a:spcBef>
                <a:spcPts val="0"/>
              </a:spcBef>
              <a:buNone/>
              <a:defRPr sz="1800">
                <a:solidFill>
                  <a:schemeClr val="lt1"/>
                </a:solidFill>
                <a:latin typeface="Arial"/>
                <a:ea typeface="Arial"/>
                <a:cs typeface="Arial"/>
                <a:sym typeface="Arial"/>
              </a:defRPr>
            </a:lvl6pPr>
            <a:lvl7pPr marL="0" marR="0" lvl="6" indent="0" algn="r">
              <a:spcBef>
                <a:spcPts val="0"/>
              </a:spcBef>
              <a:buNone/>
              <a:defRPr sz="1800">
                <a:solidFill>
                  <a:schemeClr val="lt1"/>
                </a:solidFill>
                <a:latin typeface="Arial"/>
                <a:ea typeface="Arial"/>
                <a:cs typeface="Arial"/>
                <a:sym typeface="Arial"/>
              </a:defRPr>
            </a:lvl7pPr>
            <a:lvl8pPr marL="0" marR="0" lvl="7" indent="0" algn="r">
              <a:spcBef>
                <a:spcPts val="0"/>
              </a:spcBef>
              <a:buNone/>
              <a:defRPr sz="1800">
                <a:solidFill>
                  <a:schemeClr val="lt1"/>
                </a:solidFill>
                <a:latin typeface="Arial"/>
                <a:ea typeface="Arial"/>
                <a:cs typeface="Arial"/>
                <a:sym typeface="Arial"/>
              </a:defRPr>
            </a:lvl8pPr>
            <a:lvl9pPr marL="0" marR="0" lvl="8" indent="0" algn="r">
              <a:spcBef>
                <a:spcPts val="0"/>
              </a:spcBef>
              <a:buNone/>
              <a:defRPr sz="18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push/>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28"/>
        <p:cNvGrpSpPr/>
        <p:nvPr/>
      </p:nvGrpSpPr>
      <p:grpSpPr>
        <a:xfrm>
          <a:off x="0" y="0"/>
          <a:ext cx="0" cy="0"/>
          <a:chOff x="0" y="0"/>
          <a:chExt cx="0" cy="0"/>
        </a:xfrm>
      </p:grpSpPr>
      <p:sp>
        <p:nvSpPr>
          <p:cNvPr id="529" name="Google Shape;529;p37"/>
          <p:cNvSpPr txBox="1">
            <a:spLocks noGrp="1"/>
          </p:cNvSpPr>
          <p:nvPr>
            <p:ph type="title"/>
          </p:nvPr>
        </p:nvSpPr>
        <p:spPr>
          <a:xfrm>
            <a:off x="609601" y="277539"/>
            <a:ext cx="10972800" cy="1139648"/>
          </a:xfrm>
          <a:prstGeom prst="rect">
            <a:avLst/>
          </a:prstGeom>
          <a:noFill/>
          <a:ln>
            <a:noFill/>
          </a:ln>
        </p:spPr>
        <p:txBody>
          <a:bodyPr spcFirstLastPara="1" wrap="square" lIns="108225" tIns="54100" rIns="108225" bIns="54100" anchor="ctr" anchorCtr="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30" name="Google Shape;530;p37"/>
          <p:cNvSpPr txBox="1">
            <a:spLocks noGrp="1"/>
          </p:cNvSpPr>
          <p:nvPr>
            <p:ph type="body" idx="1"/>
          </p:nvPr>
        </p:nvSpPr>
        <p:spPr>
          <a:xfrm>
            <a:off x="609601" y="1600871"/>
            <a:ext cx="5400591" cy="4525073"/>
          </a:xfrm>
          <a:prstGeom prst="rect">
            <a:avLst/>
          </a:prstGeom>
          <a:noFill/>
          <a:ln>
            <a:noFill/>
          </a:ln>
        </p:spPr>
        <p:txBody>
          <a:bodyPr spcFirstLastPara="1" wrap="square" lIns="108225" tIns="54100" rIns="108225" bIns="54100" anchor="t" anchorCtr="0">
            <a:noAutofit/>
          </a:bodyPr>
          <a:lstStyle>
            <a:lvl1pPr marL="457200" lvl="0" indent="-348742" algn="l">
              <a:spcBef>
                <a:spcPts val="473"/>
              </a:spcBef>
              <a:spcAft>
                <a:spcPts val="0"/>
              </a:spcAft>
              <a:buSzPts val="1892"/>
              <a:buChar char="⮚"/>
              <a:defRPr sz="2365"/>
            </a:lvl1pPr>
            <a:lvl2pPr marL="914400" lvl="1" indent="-292957" algn="l">
              <a:spcBef>
                <a:spcPts val="405"/>
              </a:spcBef>
              <a:spcAft>
                <a:spcPts val="0"/>
              </a:spcAft>
              <a:buSzPts val="1014"/>
              <a:buChar char="●"/>
              <a:defRPr sz="2027"/>
            </a:lvl2pPr>
            <a:lvl3pPr marL="1371600" lvl="2" indent="-335851" algn="l">
              <a:spcBef>
                <a:spcPts val="338"/>
              </a:spcBef>
              <a:spcAft>
                <a:spcPts val="0"/>
              </a:spcAft>
              <a:buSzPts val="1689"/>
              <a:buFont typeface="Arial"/>
              <a:buChar char="•"/>
              <a:defRPr sz="1689"/>
            </a:lvl3pPr>
            <a:lvl4pPr marL="1828800" lvl="3" indent="-276860" algn="l">
              <a:spcBef>
                <a:spcPts val="304"/>
              </a:spcBef>
              <a:spcAft>
                <a:spcPts val="0"/>
              </a:spcAft>
              <a:buSzPts val="760"/>
              <a:buChar char="●"/>
              <a:defRPr sz="1520"/>
            </a:lvl4pPr>
            <a:lvl5pPr marL="2286000" lvl="4" indent="-325120" algn="l">
              <a:spcBef>
                <a:spcPts val="304"/>
              </a:spcBef>
              <a:spcAft>
                <a:spcPts val="0"/>
              </a:spcAft>
              <a:buSzPts val="1520"/>
              <a:buFont typeface="Arial"/>
              <a:buChar char="•"/>
              <a:defRPr sz="1520"/>
            </a:lvl5pPr>
            <a:lvl6pPr marL="2743200" lvl="5" indent="-325120" algn="l">
              <a:spcBef>
                <a:spcPts val="304"/>
              </a:spcBef>
              <a:spcAft>
                <a:spcPts val="0"/>
              </a:spcAft>
              <a:buSzPts val="1520"/>
              <a:buFont typeface="Arial"/>
              <a:buChar char="•"/>
              <a:defRPr sz="1520"/>
            </a:lvl6pPr>
            <a:lvl7pPr marL="3200400" lvl="6" indent="-325120" algn="l">
              <a:spcBef>
                <a:spcPts val="304"/>
              </a:spcBef>
              <a:spcAft>
                <a:spcPts val="0"/>
              </a:spcAft>
              <a:buSzPts val="1520"/>
              <a:buFont typeface="Arial"/>
              <a:buChar char="•"/>
              <a:defRPr sz="1520"/>
            </a:lvl7pPr>
            <a:lvl8pPr marL="3657600" lvl="7" indent="-325120" algn="l">
              <a:spcBef>
                <a:spcPts val="304"/>
              </a:spcBef>
              <a:spcAft>
                <a:spcPts val="0"/>
              </a:spcAft>
              <a:buSzPts val="1520"/>
              <a:buFont typeface="Arial"/>
              <a:buChar char="•"/>
              <a:defRPr sz="1520"/>
            </a:lvl8pPr>
            <a:lvl9pPr marL="4114800" lvl="8" indent="-325120" algn="l">
              <a:spcBef>
                <a:spcPts val="304"/>
              </a:spcBef>
              <a:spcAft>
                <a:spcPts val="0"/>
              </a:spcAft>
              <a:buSzPts val="1520"/>
              <a:buFont typeface="Arial"/>
              <a:buChar char="•"/>
              <a:defRPr sz="1520"/>
            </a:lvl9pPr>
          </a:lstStyle>
          <a:p>
            <a:endParaRPr/>
          </a:p>
        </p:txBody>
      </p:sp>
      <p:sp>
        <p:nvSpPr>
          <p:cNvPr id="531" name="Google Shape;531;p37"/>
          <p:cNvSpPr txBox="1">
            <a:spLocks noGrp="1"/>
          </p:cNvSpPr>
          <p:nvPr>
            <p:ph type="body" idx="2"/>
          </p:nvPr>
        </p:nvSpPr>
        <p:spPr>
          <a:xfrm>
            <a:off x="6181809" y="1600871"/>
            <a:ext cx="5400592" cy="4525073"/>
          </a:xfrm>
          <a:prstGeom prst="rect">
            <a:avLst/>
          </a:prstGeom>
          <a:noFill/>
          <a:ln>
            <a:noFill/>
          </a:ln>
        </p:spPr>
        <p:txBody>
          <a:bodyPr spcFirstLastPara="1" wrap="square" lIns="108225" tIns="54100" rIns="108225" bIns="54100" anchor="t" anchorCtr="0">
            <a:noAutofit/>
          </a:bodyPr>
          <a:lstStyle>
            <a:lvl1pPr marL="457200" lvl="0" indent="-348742" algn="l">
              <a:spcBef>
                <a:spcPts val="473"/>
              </a:spcBef>
              <a:spcAft>
                <a:spcPts val="0"/>
              </a:spcAft>
              <a:buSzPts val="1892"/>
              <a:buChar char="⮚"/>
              <a:defRPr sz="2365"/>
            </a:lvl1pPr>
            <a:lvl2pPr marL="914400" lvl="1" indent="-292957" algn="l">
              <a:spcBef>
                <a:spcPts val="405"/>
              </a:spcBef>
              <a:spcAft>
                <a:spcPts val="0"/>
              </a:spcAft>
              <a:buSzPts val="1014"/>
              <a:buChar char="●"/>
              <a:defRPr sz="2027"/>
            </a:lvl2pPr>
            <a:lvl3pPr marL="1371600" lvl="2" indent="-335851" algn="l">
              <a:spcBef>
                <a:spcPts val="338"/>
              </a:spcBef>
              <a:spcAft>
                <a:spcPts val="0"/>
              </a:spcAft>
              <a:buSzPts val="1689"/>
              <a:buFont typeface="Arial"/>
              <a:buChar char="•"/>
              <a:defRPr sz="1689"/>
            </a:lvl3pPr>
            <a:lvl4pPr marL="1828800" lvl="3" indent="-276860" algn="l">
              <a:spcBef>
                <a:spcPts val="304"/>
              </a:spcBef>
              <a:spcAft>
                <a:spcPts val="0"/>
              </a:spcAft>
              <a:buSzPts val="760"/>
              <a:buChar char="●"/>
              <a:defRPr sz="1520"/>
            </a:lvl4pPr>
            <a:lvl5pPr marL="2286000" lvl="4" indent="-325120" algn="l">
              <a:spcBef>
                <a:spcPts val="304"/>
              </a:spcBef>
              <a:spcAft>
                <a:spcPts val="0"/>
              </a:spcAft>
              <a:buSzPts val="1520"/>
              <a:buFont typeface="Arial"/>
              <a:buChar char="•"/>
              <a:defRPr sz="1520"/>
            </a:lvl5pPr>
            <a:lvl6pPr marL="2743200" lvl="5" indent="-325120" algn="l">
              <a:spcBef>
                <a:spcPts val="304"/>
              </a:spcBef>
              <a:spcAft>
                <a:spcPts val="0"/>
              </a:spcAft>
              <a:buSzPts val="1520"/>
              <a:buFont typeface="Arial"/>
              <a:buChar char="•"/>
              <a:defRPr sz="1520"/>
            </a:lvl6pPr>
            <a:lvl7pPr marL="3200400" lvl="6" indent="-325120" algn="l">
              <a:spcBef>
                <a:spcPts val="304"/>
              </a:spcBef>
              <a:spcAft>
                <a:spcPts val="0"/>
              </a:spcAft>
              <a:buSzPts val="1520"/>
              <a:buFont typeface="Arial"/>
              <a:buChar char="•"/>
              <a:defRPr sz="1520"/>
            </a:lvl7pPr>
            <a:lvl8pPr marL="3657600" lvl="7" indent="-325120" algn="l">
              <a:spcBef>
                <a:spcPts val="304"/>
              </a:spcBef>
              <a:spcAft>
                <a:spcPts val="0"/>
              </a:spcAft>
              <a:buSzPts val="1520"/>
              <a:buFont typeface="Arial"/>
              <a:buChar char="•"/>
              <a:defRPr sz="1520"/>
            </a:lvl8pPr>
            <a:lvl9pPr marL="4114800" lvl="8" indent="-325120" algn="l">
              <a:spcBef>
                <a:spcPts val="304"/>
              </a:spcBef>
              <a:spcAft>
                <a:spcPts val="0"/>
              </a:spcAft>
              <a:buSzPts val="1520"/>
              <a:buFont typeface="Arial"/>
              <a:buChar char="•"/>
              <a:defRPr sz="1520"/>
            </a:lvl9pPr>
          </a:lstStyle>
          <a:p>
            <a:endParaRPr/>
          </a:p>
        </p:txBody>
      </p:sp>
      <p:sp>
        <p:nvSpPr>
          <p:cNvPr id="532" name="Google Shape;532;p37"/>
          <p:cNvSpPr txBox="1">
            <a:spLocks noGrp="1"/>
          </p:cNvSpPr>
          <p:nvPr>
            <p:ph type="dt" idx="10"/>
          </p:nvPr>
        </p:nvSpPr>
        <p:spPr>
          <a:xfrm>
            <a:off x="609600" y="6245272"/>
            <a:ext cx="2844204" cy="475971"/>
          </a:xfrm>
          <a:prstGeom prst="rect">
            <a:avLst/>
          </a:prstGeom>
          <a:noFill/>
          <a:ln>
            <a:noFill/>
          </a:ln>
        </p:spPr>
        <p:txBody>
          <a:bodyPr spcFirstLastPara="1" wrap="square" lIns="108225" tIns="54100" rIns="108225" bIns="541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3" name="Google Shape;533;p37"/>
          <p:cNvSpPr txBox="1">
            <a:spLocks noGrp="1"/>
          </p:cNvSpPr>
          <p:nvPr>
            <p:ph type="ftr" idx="11"/>
          </p:nvPr>
        </p:nvSpPr>
        <p:spPr>
          <a:xfrm>
            <a:off x="4165302" y="6245272"/>
            <a:ext cx="3861396" cy="475971"/>
          </a:xfrm>
          <a:prstGeom prst="rect">
            <a:avLst/>
          </a:prstGeom>
          <a:noFill/>
          <a:ln>
            <a:noFill/>
          </a:ln>
        </p:spPr>
        <p:txBody>
          <a:bodyPr spcFirstLastPara="1" wrap="square" lIns="108225" tIns="54100" rIns="108225" bIns="541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4" name="Google Shape;534;p37"/>
          <p:cNvSpPr txBox="1">
            <a:spLocks noGrp="1"/>
          </p:cNvSpPr>
          <p:nvPr>
            <p:ph type="sldNum" idx="12"/>
          </p:nvPr>
        </p:nvSpPr>
        <p:spPr>
          <a:xfrm>
            <a:off x="8738196" y="6245272"/>
            <a:ext cx="2844205" cy="475971"/>
          </a:xfrm>
          <a:prstGeom prst="rect">
            <a:avLst/>
          </a:prstGeom>
          <a:noFill/>
          <a:ln>
            <a:noFill/>
          </a:ln>
        </p:spPr>
        <p:txBody>
          <a:bodyPr spcFirstLastPara="1" wrap="square" lIns="108225" tIns="54100" rIns="108225" bIns="54100" anchor="b" anchorCtr="0">
            <a:noAutofit/>
          </a:bodyPr>
          <a:lstStyle>
            <a:lvl1pPr marL="0" marR="0" lvl="0" indent="0" algn="r">
              <a:spcBef>
                <a:spcPts val="0"/>
              </a:spcBef>
              <a:buNone/>
              <a:defRPr sz="1800">
                <a:solidFill>
                  <a:schemeClr val="lt1"/>
                </a:solidFill>
                <a:latin typeface="Arial"/>
                <a:ea typeface="Arial"/>
                <a:cs typeface="Arial"/>
                <a:sym typeface="Arial"/>
              </a:defRPr>
            </a:lvl1pPr>
            <a:lvl2pPr marL="0" marR="0" lvl="1" indent="0" algn="r">
              <a:spcBef>
                <a:spcPts val="0"/>
              </a:spcBef>
              <a:buNone/>
              <a:defRPr sz="1800">
                <a:solidFill>
                  <a:schemeClr val="lt1"/>
                </a:solidFill>
                <a:latin typeface="Arial"/>
                <a:ea typeface="Arial"/>
                <a:cs typeface="Arial"/>
                <a:sym typeface="Arial"/>
              </a:defRPr>
            </a:lvl2pPr>
            <a:lvl3pPr marL="0" marR="0" lvl="2" indent="0" algn="r">
              <a:spcBef>
                <a:spcPts val="0"/>
              </a:spcBef>
              <a:buNone/>
              <a:defRPr sz="1800">
                <a:solidFill>
                  <a:schemeClr val="lt1"/>
                </a:solidFill>
                <a:latin typeface="Arial"/>
                <a:ea typeface="Arial"/>
                <a:cs typeface="Arial"/>
                <a:sym typeface="Arial"/>
              </a:defRPr>
            </a:lvl3pPr>
            <a:lvl4pPr marL="0" marR="0" lvl="3" indent="0" algn="r">
              <a:spcBef>
                <a:spcPts val="0"/>
              </a:spcBef>
              <a:buNone/>
              <a:defRPr sz="1800">
                <a:solidFill>
                  <a:schemeClr val="lt1"/>
                </a:solidFill>
                <a:latin typeface="Arial"/>
                <a:ea typeface="Arial"/>
                <a:cs typeface="Arial"/>
                <a:sym typeface="Arial"/>
              </a:defRPr>
            </a:lvl4pPr>
            <a:lvl5pPr marL="0" marR="0" lvl="4" indent="0" algn="r">
              <a:spcBef>
                <a:spcPts val="0"/>
              </a:spcBef>
              <a:buNone/>
              <a:defRPr sz="1800">
                <a:solidFill>
                  <a:schemeClr val="lt1"/>
                </a:solidFill>
                <a:latin typeface="Arial"/>
                <a:ea typeface="Arial"/>
                <a:cs typeface="Arial"/>
                <a:sym typeface="Arial"/>
              </a:defRPr>
            </a:lvl5pPr>
            <a:lvl6pPr marL="0" marR="0" lvl="5" indent="0" algn="r">
              <a:spcBef>
                <a:spcPts val="0"/>
              </a:spcBef>
              <a:buNone/>
              <a:defRPr sz="1800">
                <a:solidFill>
                  <a:schemeClr val="lt1"/>
                </a:solidFill>
                <a:latin typeface="Arial"/>
                <a:ea typeface="Arial"/>
                <a:cs typeface="Arial"/>
                <a:sym typeface="Arial"/>
              </a:defRPr>
            </a:lvl6pPr>
            <a:lvl7pPr marL="0" marR="0" lvl="6" indent="0" algn="r">
              <a:spcBef>
                <a:spcPts val="0"/>
              </a:spcBef>
              <a:buNone/>
              <a:defRPr sz="1800">
                <a:solidFill>
                  <a:schemeClr val="lt1"/>
                </a:solidFill>
                <a:latin typeface="Arial"/>
                <a:ea typeface="Arial"/>
                <a:cs typeface="Arial"/>
                <a:sym typeface="Arial"/>
              </a:defRPr>
            </a:lvl7pPr>
            <a:lvl8pPr marL="0" marR="0" lvl="7" indent="0" algn="r">
              <a:spcBef>
                <a:spcPts val="0"/>
              </a:spcBef>
              <a:buNone/>
              <a:defRPr sz="1800">
                <a:solidFill>
                  <a:schemeClr val="lt1"/>
                </a:solidFill>
                <a:latin typeface="Arial"/>
                <a:ea typeface="Arial"/>
                <a:cs typeface="Arial"/>
                <a:sym typeface="Arial"/>
              </a:defRPr>
            </a:lvl8pPr>
            <a:lvl9pPr marL="0" marR="0" lvl="8" indent="0" algn="r">
              <a:spcBef>
                <a:spcPts val="0"/>
              </a:spcBef>
              <a:buNone/>
              <a:defRPr sz="18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push/>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35"/>
        <p:cNvGrpSpPr/>
        <p:nvPr/>
      </p:nvGrpSpPr>
      <p:grpSpPr>
        <a:xfrm>
          <a:off x="0" y="0"/>
          <a:ext cx="0" cy="0"/>
          <a:chOff x="0" y="0"/>
          <a:chExt cx="0" cy="0"/>
        </a:xfrm>
      </p:grpSpPr>
      <p:sp>
        <p:nvSpPr>
          <p:cNvPr id="536" name="Google Shape;536;p38"/>
          <p:cNvSpPr txBox="1">
            <a:spLocks noGrp="1"/>
          </p:cNvSpPr>
          <p:nvPr>
            <p:ph type="title"/>
          </p:nvPr>
        </p:nvSpPr>
        <p:spPr>
          <a:xfrm>
            <a:off x="609601" y="274856"/>
            <a:ext cx="10972800" cy="1142330"/>
          </a:xfrm>
          <a:prstGeom prst="rect">
            <a:avLst/>
          </a:prstGeom>
          <a:noFill/>
          <a:ln>
            <a:noFill/>
          </a:ln>
        </p:spPr>
        <p:txBody>
          <a:bodyPr spcFirstLastPara="1" wrap="square" lIns="108225" tIns="54100" rIns="108225" bIns="54100" anchor="ctr" anchorCtr="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37" name="Google Shape;537;p38"/>
          <p:cNvSpPr txBox="1">
            <a:spLocks noGrp="1"/>
          </p:cNvSpPr>
          <p:nvPr>
            <p:ph type="body" idx="1"/>
          </p:nvPr>
        </p:nvSpPr>
        <p:spPr>
          <a:xfrm>
            <a:off x="609601" y="1535174"/>
            <a:ext cx="5386289" cy="639543"/>
          </a:xfrm>
          <a:prstGeom prst="rect">
            <a:avLst/>
          </a:prstGeom>
          <a:noFill/>
          <a:ln>
            <a:noFill/>
          </a:ln>
        </p:spPr>
        <p:txBody>
          <a:bodyPr spcFirstLastPara="1" wrap="square" lIns="108225" tIns="54100" rIns="108225" bIns="54100" anchor="b" anchorCtr="0">
            <a:noAutofit/>
          </a:bodyPr>
          <a:lstStyle>
            <a:lvl1pPr marL="457200" lvl="0" indent="-228600" algn="l">
              <a:spcBef>
                <a:spcPts val="405"/>
              </a:spcBef>
              <a:spcAft>
                <a:spcPts val="0"/>
              </a:spcAft>
              <a:buSzPts val="1622"/>
              <a:buNone/>
              <a:defRPr sz="2027" b="1"/>
            </a:lvl1pPr>
            <a:lvl2pPr marL="914400" lvl="1" indent="-228600" algn="l">
              <a:spcBef>
                <a:spcPts val="338"/>
              </a:spcBef>
              <a:spcAft>
                <a:spcPts val="0"/>
              </a:spcAft>
              <a:buSzPts val="845"/>
              <a:buNone/>
              <a:defRPr sz="1689" b="1"/>
            </a:lvl2pPr>
            <a:lvl3pPr marL="1371600" lvl="2" indent="-228600" algn="l">
              <a:spcBef>
                <a:spcPts val="304"/>
              </a:spcBef>
              <a:spcAft>
                <a:spcPts val="0"/>
              </a:spcAft>
              <a:buSzPts val="1520"/>
              <a:buFont typeface="Arial"/>
              <a:buNone/>
              <a:defRPr sz="1520" b="1"/>
            </a:lvl3pPr>
            <a:lvl4pPr marL="1828800" lvl="3" indent="-228600" algn="l">
              <a:spcBef>
                <a:spcPts val="270"/>
              </a:spcBef>
              <a:spcAft>
                <a:spcPts val="0"/>
              </a:spcAft>
              <a:buSzPts val="676"/>
              <a:buNone/>
              <a:defRPr sz="1351" b="1"/>
            </a:lvl4pPr>
            <a:lvl5pPr marL="2286000" lvl="4" indent="-228600" algn="l">
              <a:spcBef>
                <a:spcPts val="270"/>
              </a:spcBef>
              <a:spcAft>
                <a:spcPts val="0"/>
              </a:spcAft>
              <a:buSzPts val="1351"/>
              <a:buFont typeface="Arial"/>
              <a:buNone/>
              <a:defRPr sz="1351" b="1"/>
            </a:lvl5pPr>
            <a:lvl6pPr marL="2743200" lvl="5" indent="-228600" algn="l">
              <a:spcBef>
                <a:spcPts val="270"/>
              </a:spcBef>
              <a:spcAft>
                <a:spcPts val="0"/>
              </a:spcAft>
              <a:buSzPts val="1351"/>
              <a:buFont typeface="Arial"/>
              <a:buNone/>
              <a:defRPr sz="1351" b="1"/>
            </a:lvl6pPr>
            <a:lvl7pPr marL="3200400" lvl="6" indent="-228600" algn="l">
              <a:spcBef>
                <a:spcPts val="270"/>
              </a:spcBef>
              <a:spcAft>
                <a:spcPts val="0"/>
              </a:spcAft>
              <a:buSzPts val="1351"/>
              <a:buFont typeface="Arial"/>
              <a:buNone/>
              <a:defRPr sz="1351" b="1"/>
            </a:lvl7pPr>
            <a:lvl8pPr marL="3657600" lvl="7" indent="-228600" algn="l">
              <a:spcBef>
                <a:spcPts val="270"/>
              </a:spcBef>
              <a:spcAft>
                <a:spcPts val="0"/>
              </a:spcAft>
              <a:buSzPts val="1351"/>
              <a:buFont typeface="Arial"/>
              <a:buNone/>
              <a:defRPr sz="1351" b="1"/>
            </a:lvl8pPr>
            <a:lvl9pPr marL="4114800" lvl="8" indent="-228600" algn="l">
              <a:spcBef>
                <a:spcPts val="270"/>
              </a:spcBef>
              <a:spcAft>
                <a:spcPts val="0"/>
              </a:spcAft>
              <a:buSzPts val="1351"/>
              <a:buFont typeface="Arial"/>
              <a:buNone/>
              <a:defRPr sz="1351" b="1"/>
            </a:lvl9pPr>
          </a:lstStyle>
          <a:p>
            <a:endParaRPr/>
          </a:p>
        </p:txBody>
      </p:sp>
      <p:sp>
        <p:nvSpPr>
          <p:cNvPr id="538" name="Google Shape;538;p38"/>
          <p:cNvSpPr txBox="1">
            <a:spLocks noGrp="1"/>
          </p:cNvSpPr>
          <p:nvPr>
            <p:ph type="body" idx="2"/>
          </p:nvPr>
        </p:nvSpPr>
        <p:spPr>
          <a:xfrm>
            <a:off x="609601" y="2174717"/>
            <a:ext cx="5386289" cy="3951227"/>
          </a:xfrm>
          <a:prstGeom prst="rect">
            <a:avLst/>
          </a:prstGeom>
          <a:noFill/>
          <a:ln>
            <a:noFill/>
          </a:ln>
        </p:spPr>
        <p:txBody>
          <a:bodyPr spcFirstLastPara="1" wrap="square" lIns="108225" tIns="54100" rIns="108225" bIns="54100" anchor="t" anchorCtr="0">
            <a:noAutofit/>
          </a:bodyPr>
          <a:lstStyle>
            <a:lvl1pPr marL="457200" lvl="0" indent="-331571" algn="l">
              <a:spcBef>
                <a:spcPts val="405"/>
              </a:spcBef>
              <a:spcAft>
                <a:spcPts val="0"/>
              </a:spcAft>
              <a:buSzPts val="1622"/>
              <a:buChar char="⮚"/>
              <a:defRPr sz="2027"/>
            </a:lvl1pPr>
            <a:lvl2pPr marL="914400" lvl="1" indent="-282225" algn="l">
              <a:spcBef>
                <a:spcPts val="338"/>
              </a:spcBef>
              <a:spcAft>
                <a:spcPts val="0"/>
              </a:spcAft>
              <a:buSzPts val="845"/>
              <a:buChar char="●"/>
              <a:defRPr sz="1689"/>
            </a:lvl2pPr>
            <a:lvl3pPr marL="1371600" lvl="2" indent="-325119" algn="l">
              <a:spcBef>
                <a:spcPts val="304"/>
              </a:spcBef>
              <a:spcAft>
                <a:spcPts val="0"/>
              </a:spcAft>
              <a:buSzPts val="1520"/>
              <a:buFont typeface="Arial"/>
              <a:buChar char="•"/>
              <a:defRPr sz="1520"/>
            </a:lvl3pPr>
            <a:lvl4pPr marL="1828800" lvl="3" indent="-271494" algn="l">
              <a:spcBef>
                <a:spcPts val="270"/>
              </a:spcBef>
              <a:spcAft>
                <a:spcPts val="0"/>
              </a:spcAft>
              <a:buSzPts val="676"/>
              <a:buChar char="●"/>
              <a:defRPr sz="1351"/>
            </a:lvl4pPr>
            <a:lvl5pPr marL="2286000" lvl="4" indent="-314388" algn="l">
              <a:spcBef>
                <a:spcPts val="270"/>
              </a:spcBef>
              <a:spcAft>
                <a:spcPts val="0"/>
              </a:spcAft>
              <a:buSzPts val="1351"/>
              <a:buFont typeface="Arial"/>
              <a:buChar char="•"/>
              <a:defRPr sz="1351"/>
            </a:lvl5pPr>
            <a:lvl6pPr marL="2743200" lvl="5" indent="-314388" algn="l">
              <a:spcBef>
                <a:spcPts val="270"/>
              </a:spcBef>
              <a:spcAft>
                <a:spcPts val="0"/>
              </a:spcAft>
              <a:buSzPts val="1351"/>
              <a:buFont typeface="Arial"/>
              <a:buChar char="•"/>
              <a:defRPr sz="1351"/>
            </a:lvl6pPr>
            <a:lvl7pPr marL="3200400" lvl="6" indent="-314388" algn="l">
              <a:spcBef>
                <a:spcPts val="270"/>
              </a:spcBef>
              <a:spcAft>
                <a:spcPts val="0"/>
              </a:spcAft>
              <a:buSzPts val="1351"/>
              <a:buFont typeface="Arial"/>
              <a:buChar char="•"/>
              <a:defRPr sz="1351"/>
            </a:lvl7pPr>
            <a:lvl8pPr marL="3657600" lvl="7" indent="-314388" algn="l">
              <a:spcBef>
                <a:spcPts val="270"/>
              </a:spcBef>
              <a:spcAft>
                <a:spcPts val="0"/>
              </a:spcAft>
              <a:buSzPts val="1351"/>
              <a:buFont typeface="Arial"/>
              <a:buChar char="•"/>
              <a:defRPr sz="1351"/>
            </a:lvl8pPr>
            <a:lvl9pPr marL="4114800" lvl="8" indent="-314388" algn="l">
              <a:spcBef>
                <a:spcPts val="270"/>
              </a:spcBef>
              <a:spcAft>
                <a:spcPts val="0"/>
              </a:spcAft>
              <a:buSzPts val="1351"/>
              <a:buFont typeface="Arial"/>
              <a:buChar char="•"/>
              <a:defRPr sz="1351"/>
            </a:lvl9pPr>
          </a:lstStyle>
          <a:p>
            <a:endParaRPr/>
          </a:p>
        </p:txBody>
      </p:sp>
      <p:sp>
        <p:nvSpPr>
          <p:cNvPr id="539" name="Google Shape;539;p38"/>
          <p:cNvSpPr txBox="1">
            <a:spLocks noGrp="1"/>
          </p:cNvSpPr>
          <p:nvPr>
            <p:ph type="body" idx="3"/>
          </p:nvPr>
        </p:nvSpPr>
        <p:spPr>
          <a:xfrm>
            <a:off x="6192535" y="1535174"/>
            <a:ext cx="5389866" cy="639543"/>
          </a:xfrm>
          <a:prstGeom prst="rect">
            <a:avLst/>
          </a:prstGeom>
          <a:noFill/>
          <a:ln>
            <a:noFill/>
          </a:ln>
        </p:spPr>
        <p:txBody>
          <a:bodyPr spcFirstLastPara="1" wrap="square" lIns="108225" tIns="54100" rIns="108225" bIns="54100" anchor="b" anchorCtr="0">
            <a:noAutofit/>
          </a:bodyPr>
          <a:lstStyle>
            <a:lvl1pPr marL="457200" lvl="0" indent="-228600" algn="l">
              <a:spcBef>
                <a:spcPts val="405"/>
              </a:spcBef>
              <a:spcAft>
                <a:spcPts val="0"/>
              </a:spcAft>
              <a:buSzPts val="1622"/>
              <a:buNone/>
              <a:defRPr sz="2027" b="1"/>
            </a:lvl1pPr>
            <a:lvl2pPr marL="914400" lvl="1" indent="-228600" algn="l">
              <a:spcBef>
                <a:spcPts val="338"/>
              </a:spcBef>
              <a:spcAft>
                <a:spcPts val="0"/>
              </a:spcAft>
              <a:buSzPts val="845"/>
              <a:buNone/>
              <a:defRPr sz="1689" b="1"/>
            </a:lvl2pPr>
            <a:lvl3pPr marL="1371600" lvl="2" indent="-228600" algn="l">
              <a:spcBef>
                <a:spcPts val="304"/>
              </a:spcBef>
              <a:spcAft>
                <a:spcPts val="0"/>
              </a:spcAft>
              <a:buSzPts val="1520"/>
              <a:buFont typeface="Arial"/>
              <a:buNone/>
              <a:defRPr sz="1520" b="1"/>
            </a:lvl3pPr>
            <a:lvl4pPr marL="1828800" lvl="3" indent="-228600" algn="l">
              <a:spcBef>
                <a:spcPts val="270"/>
              </a:spcBef>
              <a:spcAft>
                <a:spcPts val="0"/>
              </a:spcAft>
              <a:buSzPts val="676"/>
              <a:buNone/>
              <a:defRPr sz="1351" b="1"/>
            </a:lvl4pPr>
            <a:lvl5pPr marL="2286000" lvl="4" indent="-228600" algn="l">
              <a:spcBef>
                <a:spcPts val="270"/>
              </a:spcBef>
              <a:spcAft>
                <a:spcPts val="0"/>
              </a:spcAft>
              <a:buSzPts val="1351"/>
              <a:buFont typeface="Arial"/>
              <a:buNone/>
              <a:defRPr sz="1351" b="1"/>
            </a:lvl5pPr>
            <a:lvl6pPr marL="2743200" lvl="5" indent="-228600" algn="l">
              <a:spcBef>
                <a:spcPts val="270"/>
              </a:spcBef>
              <a:spcAft>
                <a:spcPts val="0"/>
              </a:spcAft>
              <a:buSzPts val="1351"/>
              <a:buFont typeface="Arial"/>
              <a:buNone/>
              <a:defRPr sz="1351" b="1"/>
            </a:lvl6pPr>
            <a:lvl7pPr marL="3200400" lvl="6" indent="-228600" algn="l">
              <a:spcBef>
                <a:spcPts val="270"/>
              </a:spcBef>
              <a:spcAft>
                <a:spcPts val="0"/>
              </a:spcAft>
              <a:buSzPts val="1351"/>
              <a:buFont typeface="Arial"/>
              <a:buNone/>
              <a:defRPr sz="1351" b="1"/>
            </a:lvl7pPr>
            <a:lvl8pPr marL="3657600" lvl="7" indent="-228600" algn="l">
              <a:spcBef>
                <a:spcPts val="270"/>
              </a:spcBef>
              <a:spcAft>
                <a:spcPts val="0"/>
              </a:spcAft>
              <a:buSzPts val="1351"/>
              <a:buFont typeface="Arial"/>
              <a:buNone/>
              <a:defRPr sz="1351" b="1"/>
            </a:lvl8pPr>
            <a:lvl9pPr marL="4114800" lvl="8" indent="-228600" algn="l">
              <a:spcBef>
                <a:spcPts val="270"/>
              </a:spcBef>
              <a:spcAft>
                <a:spcPts val="0"/>
              </a:spcAft>
              <a:buSzPts val="1351"/>
              <a:buFont typeface="Arial"/>
              <a:buNone/>
              <a:defRPr sz="1351" b="1"/>
            </a:lvl9pPr>
          </a:lstStyle>
          <a:p>
            <a:endParaRPr/>
          </a:p>
        </p:txBody>
      </p:sp>
      <p:sp>
        <p:nvSpPr>
          <p:cNvPr id="540" name="Google Shape;540;p38"/>
          <p:cNvSpPr txBox="1">
            <a:spLocks noGrp="1"/>
          </p:cNvSpPr>
          <p:nvPr>
            <p:ph type="body" idx="4"/>
          </p:nvPr>
        </p:nvSpPr>
        <p:spPr>
          <a:xfrm>
            <a:off x="6192535" y="2174717"/>
            <a:ext cx="5389866" cy="3951227"/>
          </a:xfrm>
          <a:prstGeom prst="rect">
            <a:avLst/>
          </a:prstGeom>
          <a:noFill/>
          <a:ln>
            <a:noFill/>
          </a:ln>
        </p:spPr>
        <p:txBody>
          <a:bodyPr spcFirstLastPara="1" wrap="square" lIns="108225" tIns="54100" rIns="108225" bIns="54100" anchor="t" anchorCtr="0">
            <a:noAutofit/>
          </a:bodyPr>
          <a:lstStyle>
            <a:lvl1pPr marL="457200" lvl="0" indent="-331571" algn="l">
              <a:spcBef>
                <a:spcPts val="405"/>
              </a:spcBef>
              <a:spcAft>
                <a:spcPts val="0"/>
              </a:spcAft>
              <a:buSzPts val="1622"/>
              <a:buChar char="⮚"/>
              <a:defRPr sz="2027"/>
            </a:lvl1pPr>
            <a:lvl2pPr marL="914400" lvl="1" indent="-282225" algn="l">
              <a:spcBef>
                <a:spcPts val="338"/>
              </a:spcBef>
              <a:spcAft>
                <a:spcPts val="0"/>
              </a:spcAft>
              <a:buSzPts val="845"/>
              <a:buChar char="●"/>
              <a:defRPr sz="1689"/>
            </a:lvl2pPr>
            <a:lvl3pPr marL="1371600" lvl="2" indent="-325119" algn="l">
              <a:spcBef>
                <a:spcPts val="304"/>
              </a:spcBef>
              <a:spcAft>
                <a:spcPts val="0"/>
              </a:spcAft>
              <a:buSzPts val="1520"/>
              <a:buFont typeface="Arial"/>
              <a:buChar char="•"/>
              <a:defRPr sz="1520"/>
            </a:lvl3pPr>
            <a:lvl4pPr marL="1828800" lvl="3" indent="-271494" algn="l">
              <a:spcBef>
                <a:spcPts val="270"/>
              </a:spcBef>
              <a:spcAft>
                <a:spcPts val="0"/>
              </a:spcAft>
              <a:buSzPts val="676"/>
              <a:buChar char="●"/>
              <a:defRPr sz="1351"/>
            </a:lvl4pPr>
            <a:lvl5pPr marL="2286000" lvl="4" indent="-314388" algn="l">
              <a:spcBef>
                <a:spcPts val="270"/>
              </a:spcBef>
              <a:spcAft>
                <a:spcPts val="0"/>
              </a:spcAft>
              <a:buSzPts val="1351"/>
              <a:buFont typeface="Arial"/>
              <a:buChar char="•"/>
              <a:defRPr sz="1351"/>
            </a:lvl5pPr>
            <a:lvl6pPr marL="2743200" lvl="5" indent="-314388" algn="l">
              <a:spcBef>
                <a:spcPts val="270"/>
              </a:spcBef>
              <a:spcAft>
                <a:spcPts val="0"/>
              </a:spcAft>
              <a:buSzPts val="1351"/>
              <a:buFont typeface="Arial"/>
              <a:buChar char="•"/>
              <a:defRPr sz="1351"/>
            </a:lvl6pPr>
            <a:lvl7pPr marL="3200400" lvl="6" indent="-314388" algn="l">
              <a:spcBef>
                <a:spcPts val="270"/>
              </a:spcBef>
              <a:spcAft>
                <a:spcPts val="0"/>
              </a:spcAft>
              <a:buSzPts val="1351"/>
              <a:buFont typeface="Arial"/>
              <a:buChar char="•"/>
              <a:defRPr sz="1351"/>
            </a:lvl7pPr>
            <a:lvl8pPr marL="3657600" lvl="7" indent="-314388" algn="l">
              <a:spcBef>
                <a:spcPts val="270"/>
              </a:spcBef>
              <a:spcAft>
                <a:spcPts val="0"/>
              </a:spcAft>
              <a:buSzPts val="1351"/>
              <a:buFont typeface="Arial"/>
              <a:buChar char="•"/>
              <a:defRPr sz="1351"/>
            </a:lvl8pPr>
            <a:lvl9pPr marL="4114800" lvl="8" indent="-314388" algn="l">
              <a:spcBef>
                <a:spcPts val="270"/>
              </a:spcBef>
              <a:spcAft>
                <a:spcPts val="0"/>
              </a:spcAft>
              <a:buSzPts val="1351"/>
              <a:buFont typeface="Arial"/>
              <a:buChar char="•"/>
              <a:defRPr sz="1351"/>
            </a:lvl9pPr>
          </a:lstStyle>
          <a:p>
            <a:endParaRPr/>
          </a:p>
        </p:txBody>
      </p:sp>
      <p:sp>
        <p:nvSpPr>
          <p:cNvPr id="541" name="Google Shape;541;p38"/>
          <p:cNvSpPr txBox="1">
            <a:spLocks noGrp="1"/>
          </p:cNvSpPr>
          <p:nvPr>
            <p:ph type="dt" idx="10"/>
          </p:nvPr>
        </p:nvSpPr>
        <p:spPr>
          <a:xfrm>
            <a:off x="609600" y="6245272"/>
            <a:ext cx="2844204" cy="475971"/>
          </a:xfrm>
          <a:prstGeom prst="rect">
            <a:avLst/>
          </a:prstGeom>
          <a:noFill/>
          <a:ln>
            <a:noFill/>
          </a:ln>
        </p:spPr>
        <p:txBody>
          <a:bodyPr spcFirstLastPara="1" wrap="square" lIns="108225" tIns="54100" rIns="108225" bIns="541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2" name="Google Shape;542;p38"/>
          <p:cNvSpPr txBox="1">
            <a:spLocks noGrp="1"/>
          </p:cNvSpPr>
          <p:nvPr>
            <p:ph type="ftr" idx="11"/>
          </p:nvPr>
        </p:nvSpPr>
        <p:spPr>
          <a:xfrm>
            <a:off x="4165302" y="6245272"/>
            <a:ext cx="3861396" cy="475971"/>
          </a:xfrm>
          <a:prstGeom prst="rect">
            <a:avLst/>
          </a:prstGeom>
          <a:noFill/>
          <a:ln>
            <a:noFill/>
          </a:ln>
        </p:spPr>
        <p:txBody>
          <a:bodyPr spcFirstLastPara="1" wrap="square" lIns="108225" tIns="54100" rIns="108225" bIns="541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3" name="Google Shape;543;p38"/>
          <p:cNvSpPr txBox="1">
            <a:spLocks noGrp="1"/>
          </p:cNvSpPr>
          <p:nvPr>
            <p:ph type="sldNum" idx="12"/>
          </p:nvPr>
        </p:nvSpPr>
        <p:spPr>
          <a:xfrm>
            <a:off x="8738196" y="6245272"/>
            <a:ext cx="2844205" cy="475971"/>
          </a:xfrm>
          <a:prstGeom prst="rect">
            <a:avLst/>
          </a:prstGeom>
          <a:noFill/>
          <a:ln>
            <a:noFill/>
          </a:ln>
        </p:spPr>
        <p:txBody>
          <a:bodyPr spcFirstLastPara="1" wrap="square" lIns="108225" tIns="54100" rIns="108225" bIns="54100" anchor="b" anchorCtr="0">
            <a:noAutofit/>
          </a:bodyPr>
          <a:lstStyle>
            <a:lvl1pPr marL="0" marR="0" lvl="0" indent="0" algn="r">
              <a:spcBef>
                <a:spcPts val="0"/>
              </a:spcBef>
              <a:buNone/>
              <a:defRPr sz="1800">
                <a:solidFill>
                  <a:schemeClr val="lt1"/>
                </a:solidFill>
                <a:latin typeface="Arial"/>
                <a:ea typeface="Arial"/>
                <a:cs typeface="Arial"/>
                <a:sym typeface="Arial"/>
              </a:defRPr>
            </a:lvl1pPr>
            <a:lvl2pPr marL="0" marR="0" lvl="1" indent="0" algn="r">
              <a:spcBef>
                <a:spcPts val="0"/>
              </a:spcBef>
              <a:buNone/>
              <a:defRPr sz="1800">
                <a:solidFill>
                  <a:schemeClr val="lt1"/>
                </a:solidFill>
                <a:latin typeface="Arial"/>
                <a:ea typeface="Arial"/>
                <a:cs typeface="Arial"/>
                <a:sym typeface="Arial"/>
              </a:defRPr>
            </a:lvl2pPr>
            <a:lvl3pPr marL="0" marR="0" lvl="2" indent="0" algn="r">
              <a:spcBef>
                <a:spcPts val="0"/>
              </a:spcBef>
              <a:buNone/>
              <a:defRPr sz="1800">
                <a:solidFill>
                  <a:schemeClr val="lt1"/>
                </a:solidFill>
                <a:latin typeface="Arial"/>
                <a:ea typeface="Arial"/>
                <a:cs typeface="Arial"/>
                <a:sym typeface="Arial"/>
              </a:defRPr>
            </a:lvl3pPr>
            <a:lvl4pPr marL="0" marR="0" lvl="3" indent="0" algn="r">
              <a:spcBef>
                <a:spcPts val="0"/>
              </a:spcBef>
              <a:buNone/>
              <a:defRPr sz="1800">
                <a:solidFill>
                  <a:schemeClr val="lt1"/>
                </a:solidFill>
                <a:latin typeface="Arial"/>
                <a:ea typeface="Arial"/>
                <a:cs typeface="Arial"/>
                <a:sym typeface="Arial"/>
              </a:defRPr>
            </a:lvl4pPr>
            <a:lvl5pPr marL="0" marR="0" lvl="4" indent="0" algn="r">
              <a:spcBef>
                <a:spcPts val="0"/>
              </a:spcBef>
              <a:buNone/>
              <a:defRPr sz="1800">
                <a:solidFill>
                  <a:schemeClr val="lt1"/>
                </a:solidFill>
                <a:latin typeface="Arial"/>
                <a:ea typeface="Arial"/>
                <a:cs typeface="Arial"/>
                <a:sym typeface="Arial"/>
              </a:defRPr>
            </a:lvl5pPr>
            <a:lvl6pPr marL="0" marR="0" lvl="5" indent="0" algn="r">
              <a:spcBef>
                <a:spcPts val="0"/>
              </a:spcBef>
              <a:buNone/>
              <a:defRPr sz="1800">
                <a:solidFill>
                  <a:schemeClr val="lt1"/>
                </a:solidFill>
                <a:latin typeface="Arial"/>
                <a:ea typeface="Arial"/>
                <a:cs typeface="Arial"/>
                <a:sym typeface="Arial"/>
              </a:defRPr>
            </a:lvl6pPr>
            <a:lvl7pPr marL="0" marR="0" lvl="6" indent="0" algn="r">
              <a:spcBef>
                <a:spcPts val="0"/>
              </a:spcBef>
              <a:buNone/>
              <a:defRPr sz="1800">
                <a:solidFill>
                  <a:schemeClr val="lt1"/>
                </a:solidFill>
                <a:latin typeface="Arial"/>
                <a:ea typeface="Arial"/>
                <a:cs typeface="Arial"/>
                <a:sym typeface="Arial"/>
              </a:defRPr>
            </a:lvl7pPr>
            <a:lvl8pPr marL="0" marR="0" lvl="7" indent="0" algn="r">
              <a:spcBef>
                <a:spcPts val="0"/>
              </a:spcBef>
              <a:buNone/>
              <a:defRPr sz="1800">
                <a:solidFill>
                  <a:schemeClr val="lt1"/>
                </a:solidFill>
                <a:latin typeface="Arial"/>
                <a:ea typeface="Arial"/>
                <a:cs typeface="Arial"/>
                <a:sym typeface="Arial"/>
              </a:defRPr>
            </a:lvl8pPr>
            <a:lvl9pPr marL="0" marR="0" lvl="8" indent="0" algn="r">
              <a:spcBef>
                <a:spcPts val="0"/>
              </a:spcBef>
              <a:buNone/>
              <a:defRPr sz="18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push/>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44"/>
        <p:cNvGrpSpPr/>
        <p:nvPr/>
      </p:nvGrpSpPr>
      <p:grpSpPr>
        <a:xfrm>
          <a:off x="0" y="0"/>
          <a:ext cx="0" cy="0"/>
          <a:chOff x="0" y="0"/>
          <a:chExt cx="0" cy="0"/>
        </a:xfrm>
      </p:grpSpPr>
      <p:sp>
        <p:nvSpPr>
          <p:cNvPr id="545" name="Google Shape;545;p39"/>
          <p:cNvSpPr txBox="1">
            <a:spLocks noGrp="1"/>
          </p:cNvSpPr>
          <p:nvPr>
            <p:ph type="title"/>
          </p:nvPr>
        </p:nvSpPr>
        <p:spPr>
          <a:xfrm>
            <a:off x="609601" y="277539"/>
            <a:ext cx="10972800" cy="1139648"/>
          </a:xfrm>
          <a:prstGeom prst="rect">
            <a:avLst/>
          </a:prstGeom>
          <a:noFill/>
          <a:ln>
            <a:noFill/>
          </a:ln>
        </p:spPr>
        <p:txBody>
          <a:bodyPr spcFirstLastPara="1" wrap="square" lIns="108225" tIns="54100" rIns="108225" bIns="54100" anchor="ctr" anchorCtr="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46" name="Google Shape;546;p39"/>
          <p:cNvSpPr txBox="1">
            <a:spLocks noGrp="1"/>
          </p:cNvSpPr>
          <p:nvPr>
            <p:ph type="dt" idx="10"/>
          </p:nvPr>
        </p:nvSpPr>
        <p:spPr>
          <a:xfrm>
            <a:off x="609600" y="6245272"/>
            <a:ext cx="2844204" cy="475971"/>
          </a:xfrm>
          <a:prstGeom prst="rect">
            <a:avLst/>
          </a:prstGeom>
          <a:noFill/>
          <a:ln>
            <a:noFill/>
          </a:ln>
        </p:spPr>
        <p:txBody>
          <a:bodyPr spcFirstLastPara="1" wrap="square" lIns="108225" tIns="54100" rIns="108225" bIns="541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7" name="Google Shape;547;p39"/>
          <p:cNvSpPr txBox="1">
            <a:spLocks noGrp="1"/>
          </p:cNvSpPr>
          <p:nvPr>
            <p:ph type="ftr" idx="11"/>
          </p:nvPr>
        </p:nvSpPr>
        <p:spPr>
          <a:xfrm>
            <a:off x="4165302" y="6245272"/>
            <a:ext cx="3861396" cy="475971"/>
          </a:xfrm>
          <a:prstGeom prst="rect">
            <a:avLst/>
          </a:prstGeom>
          <a:noFill/>
          <a:ln>
            <a:noFill/>
          </a:ln>
        </p:spPr>
        <p:txBody>
          <a:bodyPr spcFirstLastPara="1" wrap="square" lIns="108225" tIns="54100" rIns="108225" bIns="541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8" name="Google Shape;548;p39"/>
          <p:cNvSpPr txBox="1">
            <a:spLocks noGrp="1"/>
          </p:cNvSpPr>
          <p:nvPr>
            <p:ph type="sldNum" idx="12"/>
          </p:nvPr>
        </p:nvSpPr>
        <p:spPr>
          <a:xfrm>
            <a:off x="8738196" y="6245272"/>
            <a:ext cx="2844205" cy="475971"/>
          </a:xfrm>
          <a:prstGeom prst="rect">
            <a:avLst/>
          </a:prstGeom>
          <a:noFill/>
          <a:ln>
            <a:noFill/>
          </a:ln>
        </p:spPr>
        <p:txBody>
          <a:bodyPr spcFirstLastPara="1" wrap="square" lIns="108225" tIns="54100" rIns="108225" bIns="54100" anchor="b" anchorCtr="0">
            <a:noAutofit/>
          </a:bodyPr>
          <a:lstStyle>
            <a:lvl1pPr marL="0" marR="0" lvl="0" indent="0" algn="r">
              <a:spcBef>
                <a:spcPts val="0"/>
              </a:spcBef>
              <a:buNone/>
              <a:defRPr sz="1800">
                <a:solidFill>
                  <a:schemeClr val="lt1"/>
                </a:solidFill>
                <a:latin typeface="Arial"/>
                <a:ea typeface="Arial"/>
                <a:cs typeface="Arial"/>
                <a:sym typeface="Arial"/>
              </a:defRPr>
            </a:lvl1pPr>
            <a:lvl2pPr marL="0" marR="0" lvl="1" indent="0" algn="r">
              <a:spcBef>
                <a:spcPts val="0"/>
              </a:spcBef>
              <a:buNone/>
              <a:defRPr sz="1800">
                <a:solidFill>
                  <a:schemeClr val="lt1"/>
                </a:solidFill>
                <a:latin typeface="Arial"/>
                <a:ea typeface="Arial"/>
                <a:cs typeface="Arial"/>
                <a:sym typeface="Arial"/>
              </a:defRPr>
            </a:lvl2pPr>
            <a:lvl3pPr marL="0" marR="0" lvl="2" indent="0" algn="r">
              <a:spcBef>
                <a:spcPts val="0"/>
              </a:spcBef>
              <a:buNone/>
              <a:defRPr sz="1800">
                <a:solidFill>
                  <a:schemeClr val="lt1"/>
                </a:solidFill>
                <a:latin typeface="Arial"/>
                <a:ea typeface="Arial"/>
                <a:cs typeface="Arial"/>
                <a:sym typeface="Arial"/>
              </a:defRPr>
            </a:lvl3pPr>
            <a:lvl4pPr marL="0" marR="0" lvl="3" indent="0" algn="r">
              <a:spcBef>
                <a:spcPts val="0"/>
              </a:spcBef>
              <a:buNone/>
              <a:defRPr sz="1800">
                <a:solidFill>
                  <a:schemeClr val="lt1"/>
                </a:solidFill>
                <a:latin typeface="Arial"/>
                <a:ea typeface="Arial"/>
                <a:cs typeface="Arial"/>
                <a:sym typeface="Arial"/>
              </a:defRPr>
            </a:lvl4pPr>
            <a:lvl5pPr marL="0" marR="0" lvl="4" indent="0" algn="r">
              <a:spcBef>
                <a:spcPts val="0"/>
              </a:spcBef>
              <a:buNone/>
              <a:defRPr sz="1800">
                <a:solidFill>
                  <a:schemeClr val="lt1"/>
                </a:solidFill>
                <a:latin typeface="Arial"/>
                <a:ea typeface="Arial"/>
                <a:cs typeface="Arial"/>
                <a:sym typeface="Arial"/>
              </a:defRPr>
            </a:lvl5pPr>
            <a:lvl6pPr marL="0" marR="0" lvl="5" indent="0" algn="r">
              <a:spcBef>
                <a:spcPts val="0"/>
              </a:spcBef>
              <a:buNone/>
              <a:defRPr sz="1800">
                <a:solidFill>
                  <a:schemeClr val="lt1"/>
                </a:solidFill>
                <a:latin typeface="Arial"/>
                <a:ea typeface="Arial"/>
                <a:cs typeface="Arial"/>
                <a:sym typeface="Arial"/>
              </a:defRPr>
            </a:lvl6pPr>
            <a:lvl7pPr marL="0" marR="0" lvl="6" indent="0" algn="r">
              <a:spcBef>
                <a:spcPts val="0"/>
              </a:spcBef>
              <a:buNone/>
              <a:defRPr sz="1800">
                <a:solidFill>
                  <a:schemeClr val="lt1"/>
                </a:solidFill>
                <a:latin typeface="Arial"/>
                <a:ea typeface="Arial"/>
                <a:cs typeface="Arial"/>
                <a:sym typeface="Arial"/>
              </a:defRPr>
            </a:lvl7pPr>
            <a:lvl8pPr marL="0" marR="0" lvl="7" indent="0" algn="r">
              <a:spcBef>
                <a:spcPts val="0"/>
              </a:spcBef>
              <a:buNone/>
              <a:defRPr sz="1800">
                <a:solidFill>
                  <a:schemeClr val="lt1"/>
                </a:solidFill>
                <a:latin typeface="Arial"/>
                <a:ea typeface="Arial"/>
                <a:cs typeface="Arial"/>
                <a:sym typeface="Arial"/>
              </a:defRPr>
            </a:lvl8pPr>
            <a:lvl9pPr marL="0" marR="0" lvl="8" indent="0" algn="r">
              <a:spcBef>
                <a:spcPts val="0"/>
              </a:spcBef>
              <a:buNone/>
              <a:defRPr sz="18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push/>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9"/>
        <p:cNvGrpSpPr/>
        <p:nvPr/>
      </p:nvGrpSpPr>
      <p:grpSpPr>
        <a:xfrm>
          <a:off x="0" y="0"/>
          <a:ext cx="0" cy="0"/>
          <a:chOff x="0" y="0"/>
          <a:chExt cx="0" cy="0"/>
        </a:xfrm>
      </p:grpSpPr>
      <p:sp>
        <p:nvSpPr>
          <p:cNvPr id="550" name="Google Shape;550;p40"/>
          <p:cNvSpPr txBox="1">
            <a:spLocks noGrp="1"/>
          </p:cNvSpPr>
          <p:nvPr>
            <p:ph type="title"/>
          </p:nvPr>
        </p:nvSpPr>
        <p:spPr>
          <a:xfrm>
            <a:off x="609601" y="273516"/>
            <a:ext cx="4011561" cy="1161100"/>
          </a:xfrm>
          <a:prstGeom prst="rect">
            <a:avLst/>
          </a:prstGeom>
          <a:noFill/>
          <a:ln>
            <a:noFill/>
          </a:ln>
        </p:spPr>
        <p:txBody>
          <a:bodyPr spcFirstLastPara="1" wrap="square" lIns="108225" tIns="54100" rIns="108225" bIns="54100" anchor="b" anchorCtr="1">
            <a:noAutofit/>
          </a:bodyPr>
          <a:lstStyle>
            <a:lvl1pPr lvl="0" algn="l">
              <a:spcBef>
                <a:spcPts val="0"/>
              </a:spcBef>
              <a:spcAft>
                <a:spcPts val="0"/>
              </a:spcAft>
              <a:buSzPts val="1400"/>
              <a:buNone/>
              <a:defRPr sz="1689"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51" name="Google Shape;551;p40"/>
          <p:cNvSpPr txBox="1">
            <a:spLocks noGrp="1"/>
          </p:cNvSpPr>
          <p:nvPr>
            <p:ph type="body" idx="1"/>
          </p:nvPr>
        </p:nvSpPr>
        <p:spPr>
          <a:xfrm>
            <a:off x="4765964" y="273516"/>
            <a:ext cx="6816437" cy="5852428"/>
          </a:xfrm>
          <a:prstGeom prst="rect">
            <a:avLst/>
          </a:prstGeom>
          <a:noFill/>
          <a:ln>
            <a:noFill/>
          </a:ln>
        </p:spPr>
        <p:txBody>
          <a:bodyPr spcFirstLastPara="1" wrap="square" lIns="108225" tIns="54100" rIns="108225" bIns="54100" anchor="t" anchorCtr="0">
            <a:noAutofit/>
          </a:bodyPr>
          <a:lstStyle>
            <a:lvl1pPr marL="457200" lvl="0" indent="-365912" algn="l">
              <a:spcBef>
                <a:spcPts val="541"/>
              </a:spcBef>
              <a:spcAft>
                <a:spcPts val="0"/>
              </a:spcAft>
              <a:buSzPts val="2162"/>
              <a:buChar char="⮚"/>
              <a:defRPr sz="2703"/>
            </a:lvl1pPr>
            <a:lvl2pPr marL="914400" lvl="1" indent="-303688" algn="l">
              <a:spcBef>
                <a:spcPts val="473"/>
              </a:spcBef>
              <a:spcAft>
                <a:spcPts val="0"/>
              </a:spcAft>
              <a:buSzPts val="1183"/>
              <a:buChar char="●"/>
              <a:defRPr sz="2365"/>
            </a:lvl2pPr>
            <a:lvl3pPr marL="1371600" lvl="2" indent="-357314" algn="l">
              <a:spcBef>
                <a:spcPts val="405"/>
              </a:spcBef>
              <a:spcAft>
                <a:spcPts val="0"/>
              </a:spcAft>
              <a:buSzPts val="2027"/>
              <a:buFont typeface="Arial"/>
              <a:buChar char="•"/>
              <a:defRPr sz="2027"/>
            </a:lvl3pPr>
            <a:lvl4pPr marL="1828800" lvl="3" indent="-282225" algn="l">
              <a:spcBef>
                <a:spcPts val="338"/>
              </a:spcBef>
              <a:spcAft>
                <a:spcPts val="0"/>
              </a:spcAft>
              <a:buSzPts val="845"/>
              <a:buChar char="●"/>
              <a:defRPr sz="1689"/>
            </a:lvl4pPr>
            <a:lvl5pPr marL="2286000" lvl="4" indent="-335851" algn="l">
              <a:spcBef>
                <a:spcPts val="338"/>
              </a:spcBef>
              <a:spcAft>
                <a:spcPts val="0"/>
              </a:spcAft>
              <a:buSzPts val="1689"/>
              <a:buFont typeface="Arial"/>
              <a:buChar char="•"/>
              <a:defRPr sz="1689"/>
            </a:lvl5pPr>
            <a:lvl6pPr marL="2743200" lvl="5" indent="-335851" algn="l">
              <a:spcBef>
                <a:spcPts val="338"/>
              </a:spcBef>
              <a:spcAft>
                <a:spcPts val="0"/>
              </a:spcAft>
              <a:buSzPts val="1689"/>
              <a:buFont typeface="Arial"/>
              <a:buChar char="•"/>
              <a:defRPr sz="1689"/>
            </a:lvl6pPr>
            <a:lvl7pPr marL="3200400" lvl="6" indent="-335851" algn="l">
              <a:spcBef>
                <a:spcPts val="338"/>
              </a:spcBef>
              <a:spcAft>
                <a:spcPts val="0"/>
              </a:spcAft>
              <a:buSzPts val="1689"/>
              <a:buFont typeface="Arial"/>
              <a:buChar char="•"/>
              <a:defRPr sz="1689"/>
            </a:lvl7pPr>
            <a:lvl8pPr marL="3657600" lvl="7" indent="-335851" algn="l">
              <a:spcBef>
                <a:spcPts val="338"/>
              </a:spcBef>
              <a:spcAft>
                <a:spcPts val="0"/>
              </a:spcAft>
              <a:buSzPts val="1689"/>
              <a:buFont typeface="Arial"/>
              <a:buChar char="•"/>
              <a:defRPr sz="1689"/>
            </a:lvl8pPr>
            <a:lvl9pPr marL="4114800" lvl="8" indent="-335851" algn="l">
              <a:spcBef>
                <a:spcPts val="338"/>
              </a:spcBef>
              <a:spcAft>
                <a:spcPts val="0"/>
              </a:spcAft>
              <a:buSzPts val="1689"/>
              <a:buFont typeface="Arial"/>
              <a:buChar char="•"/>
              <a:defRPr sz="1689"/>
            </a:lvl9pPr>
          </a:lstStyle>
          <a:p>
            <a:endParaRPr/>
          </a:p>
        </p:txBody>
      </p:sp>
      <p:sp>
        <p:nvSpPr>
          <p:cNvPr id="552" name="Google Shape;552;p40"/>
          <p:cNvSpPr txBox="1">
            <a:spLocks noGrp="1"/>
          </p:cNvSpPr>
          <p:nvPr>
            <p:ph type="body" idx="2"/>
          </p:nvPr>
        </p:nvSpPr>
        <p:spPr>
          <a:xfrm>
            <a:off x="609601" y="1434616"/>
            <a:ext cx="4011561" cy="4691328"/>
          </a:xfrm>
          <a:prstGeom prst="rect">
            <a:avLst/>
          </a:prstGeom>
          <a:noFill/>
          <a:ln>
            <a:noFill/>
          </a:ln>
        </p:spPr>
        <p:txBody>
          <a:bodyPr spcFirstLastPara="1" wrap="square" lIns="108225" tIns="54100" rIns="108225" bIns="54100" anchor="t" anchorCtr="0">
            <a:noAutofit/>
          </a:bodyPr>
          <a:lstStyle>
            <a:lvl1pPr marL="457200" lvl="0" indent="-228600" algn="l">
              <a:spcBef>
                <a:spcPts val="236"/>
              </a:spcBef>
              <a:spcAft>
                <a:spcPts val="0"/>
              </a:spcAft>
              <a:buSzPts val="946"/>
              <a:buNone/>
              <a:defRPr sz="1182"/>
            </a:lvl1pPr>
            <a:lvl2pPr marL="914400" lvl="1" indent="-228600" algn="l">
              <a:spcBef>
                <a:spcPts val="203"/>
              </a:spcBef>
              <a:spcAft>
                <a:spcPts val="0"/>
              </a:spcAft>
              <a:buSzPts val="507"/>
              <a:buNone/>
              <a:defRPr sz="1014"/>
            </a:lvl2pPr>
            <a:lvl3pPr marL="1371600" lvl="2" indent="-228600" algn="l">
              <a:spcBef>
                <a:spcPts val="169"/>
              </a:spcBef>
              <a:spcAft>
                <a:spcPts val="0"/>
              </a:spcAft>
              <a:buSzPts val="845"/>
              <a:buFont typeface="Arial"/>
              <a:buNone/>
              <a:defRPr sz="845"/>
            </a:lvl3pPr>
            <a:lvl4pPr marL="1828800" lvl="3" indent="-228600" algn="l">
              <a:spcBef>
                <a:spcPts val="152"/>
              </a:spcBef>
              <a:spcAft>
                <a:spcPts val="0"/>
              </a:spcAft>
              <a:buSzPts val="380"/>
              <a:buNone/>
              <a:defRPr sz="760"/>
            </a:lvl4pPr>
            <a:lvl5pPr marL="2286000" lvl="4" indent="-228600" algn="l">
              <a:spcBef>
                <a:spcPts val="152"/>
              </a:spcBef>
              <a:spcAft>
                <a:spcPts val="0"/>
              </a:spcAft>
              <a:buSzPts val="760"/>
              <a:buFont typeface="Arial"/>
              <a:buNone/>
              <a:defRPr sz="760"/>
            </a:lvl5pPr>
            <a:lvl6pPr marL="2743200" lvl="5" indent="-228600" algn="l">
              <a:spcBef>
                <a:spcPts val="152"/>
              </a:spcBef>
              <a:spcAft>
                <a:spcPts val="0"/>
              </a:spcAft>
              <a:buSzPts val="760"/>
              <a:buFont typeface="Arial"/>
              <a:buNone/>
              <a:defRPr sz="760"/>
            </a:lvl6pPr>
            <a:lvl7pPr marL="3200400" lvl="6" indent="-228600" algn="l">
              <a:spcBef>
                <a:spcPts val="152"/>
              </a:spcBef>
              <a:spcAft>
                <a:spcPts val="0"/>
              </a:spcAft>
              <a:buSzPts val="760"/>
              <a:buFont typeface="Arial"/>
              <a:buNone/>
              <a:defRPr sz="760"/>
            </a:lvl7pPr>
            <a:lvl8pPr marL="3657600" lvl="7" indent="-228600" algn="l">
              <a:spcBef>
                <a:spcPts val="152"/>
              </a:spcBef>
              <a:spcAft>
                <a:spcPts val="0"/>
              </a:spcAft>
              <a:buSzPts val="760"/>
              <a:buFont typeface="Arial"/>
              <a:buNone/>
              <a:defRPr sz="760"/>
            </a:lvl8pPr>
            <a:lvl9pPr marL="4114800" lvl="8" indent="-228600" algn="l">
              <a:spcBef>
                <a:spcPts val="152"/>
              </a:spcBef>
              <a:spcAft>
                <a:spcPts val="0"/>
              </a:spcAft>
              <a:buSzPts val="760"/>
              <a:buFont typeface="Arial"/>
              <a:buNone/>
              <a:defRPr sz="760"/>
            </a:lvl9pPr>
          </a:lstStyle>
          <a:p>
            <a:endParaRPr/>
          </a:p>
        </p:txBody>
      </p:sp>
      <p:sp>
        <p:nvSpPr>
          <p:cNvPr id="553" name="Google Shape;553;p40"/>
          <p:cNvSpPr txBox="1">
            <a:spLocks noGrp="1"/>
          </p:cNvSpPr>
          <p:nvPr>
            <p:ph type="dt" idx="10"/>
          </p:nvPr>
        </p:nvSpPr>
        <p:spPr>
          <a:xfrm>
            <a:off x="609600" y="6245272"/>
            <a:ext cx="2844204" cy="475971"/>
          </a:xfrm>
          <a:prstGeom prst="rect">
            <a:avLst/>
          </a:prstGeom>
          <a:noFill/>
          <a:ln>
            <a:noFill/>
          </a:ln>
        </p:spPr>
        <p:txBody>
          <a:bodyPr spcFirstLastPara="1" wrap="square" lIns="108225" tIns="54100" rIns="108225" bIns="541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4" name="Google Shape;554;p40"/>
          <p:cNvSpPr txBox="1">
            <a:spLocks noGrp="1"/>
          </p:cNvSpPr>
          <p:nvPr>
            <p:ph type="ftr" idx="11"/>
          </p:nvPr>
        </p:nvSpPr>
        <p:spPr>
          <a:xfrm>
            <a:off x="4165302" y="6245272"/>
            <a:ext cx="3861396" cy="475971"/>
          </a:xfrm>
          <a:prstGeom prst="rect">
            <a:avLst/>
          </a:prstGeom>
          <a:noFill/>
          <a:ln>
            <a:noFill/>
          </a:ln>
        </p:spPr>
        <p:txBody>
          <a:bodyPr spcFirstLastPara="1" wrap="square" lIns="108225" tIns="54100" rIns="108225" bIns="541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5" name="Google Shape;555;p40"/>
          <p:cNvSpPr txBox="1">
            <a:spLocks noGrp="1"/>
          </p:cNvSpPr>
          <p:nvPr>
            <p:ph type="sldNum" idx="12"/>
          </p:nvPr>
        </p:nvSpPr>
        <p:spPr>
          <a:xfrm>
            <a:off x="8738196" y="6245272"/>
            <a:ext cx="2844205" cy="475971"/>
          </a:xfrm>
          <a:prstGeom prst="rect">
            <a:avLst/>
          </a:prstGeom>
          <a:noFill/>
          <a:ln>
            <a:noFill/>
          </a:ln>
        </p:spPr>
        <p:txBody>
          <a:bodyPr spcFirstLastPara="1" wrap="square" lIns="108225" tIns="54100" rIns="108225" bIns="54100" anchor="b" anchorCtr="0">
            <a:noAutofit/>
          </a:bodyPr>
          <a:lstStyle>
            <a:lvl1pPr marL="0" marR="0" lvl="0" indent="0" algn="r">
              <a:spcBef>
                <a:spcPts val="0"/>
              </a:spcBef>
              <a:buNone/>
              <a:defRPr sz="1800">
                <a:solidFill>
                  <a:schemeClr val="lt1"/>
                </a:solidFill>
                <a:latin typeface="Arial"/>
                <a:ea typeface="Arial"/>
                <a:cs typeface="Arial"/>
                <a:sym typeface="Arial"/>
              </a:defRPr>
            </a:lvl1pPr>
            <a:lvl2pPr marL="0" marR="0" lvl="1" indent="0" algn="r">
              <a:spcBef>
                <a:spcPts val="0"/>
              </a:spcBef>
              <a:buNone/>
              <a:defRPr sz="1800">
                <a:solidFill>
                  <a:schemeClr val="lt1"/>
                </a:solidFill>
                <a:latin typeface="Arial"/>
                <a:ea typeface="Arial"/>
                <a:cs typeface="Arial"/>
                <a:sym typeface="Arial"/>
              </a:defRPr>
            </a:lvl2pPr>
            <a:lvl3pPr marL="0" marR="0" lvl="2" indent="0" algn="r">
              <a:spcBef>
                <a:spcPts val="0"/>
              </a:spcBef>
              <a:buNone/>
              <a:defRPr sz="1800">
                <a:solidFill>
                  <a:schemeClr val="lt1"/>
                </a:solidFill>
                <a:latin typeface="Arial"/>
                <a:ea typeface="Arial"/>
                <a:cs typeface="Arial"/>
                <a:sym typeface="Arial"/>
              </a:defRPr>
            </a:lvl3pPr>
            <a:lvl4pPr marL="0" marR="0" lvl="3" indent="0" algn="r">
              <a:spcBef>
                <a:spcPts val="0"/>
              </a:spcBef>
              <a:buNone/>
              <a:defRPr sz="1800">
                <a:solidFill>
                  <a:schemeClr val="lt1"/>
                </a:solidFill>
                <a:latin typeface="Arial"/>
                <a:ea typeface="Arial"/>
                <a:cs typeface="Arial"/>
                <a:sym typeface="Arial"/>
              </a:defRPr>
            </a:lvl4pPr>
            <a:lvl5pPr marL="0" marR="0" lvl="4" indent="0" algn="r">
              <a:spcBef>
                <a:spcPts val="0"/>
              </a:spcBef>
              <a:buNone/>
              <a:defRPr sz="1800">
                <a:solidFill>
                  <a:schemeClr val="lt1"/>
                </a:solidFill>
                <a:latin typeface="Arial"/>
                <a:ea typeface="Arial"/>
                <a:cs typeface="Arial"/>
                <a:sym typeface="Arial"/>
              </a:defRPr>
            </a:lvl5pPr>
            <a:lvl6pPr marL="0" marR="0" lvl="5" indent="0" algn="r">
              <a:spcBef>
                <a:spcPts val="0"/>
              </a:spcBef>
              <a:buNone/>
              <a:defRPr sz="1800">
                <a:solidFill>
                  <a:schemeClr val="lt1"/>
                </a:solidFill>
                <a:latin typeface="Arial"/>
                <a:ea typeface="Arial"/>
                <a:cs typeface="Arial"/>
                <a:sym typeface="Arial"/>
              </a:defRPr>
            </a:lvl6pPr>
            <a:lvl7pPr marL="0" marR="0" lvl="6" indent="0" algn="r">
              <a:spcBef>
                <a:spcPts val="0"/>
              </a:spcBef>
              <a:buNone/>
              <a:defRPr sz="1800">
                <a:solidFill>
                  <a:schemeClr val="lt1"/>
                </a:solidFill>
                <a:latin typeface="Arial"/>
                <a:ea typeface="Arial"/>
                <a:cs typeface="Arial"/>
                <a:sym typeface="Arial"/>
              </a:defRPr>
            </a:lvl7pPr>
            <a:lvl8pPr marL="0" marR="0" lvl="7" indent="0" algn="r">
              <a:spcBef>
                <a:spcPts val="0"/>
              </a:spcBef>
              <a:buNone/>
              <a:defRPr sz="1800">
                <a:solidFill>
                  <a:schemeClr val="lt1"/>
                </a:solidFill>
                <a:latin typeface="Arial"/>
                <a:ea typeface="Arial"/>
                <a:cs typeface="Arial"/>
                <a:sym typeface="Arial"/>
              </a:defRPr>
            </a:lvl8pPr>
            <a:lvl9pPr marL="0" marR="0" lvl="8" indent="0" algn="r">
              <a:spcBef>
                <a:spcPts val="0"/>
              </a:spcBef>
              <a:buNone/>
              <a:defRPr sz="18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push/>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56"/>
        <p:cNvGrpSpPr/>
        <p:nvPr/>
      </p:nvGrpSpPr>
      <p:grpSpPr>
        <a:xfrm>
          <a:off x="0" y="0"/>
          <a:ext cx="0" cy="0"/>
          <a:chOff x="0" y="0"/>
          <a:chExt cx="0" cy="0"/>
        </a:xfrm>
      </p:grpSpPr>
      <p:sp>
        <p:nvSpPr>
          <p:cNvPr id="557" name="Google Shape;557;p41"/>
          <p:cNvSpPr txBox="1">
            <a:spLocks noGrp="1"/>
          </p:cNvSpPr>
          <p:nvPr>
            <p:ph type="title"/>
          </p:nvPr>
        </p:nvSpPr>
        <p:spPr>
          <a:xfrm>
            <a:off x="2390133" y="4801271"/>
            <a:ext cx="7315200" cy="565802"/>
          </a:xfrm>
          <a:prstGeom prst="rect">
            <a:avLst/>
          </a:prstGeom>
          <a:noFill/>
          <a:ln>
            <a:noFill/>
          </a:ln>
        </p:spPr>
        <p:txBody>
          <a:bodyPr spcFirstLastPara="1" wrap="square" lIns="108225" tIns="54100" rIns="108225" bIns="54100" anchor="b" anchorCtr="1">
            <a:noAutofit/>
          </a:bodyPr>
          <a:lstStyle>
            <a:lvl1pPr lvl="0" algn="l">
              <a:spcBef>
                <a:spcPts val="0"/>
              </a:spcBef>
              <a:spcAft>
                <a:spcPts val="0"/>
              </a:spcAft>
              <a:buSzPts val="1400"/>
              <a:buNone/>
              <a:defRPr sz="1689"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58" name="Google Shape;558;p41"/>
          <p:cNvSpPr>
            <a:spLocks noGrp="1"/>
          </p:cNvSpPr>
          <p:nvPr>
            <p:ph type="pic" idx="2"/>
          </p:nvPr>
        </p:nvSpPr>
        <p:spPr>
          <a:xfrm>
            <a:off x="2390133" y="612729"/>
            <a:ext cx="7315200" cy="4114799"/>
          </a:xfrm>
          <a:prstGeom prst="rect">
            <a:avLst/>
          </a:prstGeom>
          <a:noFill/>
          <a:ln>
            <a:noFill/>
          </a:ln>
        </p:spPr>
        <p:txBody>
          <a:bodyPr spcFirstLastPara="1" wrap="square" lIns="108225" tIns="54100" rIns="108225" bIns="54100" anchor="t" anchorCtr="0">
            <a:noAutofit/>
          </a:bodyPr>
          <a:lstStyle>
            <a:lvl1pPr marR="0" lvl="0" algn="l" rtl="0">
              <a:spcBef>
                <a:spcPts val="541"/>
              </a:spcBef>
              <a:spcAft>
                <a:spcPts val="0"/>
              </a:spcAft>
              <a:buClr>
                <a:schemeClr val="hlink"/>
              </a:buClr>
              <a:buSzPts val="2162"/>
              <a:buFont typeface="Noto Sans Symbols"/>
              <a:buNone/>
              <a:defRPr sz="2703" b="0" i="0" u="none" strike="noStrike" cap="none">
                <a:solidFill>
                  <a:schemeClr val="lt1"/>
                </a:solidFill>
                <a:latin typeface="Arial"/>
                <a:ea typeface="Arial"/>
                <a:cs typeface="Arial"/>
                <a:sym typeface="Arial"/>
              </a:defRPr>
            </a:lvl1pPr>
            <a:lvl2pPr marR="0" lvl="1" algn="l" rtl="0">
              <a:spcBef>
                <a:spcPts val="473"/>
              </a:spcBef>
              <a:spcAft>
                <a:spcPts val="0"/>
              </a:spcAft>
              <a:buClr>
                <a:schemeClr val="lt2"/>
              </a:buClr>
              <a:buSzPts val="1183"/>
              <a:buFont typeface="Noto Sans Symbols"/>
              <a:buNone/>
              <a:defRPr sz="2365" b="0" i="0" u="none" strike="noStrike" cap="none">
                <a:solidFill>
                  <a:schemeClr val="lt1"/>
                </a:solidFill>
                <a:latin typeface="Arial"/>
                <a:ea typeface="Arial"/>
                <a:cs typeface="Arial"/>
                <a:sym typeface="Arial"/>
              </a:defRPr>
            </a:lvl2pPr>
            <a:lvl3pPr marR="0" lvl="2" algn="l" rtl="0">
              <a:spcBef>
                <a:spcPts val="405"/>
              </a:spcBef>
              <a:spcAft>
                <a:spcPts val="0"/>
              </a:spcAft>
              <a:buClr>
                <a:schemeClr val="accent2"/>
              </a:buClr>
              <a:buSzPts val="2027"/>
              <a:buFont typeface="Arial"/>
              <a:buNone/>
              <a:defRPr sz="2027" b="0" i="0" u="none" strike="noStrike" cap="none">
                <a:solidFill>
                  <a:schemeClr val="lt1"/>
                </a:solidFill>
                <a:latin typeface="Arial"/>
                <a:ea typeface="Arial"/>
                <a:cs typeface="Arial"/>
                <a:sym typeface="Arial"/>
              </a:defRPr>
            </a:lvl3pPr>
            <a:lvl4pPr marR="0" lvl="3" algn="l" rtl="0">
              <a:spcBef>
                <a:spcPts val="338"/>
              </a:spcBef>
              <a:spcAft>
                <a:spcPts val="0"/>
              </a:spcAft>
              <a:buClr>
                <a:schemeClr val="folHlink"/>
              </a:buClr>
              <a:buSzPts val="845"/>
              <a:buFont typeface="Noto Sans Symbols"/>
              <a:buNone/>
              <a:defRPr sz="1689" b="0" i="0" u="none" strike="noStrike" cap="none">
                <a:solidFill>
                  <a:schemeClr val="lt1"/>
                </a:solidFill>
                <a:latin typeface="Arial"/>
                <a:ea typeface="Arial"/>
                <a:cs typeface="Arial"/>
                <a:sym typeface="Arial"/>
              </a:defRPr>
            </a:lvl4pPr>
            <a:lvl5pPr marR="0" lvl="4" algn="l" rtl="0">
              <a:spcBef>
                <a:spcPts val="338"/>
              </a:spcBef>
              <a:spcAft>
                <a:spcPts val="0"/>
              </a:spcAft>
              <a:buClr>
                <a:schemeClr val="hlink"/>
              </a:buClr>
              <a:buSzPts val="1689"/>
              <a:buFont typeface="Arial"/>
              <a:buNone/>
              <a:defRPr sz="1689" b="0" i="0" u="none" strike="noStrike" cap="none">
                <a:solidFill>
                  <a:schemeClr val="lt1"/>
                </a:solidFill>
                <a:latin typeface="Arial"/>
                <a:ea typeface="Arial"/>
                <a:cs typeface="Arial"/>
                <a:sym typeface="Arial"/>
              </a:defRPr>
            </a:lvl5pPr>
            <a:lvl6pPr marR="0" lvl="5" algn="l" rtl="0">
              <a:spcBef>
                <a:spcPts val="338"/>
              </a:spcBef>
              <a:spcAft>
                <a:spcPts val="0"/>
              </a:spcAft>
              <a:buClr>
                <a:schemeClr val="hlink"/>
              </a:buClr>
              <a:buSzPts val="1689"/>
              <a:buFont typeface="Arial"/>
              <a:buNone/>
              <a:defRPr sz="1689" b="0" i="0" u="none" strike="noStrike" cap="none">
                <a:solidFill>
                  <a:schemeClr val="lt1"/>
                </a:solidFill>
                <a:latin typeface="Arial"/>
                <a:ea typeface="Arial"/>
                <a:cs typeface="Arial"/>
                <a:sym typeface="Arial"/>
              </a:defRPr>
            </a:lvl6pPr>
            <a:lvl7pPr marR="0" lvl="6" algn="l" rtl="0">
              <a:spcBef>
                <a:spcPts val="338"/>
              </a:spcBef>
              <a:spcAft>
                <a:spcPts val="0"/>
              </a:spcAft>
              <a:buClr>
                <a:schemeClr val="hlink"/>
              </a:buClr>
              <a:buSzPts val="1689"/>
              <a:buFont typeface="Arial"/>
              <a:buNone/>
              <a:defRPr sz="1689" b="0" i="0" u="none" strike="noStrike" cap="none">
                <a:solidFill>
                  <a:schemeClr val="lt1"/>
                </a:solidFill>
                <a:latin typeface="Arial"/>
                <a:ea typeface="Arial"/>
                <a:cs typeface="Arial"/>
                <a:sym typeface="Arial"/>
              </a:defRPr>
            </a:lvl7pPr>
            <a:lvl8pPr marR="0" lvl="7" algn="l" rtl="0">
              <a:spcBef>
                <a:spcPts val="338"/>
              </a:spcBef>
              <a:spcAft>
                <a:spcPts val="0"/>
              </a:spcAft>
              <a:buClr>
                <a:schemeClr val="hlink"/>
              </a:buClr>
              <a:buSzPts val="1689"/>
              <a:buFont typeface="Arial"/>
              <a:buNone/>
              <a:defRPr sz="1689" b="0" i="0" u="none" strike="noStrike" cap="none">
                <a:solidFill>
                  <a:schemeClr val="lt1"/>
                </a:solidFill>
                <a:latin typeface="Arial"/>
                <a:ea typeface="Arial"/>
                <a:cs typeface="Arial"/>
                <a:sym typeface="Arial"/>
              </a:defRPr>
            </a:lvl8pPr>
            <a:lvl9pPr marR="0" lvl="8" algn="l" rtl="0">
              <a:spcBef>
                <a:spcPts val="338"/>
              </a:spcBef>
              <a:spcAft>
                <a:spcPts val="0"/>
              </a:spcAft>
              <a:buClr>
                <a:schemeClr val="hlink"/>
              </a:buClr>
              <a:buSzPts val="1689"/>
              <a:buFont typeface="Arial"/>
              <a:buNone/>
              <a:defRPr sz="1689" b="0" i="0" u="none" strike="noStrike" cap="none">
                <a:solidFill>
                  <a:schemeClr val="lt1"/>
                </a:solidFill>
                <a:latin typeface="Arial"/>
                <a:ea typeface="Arial"/>
                <a:cs typeface="Arial"/>
                <a:sym typeface="Arial"/>
              </a:defRPr>
            </a:lvl9pPr>
          </a:lstStyle>
          <a:p>
            <a:endParaRPr/>
          </a:p>
        </p:txBody>
      </p:sp>
      <p:sp>
        <p:nvSpPr>
          <p:cNvPr id="559" name="Google Shape;559;p41"/>
          <p:cNvSpPr txBox="1">
            <a:spLocks noGrp="1"/>
          </p:cNvSpPr>
          <p:nvPr>
            <p:ph type="body" idx="1"/>
          </p:nvPr>
        </p:nvSpPr>
        <p:spPr>
          <a:xfrm>
            <a:off x="2390133" y="5367073"/>
            <a:ext cx="7315200" cy="805798"/>
          </a:xfrm>
          <a:prstGeom prst="rect">
            <a:avLst/>
          </a:prstGeom>
          <a:noFill/>
          <a:ln>
            <a:noFill/>
          </a:ln>
        </p:spPr>
        <p:txBody>
          <a:bodyPr spcFirstLastPara="1" wrap="square" lIns="108225" tIns="54100" rIns="108225" bIns="54100" anchor="t" anchorCtr="0">
            <a:noAutofit/>
          </a:bodyPr>
          <a:lstStyle>
            <a:lvl1pPr marL="457200" lvl="0" indent="-228600" algn="l">
              <a:spcBef>
                <a:spcPts val="236"/>
              </a:spcBef>
              <a:spcAft>
                <a:spcPts val="0"/>
              </a:spcAft>
              <a:buSzPts val="946"/>
              <a:buNone/>
              <a:defRPr sz="1182"/>
            </a:lvl1pPr>
            <a:lvl2pPr marL="914400" lvl="1" indent="-228600" algn="l">
              <a:spcBef>
                <a:spcPts val="203"/>
              </a:spcBef>
              <a:spcAft>
                <a:spcPts val="0"/>
              </a:spcAft>
              <a:buSzPts val="507"/>
              <a:buNone/>
              <a:defRPr sz="1014"/>
            </a:lvl2pPr>
            <a:lvl3pPr marL="1371600" lvl="2" indent="-228600" algn="l">
              <a:spcBef>
                <a:spcPts val="169"/>
              </a:spcBef>
              <a:spcAft>
                <a:spcPts val="0"/>
              </a:spcAft>
              <a:buSzPts val="845"/>
              <a:buFont typeface="Arial"/>
              <a:buNone/>
              <a:defRPr sz="845"/>
            </a:lvl3pPr>
            <a:lvl4pPr marL="1828800" lvl="3" indent="-228600" algn="l">
              <a:spcBef>
                <a:spcPts val="152"/>
              </a:spcBef>
              <a:spcAft>
                <a:spcPts val="0"/>
              </a:spcAft>
              <a:buSzPts val="380"/>
              <a:buNone/>
              <a:defRPr sz="760"/>
            </a:lvl4pPr>
            <a:lvl5pPr marL="2286000" lvl="4" indent="-228600" algn="l">
              <a:spcBef>
                <a:spcPts val="152"/>
              </a:spcBef>
              <a:spcAft>
                <a:spcPts val="0"/>
              </a:spcAft>
              <a:buSzPts val="760"/>
              <a:buFont typeface="Arial"/>
              <a:buNone/>
              <a:defRPr sz="760"/>
            </a:lvl5pPr>
            <a:lvl6pPr marL="2743200" lvl="5" indent="-228600" algn="l">
              <a:spcBef>
                <a:spcPts val="152"/>
              </a:spcBef>
              <a:spcAft>
                <a:spcPts val="0"/>
              </a:spcAft>
              <a:buSzPts val="760"/>
              <a:buFont typeface="Arial"/>
              <a:buNone/>
              <a:defRPr sz="760"/>
            </a:lvl6pPr>
            <a:lvl7pPr marL="3200400" lvl="6" indent="-228600" algn="l">
              <a:spcBef>
                <a:spcPts val="152"/>
              </a:spcBef>
              <a:spcAft>
                <a:spcPts val="0"/>
              </a:spcAft>
              <a:buSzPts val="760"/>
              <a:buFont typeface="Arial"/>
              <a:buNone/>
              <a:defRPr sz="760"/>
            </a:lvl7pPr>
            <a:lvl8pPr marL="3657600" lvl="7" indent="-228600" algn="l">
              <a:spcBef>
                <a:spcPts val="152"/>
              </a:spcBef>
              <a:spcAft>
                <a:spcPts val="0"/>
              </a:spcAft>
              <a:buSzPts val="760"/>
              <a:buFont typeface="Arial"/>
              <a:buNone/>
              <a:defRPr sz="760"/>
            </a:lvl8pPr>
            <a:lvl9pPr marL="4114800" lvl="8" indent="-228600" algn="l">
              <a:spcBef>
                <a:spcPts val="152"/>
              </a:spcBef>
              <a:spcAft>
                <a:spcPts val="0"/>
              </a:spcAft>
              <a:buSzPts val="760"/>
              <a:buFont typeface="Arial"/>
              <a:buNone/>
              <a:defRPr sz="760"/>
            </a:lvl9pPr>
          </a:lstStyle>
          <a:p>
            <a:endParaRPr/>
          </a:p>
        </p:txBody>
      </p:sp>
      <p:sp>
        <p:nvSpPr>
          <p:cNvPr id="560" name="Google Shape;560;p41"/>
          <p:cNvSpPr txBox="1">
            <a:spLocks noGrp="1"/>
          </p:cNvSpPr>
          <p:nvPr>
            <p:ph type="dt" idx="10"/>
          </p:nvPr>
        </p:nvSpPr>
        <p:spPr>
          <a:xfrm>
            <a:off x="609600" y="6245272"/>
            <a:ext cx="2844204" cy="475971"/>
          </a:xfrm>
          <a:prstGeom prst="rect">
            <a:avLst/>
          </a:prstGeom>
          <a:noFill/>
          <a:ln>
            <a:noFill/>
          </a:ln>
        </p:spPr>
        <p:txBody>
          <a:bodyPr spcFirstLastPara="1" wrap="square" lIns="108225" tIns="54100" rIns="108225" bIns="541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1" name="Google Shape;561;p41"/>
          <p:cNvSpPr txBox="1">
            <a:spLocks noGrp="1"/>
          </p:cNvSpPr>
          <p:nvPr>
            <p:ph type="ftr" idx="11"/>
          </p:nvPr>
        </p:nvSpPr>
        <p:spPr>
          <a:xfrm>
            <a:off x="4165302" y="6245272"/>
            <a:ext cx="3861396" cy="475971"/>
          </a:xfrm>
          <a:prstGeom prst="rect">
            <a:avLst/>
          </a:prstGeom>
          <a:noFill/>
          <a:ln>
            <a:noFill/>
          </a:ln>
        </p:spPr>
        <p:txBody>
          <a:bodyPr spcFirstLastPara="1" wrap="square" lIns="108225" tIns="54100" rIns="108225" bIns="541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2" name="Google Shape;562;p41"/>
          <p:cNvSpPr txBox="1">
            <a:spLocks noGrp="1"/>
          </p:cNvSpPr>
          <p:nvPr>
            <p:ph type="sldNum" idx="12"/>
          </p:nvPr>
        </p:nvSpPr>
        <p:spPr>
          <a:xfrm>
            <a:off x="8738196" y="6245272"/>
            <a:ext cx="2844205" cy="475971"/>
          </a:xfrm>
          <a:prstGeom prst="rect">
            <a:avLst/>
          </a:prstGeom>
          <a:noFill/>
          <a:ln>
            <a:noFill/>
          </a:ln>
        </p:spPr>
        <p:txBody>
          <a:bodyPr spcFirstLastPara="1" wrap="square" lIns="108225" tIns="54100" rIns="108225" bIns="54100" anchor="b" anchorCtr="0">
            <a:noAutofit/>
          </a:bodyPr>
          <a:lstStyle>
            <a:lvl1pPr marL="0" marR="0" lvl="0" indent="0" algn="r">
              <a:spcBef>
                <a:spcPts val="0"/>
              </a:spcBef>
              <a:buNone/>
              <a:defRPr sz="1800">
                <a:solidFill>
                  <a:schemeClr val="lt1"/>
                </a:solidFill>
                <a:latin typeface="Arial"/>
                <a:ea typeface="Arial"/>
                <a:cs typeface="Arial"/>
                <a:sym typeface="Arial"/>
              </a:defRPr>
            </a:lvl1pPr>
            <a:lvl2pPr marL="0" marR="0" lvl="1" indent="0" algn="r">
              <a:spcBef>
                <a:spcPts val="0"/>
              </a:spcBef>
              <a:buNone/>
              <a:defRPr sz="1800">
                <a:solidFill>
                  <a:schemeClr val="lt1"/>
                </a:solidFill>
                <a:latin typeface="Arial"/>
                <a:ea typeface="Arial"/>
                <a:cs typeface="Arial"/>
                <a:sym typeface="Arial"/>
              </a:defRPr>
            </a:lvl2pPr>
            <a:lvl3pPr marL="0" marR="0" lvl="2" indent="0" algn="r">
              <a:spcBef>
                <a:spcPts val="0"/>
              </a:spcBef>
              <a:buNone/>
              <a:defRPr sz="1800">
                <a:solidFill>
                  <a:schemeClr val="lt1"/>
                </a:solidFill>
                <a:latin typeface="Arial"/>
                <a:ea typeface="Arial"/>
                <a:cs typeface="Arial"/>
                <a:sym typeface="Arial"/>
              </a:defRPr>
            </a:lvl3pPr>
            <a:lvl4pPr marL="0" marR="0" lvl="3" indent="0" algn="r">
              <a:spcBef>
                <a:spcPts val="0"/>
              </a:spcBef>
              <a:buNone/>
              <a:defRPr sz="1800">
                <a:solidFill>
                  <a:schemeClr val="lt1"/>
                </a:solidFill>
                <a:latin typeface="Arial"/>
                <a:ea typeface="Arial"/>
                <a:cs typeface="Arial"/>
                <a:sym typeface="Arial"/>
              </a:defRPr>
            </a:lvl4pPr>
            <a:lvl5pPr marL="0" marR="0" lvl="4" indent="0" algn="r">
              <a:spcBef>
                <a:spcPts val="0"/>
              </a:spcBef>
              <a:buNone/>
              <a:defRPr sz="1800">
                <a:solidFill>
                  <a:schemeClr val="lt1"/>
                </a:solidFill>
                <a:latin typeface="Arial"/>
                <a:ea typeface="Arial"/>
                <a:cs typeface="Arial"/>
                <a:sym typeface="Arial"/>
              </a:defRPr>
            </a:lvl5pPr>
            <a:lvl6pPr marL="0" marR="0" lvl="5" indent="0" algn="r">
              <a:spcBef>
                <a:spcPts val="0"/>
              </a:spcBef>
              <a:buNone/>
              <a:defRPr sz="1800">
                <a:solidFill>
                  <a:schemeClr val="lt1"/>
                </a:solidFill>
                <a:latin typeface="Arial"/>
                <a:ea typeface="Arial"/>
                <a:cs typeface="Arial"/>
                <a:sym typeface="Arial"/>
              </a:defRPr>
            </a:lvl6pPr>
            <a:lvl7pPr marL="0" marR="0" lvl="6" indent="0" algn="r">
              <a:spcBef>
                <a:spcPts val="0"/>
              </a:spcBef>
              <a:buNone/>
              <a:defRPr sz="1800">
                <a:solidFill>
                  <a:schemeClr val="lt1"/>
                </a:solidFill>
                <a:latin typeface="Arial"/>
                <a:ea typeface="Arial"/>
                <a:cs typeface="Arial"/>
                <a:sym typeface="Arial"/>
              </a:defRPr>
            </a:lvl7pPr>
            <a:lvl8pPr marL="0" marR="0" lvl="7" indent="0" algn="r">
              <a:spcBef>
                <a:spcPts val="0"/>
              </a:spcBef>
              <a:buNone/>
              <a:defRPr sz="1800">
                <a:solidFill>
                  <a:schemeClr val="lt1"/>
                </a:solidFill>
                <a:latin typeface="Arial"/>
                <a:ea typeface="Arial"/>
                <a:cs typeface="Arial"/>
                <a:sym typeface="Arial"/>
              </a:defRPr>
            </a:lvl8pPr>
            <a:lvl9pPr marL="0" marR="0" lvl="8" indent="0" algn="r">
              <a:spcBef>
                <a:spcPts val="0"/>
              </a:spcBef>
              <a:buNone/>
              <a:defRPr sz="18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push/>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563"/>
        <p:cNvGrpSpPr/>
        <p:nvPr/>
      </p:nvGrpSpPr>
      <p:grpSpPr>
        <a:xfrm>
          <a:off x="0" y="0"/>
          <a:ext cx="0" cy="0"/>
          <a:chOff x="0" y="0"/>
          <a:chExt cx="0" cy="0"/>
        </a:xfrm>
      </p:grpSpPr>
      <p:sp>
        <p:nvSpPr>
          <p:cNvPr id="564" name="Google Shape;564;p42"/>
          <p:cNvSpPr txBox="1">
            <a:spLocks noGrp="1"/>
          </p:cNvSpPr>
          <p:nvPr>
            <p:ph type="title"/>
          </p:nvPr>
        </p:nvSpPr>
        <p:spPr>
          <a:xfrm>
            <a:off x="609601" y="277539"/>
            <a:ext cx="10972800" cy="1139648"/>
          </a:xfrm>
          <a:prstGeom prst="rect">
            <a:avLst/>
          </a:prstGeom>
          <a:noFill/>
          <a:ln>
            <a:noFill/>
          </a:ln>
        </p:spPr>
        <p:txBody>
          <a:bodyPr spcFirstLastPara="1" wrap="square" lIns="108225" tIns="54100" rIns="108225" bIns="54100" anchor="ctr" anchorCtr="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65" name="Google Shape;565;p42"/>
          <p:cNvSpPr txBox="1">
            <a:spLocks noGrp="1"/>
          </p:cNvSpPr>
          <p:nvPr>
            <p:ph type="body" idx="1"/>
          </p:nvPr>
        </p:nvSpPr>
        <p:spPr>
          <a:xfrm rot="5400000">
            <a:off x="3833464" y="-1622992"/>
            <a:ext cx="4525073" cy="10972800"/>
          </a:xfrm>
          <a:prstGeom prst="rect">
            <a:avLst/>
          </a:prstGeom>
          <a:noFill/>
          <a:ln>
            <a:noFill/>
          </a:ln>
        </p:spPr>
        <p:txBody>
          <a:bodyPr spcFirstLastPara="1" wrap="square" lIns="108225" tIns="54100" rIns="108225" bIns="54100" anchor="t" anchorCtr="0">
            <a:noAutofit/>
          </a:bodyPr>
          <a:lstStyle>
            <a:lvl1pPr marL="457200" lvl="0" indent="-320040" algn="l">
              <a:spcBef>
                <a:spcPts val="360"/>
              </a:spcBef>
              <a:spcAft>
                <a:spcPts val="0"/>
              </a:spcAft>
              <a:buSzPts val="1440"/>
              <a:buChar char="⮚"/>
              <a:defRPr/>
            </a:lvl1pPr>
            <a:lvl2pPr marL="914400" lvl="1" indent="-285750" algn="l">
              <a:spcBef>
                <a:spcPts val="360"/>
              </a:spcBef>
              <a:spcAft>
                <a:spcPts val="0"/>
              </a:spcAft>
              <a:buSzPts val="900"/>
              <a:buChar char="●"/>
              <a:defRPr/>
            </a:lvl2pPr>
            <a:lvl3pPr marL="1371600" lvl="2" indent="-342900" algn="l">
              <a:spcBef>
                <a:spcPts val="360"/>
              </a:spcBef>
              <a:spcAft>
                <a:spcPts val="0"/>
              </a:spcAft>
              <a:buSzPts val="1800"/>
              <a:buChar char="•"/>
              <a:defRPr/>
            </a:lvl3pPr>
            <a:lvl4pPr marL="1828800" lvl="3" indent="-285750" algn="l">
              <a:spcBef>
                <a:spcPts val="360"/>
              </a:spcBef>
              <a:spcAft>
                <a:spcPts val="0"/>
              </a:spcAft>
              <a:buSzPts val="9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566" name="Google Shape;566;p42"/>
          <p:cNvSpPr txBox="1">
            <a:spLocks noGrp="1"/>
          </p:cNvSpPr>
          <p:nvPr>
            <p:ph type="dt" idx="10"/>
          </p:nvPr>
        </p:nvSpPr>
        <p:spPr>
          <a:xfrm>
            <a:off x="609600" y="6245272"/>
            <a:ext cx="2844204" cy="475971"/>
          </a:xfrm>
          <a:prstGeom prst="rect">
            <a:avLst/>
          </a:prstGeom>
          <a:noFill/>
          <a:ln>
            <a:noFill/>
          </a:ln>
        </p:spPr>
        <p:txBody>
          <a:bodyPr spcFirstLastPara="1" wrap="square" lIns="108225" tIns="54100" rIns="108225" bIns="541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7" name="Google Shape;567;p42"/>
          <p:cNvSpPr txBox="1">
            <a:spLocks noGrp="1"/>
          </p:cNvSpPr>
          <p:nvPr>
            <p:ph type="ftr" idx="11"/>
          </p:nvPr>
        </p:nvSpPr>
        <p:spPr>
          <a:xfrm>
            <a:off x="4165302" y="6245272"/>
            <a:ext cx="3861396" cy="475971"/>
          </a:xfrm>
          <a:prstGeom prst="rect">
            <a:avLst/>
          </a:prstGeom>
          <a:noFill/>
          <a:ln>
            <a:noFill/>
          </a:ln>
        </p:spPr>
        <p:txBody>
          <a:bodyPr spcFirstLastPara="1" wrap="square" lIns="108225" tIns="54100" rIns="108225" bIns="541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8" name="Google Shape;568;p42"/>
          <p:cNvSpPr txBox="1">
            <a:spLocks noGrp="1"/>
          </p:cNvSpPr>
          <p:nvPr>
            <p:ph type="sldNum" idx="12"/>
          </p:nvPr>
        </p:nvSpPr>
        <p:spPr>
          <a:xfrm>
            <a:off x="8738196" y="6245272"/>
            <a:ext cx="2844205" cy="475971"/>
          </a:xfrm>
          <a:prstGeom prst="rect">
            <a:avLst/>
          </a:prstGeom>
          <a:noFill/>
          <a:ln>
            <a:noFill/>
          </a:ln>
        </p:spPr>
        <p:txBody>
          <a:bodyPr spcFirstLastPara="1" wrap="square" lIns="108225" tIns="54100" rIns="108225" bIns="54100" anchor="b" anchorCtr="0">
            <a:noAutofit/>
          </a:bodyPr>
          <a:lstStyle>
            <a:lvl1pPr marL="0" marR="0" lvl="0" indent="0" algn="r">
              <a:spcBef>
                <a:spcPts val="0"/>
              </a:spcBef>
              <a:buNone/>
              <a:defRPr sz="1800">
                <a:solidFill>
                  <a:schemeClr val="lt1"/>
                </a:solidFill>
                <a:latin typeface="Arial"/>
                <a:ea typeface="Arial"/>
                <a:cs typeface="Arial"/>
                <a:sym typeface="Arial"/>
              </a:defRPr>
            </a:lvl1pPr>
            <a:lvl2pPr marL="0" marR="0" lvl="1" indent="0" algn="r">
              <a:spcBef>
                <a:spcPts val="0"/>
              </a:spcBef>
              <a:buNone/>
              <a:defRPr sz="1800">
                <a:solidFill>
                  <a:schemeClr val="lt1"/>
                </a:solidFill>
                <a:latin typeface="Arial"/>
                <a:ea typeface="Arial"/>
                <a:cs typeface="Arial"/>
                <a:sym typeface="Arial"/>
              </a:defRPr>
            </a:lvl2pPr>
            <a:lvl3pPr marL="0" marR="0" lvl="2" indent="0" algn="r">
              <a:spcBef>
                <a:spcPts val="0"/>
              </a:spcBef>
              <a:buNone/>
              <a:defRPr sz="1800">
                <a:solidFill>
                  <a:schemeClr val="lt1"/>
                </a:solidFill>
                <a:latin typeface="Arial"/>
                <a:ea typeface="Arial"/>
                <a:cs typeface="Arial"/>
                <a:sym typeface="Arial"/>
              </a:defRPr>
            </a:lvl3pPr>
            <a:lvl4pPr marL="0" marR="0" lvl="3" indent="0" algn="r">
              <a:spcBef>
                <a:spcPts val="0"/>
              </a:spcBef>
              <a:buNone/>
              <a:defRPr sz="1800">
                <a:solidFill>
                  <a:schemeClr val="lt1"/>
                </a:solidFill>
                <a:latin typeface="Arial"/>
                <a:ea typeface="Arial"/>
                <a:cs typeface="Arial"/>
                <a:sym typeface="Arial"/>
              </a:defRPr>
            </a:lvl4pPr>
            <a:lvl5pPr marL="0" marR="0" lvl="4" indent="0" algn="r">
              <a:spcBef>
                <a:spcPts val="0"/>
              </a:spcBef>
              <a:buNone/>
              <a:defRPr sz="1800">
                <a:solidFill>
                  <a:schemeClr val="lt1"/>
                </a:solidFill>
                <a:latin typeface="Arial"/>
                <a:ea typeface="Arial"/>
                <a:cs typeface="Arial"/>
                <a:sym typeface="Arial"/>
              </a:defRPr>
            </a:lvl5pPr>
            <a:lvl6pPr marL="0" marR="0" lvl="5" indent="0" algn="r">
              <a:spcBef>
                <a:spcPts val="0"/>
              </a:spcBef>
              <a:buNone/>
              <a:defRPr sz="1800">
                <a:solidFill>
                  <a:schemeClr val="lt1"/>
                </a:solidFill>
                <a:latin typeface="Arial"/>
                <a:ea typeface="Arial"/>
                <a:cs typeface="Arial"/>
                <a:sym typeface="Arial"/>
              </a:defRPr>
            </a:lvl6pPr>
            <a:lvl7pPr marL="0" marR="0" lvl="6" indent="0" algn="r">
              <a:spcBef>
                <a:spcPts val="0"/>
              </a:spcBef>
              <a:buNone/>
              <a:defRPr sz="1800">
                <a:solidFill>
                  <a:schemeClr val="lt1"/>
                </a:solidFill>
                <a:latin typeface="Arial"/>
                <a:ea typeface="Arial"/>
                <a:cs typeface="Arial"/>
                <a:sym typeface="Arial"/>
              </a:defRPr>
            </a:lvl7pPr>
            <a:lvl8pPr marL="0" marR="0" lvl="7" indent="0" algn="r">
              <a:spcBef>
                <a:spcPts val="0"/>
              </a:spcBef>
              <a:buNone/>
              <a:defRPr sz="1800">
                <a:solidFill>
                  <a:schemeClr val="lt1"/>
                </a:solidFill>
                <a:latin typeface="Arial"/>
                <a:ea typeface="Arial"/>
                <a:cs typeface="Arial"/>
                <a:sym typeface="Arial"/>
              </a:defRPr>
            </a:lvl8pPr>
            <a:lvl9pPr marL="0" marR="0" lvl="8" indent="0" algn="r">
              <a:spcBef>
                <a:spcPts val="0"/>
              </a:spcBef>
              <a:buNone/>
              <a:defRPr sz="18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push/>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569"/>
        <p:cNvGrpSpPr/>
        <p:nvPr/>
      </p:nvGrpSpPr>
      <p:grpSpPr>
        <a:xfrm>
          <a:off x="0" y="0"/>
          <a:ext cx="0" cy="0"/>
          <a:chOff x="0" y="0"/>
          <a:chExt cx="0" cy="0"/>
        </a:xfrm>
      </p:grpSpPr>
      <p:sp>
        <p:nvSpPr>
          <p:cNvPr id="570" name="Google Shape;570;p43"/>
          <p:cNvSpPr txBox="1">
            <a:spLocks noGrp="1"/>
          </p:cNvSpPr>
          <p:nvPr>
            <p:ph type="title"/>
          </p:nvPr>
        </p:nvSpPr>
        <p:spPr>
          <a:xfrm rot="5400000">
            <a:off x="7287045" y="1830588"/>
            <a:ext cx="5848406" cy="2742306"/>
          </a:xfrm>
          <a:prstGeom prst="rect">
            <a:avLst/>
          </a:prstGeom>
          <a:noFill/>
          <a:ln>
            <a:noFill/>
          </a:ln>
        </p:spPr>
        <p:txBody>
          <a:bodyPr spcFirstLastPara="1" wrap="square" lIns="108225" tIns="54100" rIns="108225" bIns="54100" anchor="ctr" anchorCtr="1">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71" name="Google Shape;571;p43"/>
          <p:cNvSpPr txBox="1">
            <a:spLocks noGrp="1"/>
          </p:cNvSpPr>
          <p:nvPr>
            <p:ph type="body" idx="1"/>
          </p:nvPr>
        </p:nvSpPr>
        <p:spPr>
          <a:xfrm rot="5400000">
            <a:off x="1714837" y="-827697"/>
            <a:ext cx="5848406" cy="8058876"/>
          </a:xfrm>
          <a:prstGeom prst="rect">
            <a:avLst/>
          </a:prstGeom>
          <a:noFill/>
          <a:ln>
            <a:noFill/>
          </a:ln>
        </p:spPr>
        <p:txBody>
          <a:bodyPr spcFirstLastPara="1" wrap="square" lIns="108225" tIns="54100" rIns="108225" bIns="54100" anchor="t" anchorCtr="0">
            <a:noAutofit/>
          </a:bodyPr>
          <a:lstStyle>
            <a:lvl1pPr marL="457200" lvl="0" indent="-320040" algn="l">
              <a:spcBef>
                <a:spcPts val="360"/>
              </a:spcBef>
              <a:spcAft>
                <a:spcPts val="0"/>
              </a:spcAft>
              <a:buSzPts val="1440"/>
              <a:buChar char="⮚"/>
              <a:defRPr/>
            </a:lvl1pPr>
            <a:lvl2pPr marL="914400" lvl="1" indent="-285750" algn="l">
              <a:spcBef>
                <a:spcPts val="360"/>
              </a:spcBef>
              <a:spcAft>
                <a:spcPts val="0"/>
              </a:spcAft>
              <a:buSzPts val="900"/>
              <a:buChar char="●"/>
              <a:defRPr/>
            </a:lvl2pPr>
            <a:lvl3pPr marL="1371600" lvl="2" indent="-342900" algn="l">
              <a:spcBef>
                <a:spcPts val="360"/>
              </a:spcBef>
              <a:spcAft>
                <a:spcPts val="0"/>
              </a:spcAft>
              <a:buSzPts val="1800"/>
              <a:buChar char="•"/>
              <a:defRPr/>
            </a:lvl3pPr>
            <a:lvl4pPr marL="1828800" lvl="3" indent="-285750" algn="l">
              <a:spcBef>
                <a:spcPts val="360"/>
              </a:spcBef>
              <a:spcAft>
                <a:spcPts val="0"/>
              </a:spcAft>
              <a:buSzPts val="9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572" name="Google Shape;572;p43"/>
          <p:cNvSpPr txBox="1">
            <a:spLocks noGrp="1"/>
          </p:cNvSpPr>
          <p:nvPr>
            <p:ph type="dt" idx="10"/>
          </p:nvPr>
        </p:nvSpPr>
        <p:spPr>
          <a:xfrm>
            <a:off x="609600" y="6245272"/>
            <a:ext cx="2844204" cy="475971"/>
          </a:xfrm>
          <a:prstGeom prst="rect">
            <a:avLst/>
          </a:prstGeom>
          <a:noFill/>
          <a:ln>
            <a:noFill/>
          </a:ln>
        </p:spPr>
        <p:txBody>
          <a:bodyPr spcFirstLastPara="1" wrap="square" lIns="108225" tIns="54100" rIns="108225" bIns="541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3" name="Google Shape;573;p43"/>
          <p:cNvSpPr txBox="1">
            <a:spLocks noGrp="1"/>
          </p:cNvSpPr>
          <p:nvPr>
            <p:ph type="ftr" idx="11"/>
          </p:nvPr>
        </p:nvSpPr>
        <p:spPr>
          <a:xfrm>
            <a:off x="4165302" y="6245272"/>
            <a:ext cx="3861396" cy="475971"/>
          </a:xfrm>
          <a:prstGeom prst="rect">
            <a:avLst/>
          </a:prstGeom>
          <a:noFill/>
          <a:ln>
            <a:noFill/>
          </a:ln>
        </p:spPr>
        <p:txBody>
          <a:bodyPr spcFirstLastPara="1" wrap="square" lIns="108225" tIns="54100" rIns="108225" bIns="54100" anchor="b"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4" name="Google Shape;574;p43"/>
          <p:cNvSpPr txBox="1">
            <a:spLocks noGrp="1"/>
          </p:cNvSpPr>
          <p:nvPr>
            <p:ph type="sldNum" idx="12"/>
          </p:nvPr>
        </p:nvSpPr>
        <p:spPr>
          <a:xfrm>
            <a:off x="8738196" y="6245272"/>
            <a:ext cx="2844205" cy="475971"/>
          </a:xfrm>
          <a:prstGeom prst="rect">
            <a:avLst/>
          </a:prstGeom>
          <a:noFill/>
          <a:ln>
            <a:noFill/>
          </a:ln>
        </p:spPr>
        <p:txBody>
          <a:bodyPr spcFirstLastPara="1" wrap="square" lIns="108225" tIns="54100" rIns="108225" bIns="54100" anchor="b" anchorCtr="0">
            <a:noAutofit/>
          </a:bodyPr>
          <a:lstStyle>
            <a:lvl1pPr marL="0" marR="0" lvl="0" indent="0" algn="r">
              <a:spcBef>
                <a:spcPts val="0"/>
              </a:spcBef>
              <a:buNone/>
              <a:defRPr sz="1800">
                <a:solidFill>
                  <a:schemeClr val="lt1"/>
                </a:solidFill>
                <a:latin typeface="Arial"/>
                <a:ea typeface="Arial"/>
                <a:cs typeface="Arial"/>
                <a:sym typeface="Arial"/>
              </a:defRPr>
            </a:lvl1pPr>
            <a:lvl2pPr marL="0" marR="0" lvl="1" indent="0" algn="r">
              <a:spcBef>
                <a:spcPts val="0"/>
              </a:spcBef>
              <a:buNone/>
              <a:defRPr sz="1800">
                <a:solidFill>
                  <a:schemeClr val="lt1"/>
                </a:solidFill>
                <a:latin typeface="Arial"/>
                <a:ea typeface="Arial"/>
                <a:cs typeface="Arial"/>
                <a:sym typeface="Arial"/>
              </a:defRPr>
            </a:lvl2pPr>
            <a:lvl3pPr marL="0" marR="0" lvl="2" indent="0" algn="r">
              <a:spcBef>
                <a:spcPts val="0"/>
              </a:spcBef>
              <a:buNone/>
              <a:defRPr sz="1800">
                <a:solidFill>
                  <a:schemeClr val="lt1"/>
                </a:solidFill>
                <a:latin typeface="Arial"/>
                <a:ea typeface="Arial"/>
                <a:cs typeface="Arial"/>
                <a:sym typeface="Arial"/>
              </a:defRPr>
            </a:lvl3pPr>
            <a:lvl4pPr marL="0" marR="0" lvl="3" indent="0" algn="r">
              <a:spcBef>
                <a:spcPts val="0"/>
              </a:spcBef>
              <a:buNone/>
              <a:defRPr sz="1800">
                <a:solidFill>
                  <a:schemeClr val="lt1"/>
                </a:solidFill>
                <a:latin typeface="Arial"/>
                <a:ea typeface="Arial"/>
                <a:cs typeface="Arial"/>
                <a:sym typeface="Arial"/>
              </a:defRPr>
            </a:lvl4pPr>
            <a:lvl5pPr marL="0" marR="0" lvl="4" indent="0" algn="r">
              <a:spcBef>
                <a:spcPts val="0"/>
              </a:spcBef>
              <a:buNone/>
              <a:defRPr sz="1800">
                <a:solidFill>
                  <a:schemeClr val="lt1"/>
                </a:solidFill>
                <a:latin typeface="Arial"/>
                <a:ea typeface="Arial"/>
                <a:cs typeface="Arial"/>
                <a:sym typeface="Arial"/>
              </a:defRPr>
            </a:lvl5pPr>
            <a:lvl6pPr marL="0" marR="0" lvl="5" indent="0" algn="r">
              <a:spcBef>
                <a:spcPts val="0"/>
              </a:spcBef>
              <a:buNone/>
              <a:defRPr sz="1800">
                <a:solidFill>
                  <a:schemeClr val="lt1"/>
                </a:solidFill>
                <a:latin typeface="Arial"/>
                <a:ea typeface="Arial"/>
                <a:cs typeface="Arial"/>
                <a:sym typeface="Arial"/>
              </a:defRPr>
            </a:lvl6pPr>
            <a:lvl7pPr marL="0" marR="0" lvl="6" indent="0" algn="r">
              <a:spcBef>
                <a:spcPts val="0"/>
              </a:spcBef>
              <a:buNone/>
              <a:defRPr sz="1800">
                <a:solidFill>
                  <a:schemeClr val="lt1"/>
                </a:solidFill>
                <a:latin typeface="Arial"/>
                <a:ea typeface="Arial"/>
                <a:cs typeface="Arial"/>
                <a:sym typeface="Arial"/>
              </a:defRPr>
            </a:lvl7pPr>
            <a:lvl8pPr marL="0" marR="0" lvl="7" indent="0" algn="r">
              <a:spcBef>
                <a:spcPts val="0"/>
              </a:spcBef>
              <a:buNone/>
              <a:defRPr sz="1800">
                <a:solidFill>
                  <a:schemeClr val="lt1"/>
                </a:solidFill>
                <a:latin typeface="Arial"/>
                <a:ea typeface="Arial"/>
                <a:cs typeface="Arial"/>
                <a:sym typeface="Arial"/>
              </a:defRPr>
            </a:lvl8pPr>
            <a:lvl9pPr marL="0" marR="0" lvl="8" indent="0" algn="r">
              <a:spcBef>
                <a:spcPts val="0"/>
              </a:spcBef>
              <a:buNone/>
              <a:defRPr sz="18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push/>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86"/>
        <p:cNvGrpSpPr/>
        <p:nvPr/>
      </p:nvGrpSpPr>
      <p:grpSpPr>
        <a:xfrm>
          <a:off x="0" y="0"/>
          <a:ext cx="0" cy="0"/>
          <a:chOff x="0" y="0"/>
          <a:chExt cx="0" cy="0"/>
        </a:xfrm>
      </p:grpSpPr>
      <p:sp>
        <p:nvSpPr>
          <p:cNvPr id="787" name="Google Shape;787;p57"/>
          <p:cNvSpPr txBox="1">
            <a:spLocks noGrp="1"/>
          </p:cNvSpPr>
          <p:nvPr>
            <p:ph type="title"/>
          </p:nvPr>
        </p:nvSpPr>
        <p:spPr>
          <a:xfrm>
            <a:off x="838201"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8" name="Google Shape;788;p57"/>
          <p:cNvSpPr txBox="1">
            <a:spLocks noGrp="1"/>
          </p:cNvSpPr>
          <p:nvPr>
            <p:ph type="body" idx="1"/>
          </p:nvPr>
        </p:nvSpPr>
        <p:spPr>
          <a:xfrm>
            <a:off x="838201"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789" name="Google Shape;789;p57"/>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0" name="Google Shape;790;p57"/>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1" name="Google Shape;791;p57"/>
          <p:cNvSpPr txBox="1">
            <a:spLocks noGrp="1"/>
          </p:cNvSpPr>
          <p:nvPr>
            <p:ph type="sldNum" idx="12"/>
          </p:nvPr>
        </p:nvSpPr>
        <p:spPr>
          <a:xfrm>
            <a:off x="8610601"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92"/>
        <p:cNvGrpSpPr/>
        <p:nvPr/>
      </p:nvGrpSpPr>
      <p:grpSpPr>
        <a:xfrm>
          <a:off x="0" y="0"/>
          <a:ext cx="0" cy="0"/>
          <a:chOff x="0" y="0"/>
          <a:chExt cx="0" cy="0"/>
        </a:xfrm>
      </p:grpSpPr>
      <p:sp>
        <p:nvSpPr>
          <p:cNvPr id="793" name="Google Shape;793;p5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875"/>
              <a:buFont typeface="Calibri"/>
              <a:buNone/>
              <a:defRPr sz="487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4" name="Google Shape;794;p5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813"/>
              </a:spcBef>
              <a:spcAft>
                <a:spcPts val="0"/>
              </a:spcAft>
              <a:buClr>
                <a:schemeClr val="dk1"/>
              </a:buClr>
              <a:buSzPts val="1950"/>
              <a:buNone/>
              <a:defRPr sz="1950"/>
            </a:lvl1pPr>
            <a:lvl2pPr lvl="1" algn="ctr">
              <a:lnSpc>
                <a:spcPct val="90000"/>
              </a:lnSpc>
              <a:spcBef>
                <a:spcPts val="406"/>
              </a:spcBef>
              <a:spcAft>
                <a:spcPts val="0"/>
              </a:spcAft>
              <a:buClr>
                <a:schemeClr val="dk1"/>
              </a:buClr>
              <a:buSzPts val="1625"/>
              <a:buNone/>
              <a:defRPr sz="1625"/>
            </a:lvl2pPr>
            <a:lvl3pPr lvl="2" algn="ctr">
              <a:lnSpc>
                <a:spcPct val="90000"/>
              </a:lnSpc>
              <a:spcBef>
                <a:spcPts val="406"/>
              </a:spcBef>
              <a:spcAft>
                <a:spcPts val="0"/>
              </a:spcAft>
              <a:buClr>
                <a:schemeClr val="dk1"/>
              </a:buClr>
              <a:buSzPts val="1463"/>
              <a:buNone/>
              <a:defRPr sz="1463"/>
            </a:lvl3pPr>
            <a:lvl4pPr lvl="3" algn="ctr">
              <a:lnSpc>
                <a:spcPct val="90000"/>
              </a:lnSpc>
              <a:spcBef>
                <a:spcPts val="406"/>
              </a:spcBef>
              <a:spcAft>
                <a:spcPts val="0"/>
              </a:spcAft>
              <a:buClr>
                <a:schemeClr val="dk1"/>
              </a:buClr>
              <a:buSzPts val="1300"/>
              <a:buNone/>
              <a:defRPr sz="1300"/>
            </a:lvl4pPr>
            <a:lvl5pPr lvl="4" algn="ctr">
              <a:lnSpc>
                <a:spcPct val="90000"/>
              </a:lnSpc>
              <a:spcBef>
                <a:spcPts val="406"/>
              </a:spcBef>
              <a:spcAft>
                <a:spcPts val="0"/>
              </a:spcAft>
              <a:buClr>
                <a:schemeClr val="dk1"/>
              </a:buClr>
              <a:buSzPts val="1300"/>
              <a:buNone/>
              <a:defRPr sz="1300"/>
            </a:lvl5pPr>
            <a:lvl6pPr lvl="5" algn="ctr">
              <a:lnSpc>
                <a:spcPct val="90000"/>
              </a:lnSpc>
              <a:spcBef>
                <a:spcPts val="406"/>
              </a:spcBef>
              <a:spcAft>
                <a:spcPts val="0"/>
              </a:spcAft>
              <a:buClr>
                <a:schemeClr val="dk1"/>
              </a:buClr>
              <a:buSzPts val="1300"/>
              <a:buNone/>
              <a:defRPr sz="1300"/>
            </a:lvl6pPr>
            <a:lvl7pPr lvl="6" algn="ctr">
              <a:lnSpc>
                <a:spcPct val="90000"/>
              </a:lnSpc>
              <a:spcBef>
                <a:spcPts val="406"/>
              </a:spcBef>
              <a:spcAft>
                <a:spcPts val="0"/>
              </a:spcAft>
              <a:buClr>
                <a:schemeClr val="dk1"/>
              </a:buClr>
              <a:buSzPts val="1300"/>
              <a:buNone/>
              <a:defRPr sz="1300"/>
            </a:lvl7pPr>
            <a:lvl8pPr lvl="7" algn="ctr">
              <a:lnSpc>
                <a:spcPct val="90000"/>
              </a:lnSpc>
              <a:spcBef>
                <a:spcPts val="406"/>
              </a:spcBef>
              <a:spcAft>
                <a:spcPts val="0"/>
              </a:spcAft>
              <a:buClr>
                <a:schemeClr val="dk1"/>
              </a:buClr>
              <a:buSzPts val="1300"/>
              <a:buNone/>
              <a:defRPr sz="1300"/>
            </a:lvl8pPr>
            <a:lvl9pPr lvl="8" algn="ctr">
              <a:lnSpc>
                <a:spcPct val="90000"/>
              </a:lnSpc>
              <a:spcBef>
                <a:spcPts val="406"/>
              </a:spcBef>
              <a:spcAft>
                <a:spcPts val="0"/>
              </a:spcAft>
              <a:buClr>
                <a:schemeClr val="dk1"/>
              </a:buClr>
              <a:buSzPts val="1300"/>
              <a:buNone/>
              <a:defRPr sz="1300"/>
            </a:lvl9pPr>
          </a:lstStyle>
          <a:p>
            <a:endParaRPr/>
          </a:p>
        </p:txBody>
      </p:sp>
      <p:sp>
        <p:nvSpPr>
          <p:cNvPr id="795" name="Google Shape;795;p58"/>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6" name="Google Shape;796;p58"/>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7" name="Google Shape;797;p58"/>
          <p:cNvSpPr txBox="1">
            <a:spLocks noGrp="1"/>
          </p:cNvSpPr>
          <p:nvPr>
            <p:ph type="sldNum" idx="12"/>
          </p:nvPr>
        </p:nvSpPr>
        <p:spPr>
          <a:xfrm>
            <a:off x="8610601"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98"/>
        <p:cNvGrpSpPr/>
        <p:nvPr/>
      </p:nvGrpSpPr>
      <p:grpSpPr>
        <a:xfrm>
          <a:off x="0" y="0"/>
          <a:ext cx="0" cy="0"/>
          <a:chOff x="0" y="0"/>
          <a:chExt cx="0" cy="0"/>
        </a:xfrm>
      </p:grpSpPr>
      <p:sp>
        <p:nvSpPr>
          <p:cNvPr id="799" name="Google Shape;799;p59"/>
          <p:cNvSpPr txBox="1">
            <a:spLocks noGrp="1"/>
          </p:cNvSpPr>
          <p:nvPr>
            <p:ph type="title"/>
          </p:nvPr>
        </p:nvSpPr>
        <p:spPr>
          <a:xfrm>
            <a:off x="831850" y="1709740"/>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875"/>
              <a:buFont typeface="Calibri"/>
              <a:buNone/>
              <a:defRPr sz="4875"/>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0" name="Google Shape;800;p59"/>
          <p:cNvSpPr txBox="1">
            <a:spLocks noGrp="1"/>
          </p:cNvSpPr>
          <p:nvPr>
            <p:ph type="body" idx="1"/>
          </p:nvPr>
        </p:nvSpPr>
        <p:spPr>
          <a:xfrm>
            <a:off x="831850" y="4589465"/>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rgbClr val="888888"/>
              </a:buClr>
              <a:buSzPts val="1950"/>
              <a:buNone/>
              <a:defRPr sz="1950">
                <a:solidFill>
                  <a:srgbClr val="888888"/>
                </a:solidFill>
              </a:defRPr>
            </a:lvl1pPr>
            <a:lvl2pPr marL="914400" lvl="1" indent="-228600" algn="l">
              <a:lnSpc>
                <a:spcPct val="90000"/>
              </a:lnSpc>
              <a:spcBef>
                <a:spcPts val="406"/>
              </a:spcBef>
              <a:spcAft>
                <a:spcPts val="0"/>
              </a:spcAft>
              <a:buClr>
                <a:srgbClr val="888888"/>
              </a:buClr>
              <a:buSzPts val="1625"/>
              <a:buNone/>
              <a:defRPr sz="1625">
                <a:solidFill>
                  <a:srgbClr val="888888"/>
                </a:solidFill>
              </a:defRPr>
            </a:lvl2pPr>
            <a:lvl3pPr marL="1371600" lvl="2" indent="-228600" algn="l">
              <a:lnSpc>
                <a:spcPct val="90000"/>
              </a:lnSpc>
              <a:spcBef>
                <a:spcPts val="406"/>
              </a:spcBef>
              <a:spcAft>
                <a:spcPts val="0"/>
              </a:spcAft>
              <a:buClr>
                <a:srgbClr val="888888"/>
              </a:buClr>
              <a:buSzPts val="1463"/>
              <a:buNone/>
              <a:defRPr sz="1463">
                <a:solidFill>
                  <a:srgbClr val="888888"/>
                </a:solidFill>
              </a:defRPr>
            </a:lvl3pPr>
            <a:lvl4pPr marL="1828800" lvl="3" indent="-228600" algn="l">
              <a:lnSpc>
                <a:spcPct val="90000"/>
              </a:lnSpc>
              <a:spcBef>
                <a:spcPts val="406"/>
              </a:spcBef>
              <a:spcAft>
                <a:spcPts val="0"/>
              </a:spcAft>
              <a:buClr>
                <a:srgbClr val="888888"/>
              </a:buClr>
              <a:buSzPts val="1300"/>
              <a:buNone/>
              <a:defRPr sz="1300">
                <a:solidFill>
                  <a:srgbClr val="888888"/>
                </a:solidFill>
              </a:defRPr>
            </a:lvl4pPr>
            <a:lvl5pPr marL="2286000" lvl="4" indent="-228600" algn="l">
              <a:lnSpc>
                <a:spcPct val="90000"/>
              </a:lnSpc>
              <a:spcBef>
                <a:spcPts val="406"/>
              </a:spcBef>
              <a:spcAft>
                <a:spcPts val="0"/>
              </a:spcAft>
              <a:buClr>
                <a:srgbClr val="888888"/>
              </a:buClr>
              <a:buSzPts val="1300"/>
              <a:buNone/>
              <a:defRPr sz="1300">
                <a:solidFill>
                  <a:srgbClr val="888888"/>
                </a:solidFill>
              </a:defRPr>
            </a:lvl5pPr>
            <a:lvl6pPr marL="2743200" lvl="5" indent="-228600" algn="l">
              <a:lnSpc>
                <a:spcPct val="90000"/>
              </a:lnSpc>
              <a:spcBef>
                <a:spcPts val="406"/>
              </a:spcBef>
              <a:spcAft>
                <a:spcPts val="0"/>
              </a:spcAft>
              <a:buClr>
                <a:srgbClr val="888888"/>
              </a:buClr>
              <a:buSzPts val="1300"/>
              <a:buNone/>
              <a:defRPr sz="1300">
                <a:solidFill>
                  <a:srgbClr val="888888"/>
                </a:solidFill>
              </a:defRPr>
            </a:lvl6pPr>
            <a:lvl7pPr marL="3200400" lvl="6" indent="-228600" algn="l">
              <a:lnSpc>
                <a:spcPct val="90000"/>
              </a:lnSpc>
              <a:spcBef>
                <a:spcPts val="406"/>
              </a:spcBef>
              <a:spcAft>
                <a:spcPts val="0"/>
              </a:spcAft>
              <a:buClr>
                <a:srgbClr val="888888"/>
              </a:buClr>
              <a:buSzPts val="1300"/>
              <a:buNone/>
              <a:defRPr sz="1300">
                <a:solidFill>
                  <a:srgbClr val="888888"/>
                </a:solidFill>
              </a:defRPr>
            </a:lvl7pPr>
            <a:lvl8pPr marL="3657600" lvl="7" indent="-228600" algn="l">
              <a:lnSpc>
                <a:spcPct val="90000"/>
              </a:lnSpc>
              <a:spcBef>
                <a:spcPts val="406"/>
              </a:spcBef>
              <a:spcAft>
                <a:spcPts val="0"/>
              </a:spcAft>
              <a:buClr>
                <a:srgbClr val="888888"/>
              </a:buClr>
              <a:buSzPts val="1300"/>
              <a:buNone/>
              <a:defRPr sz="1300">
                <a:solidFill>
                  <a:srgbClr val="888888"/>
                </a:solidFill>
              </a:defRPr>
            </a:lvl8pPr>
            <a:lvl9pPr marL="4114800" lvl="8" indent="-228600" algn="l">
              <a:lnSpc>
                <a:spcPct val="90000"/>
              </a:lnSpc>
              <a:spcBef>
                <a:spcPts val="406"/>
              </a:spcBef>
              <a:spcAft>
                <a:spcPts val="0"/>
              </a:spcAft>
              <a:buClr>
                <a:srgbClr val="888888"/>
              </a:buClr>
              <a:buSzPts val="1300"/>
              <a:buNone/>
              <a:defRPr sz="1300">
                <a:solidFill>
                  <a:srgbClr val="888888"/>
                </a:solidFill>
              </a:defRPr>
            </a:lvl9pPr>
          </a:lstStyle>
          <a:p>
            <a:endParaRPr/>
          </a:p>
        </p:txBody>
      </p:sp>
      <p:sp>
        <p:nvSpPr>
          <p:cNvPr id="801" name="Google Shape;801;p59"/>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2" name="Google Shape;802;p59"/>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3" name="Google Shape;803;p59"/>
          <p:cNvSpPr txBox="1">
            <a:spLocks noGrp="1"/>
          </p:cNvSpPr>
          <p:nvPr>
            <p:ph type="sldNum" idx="12"/>
          </p:nvPr>
        </p:nvSpPr>
        <p:spPr>
          <a:xfrm>
            <a:off x="8610601"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04"/>
        <p:cNvGrpSpPr/>
        <p:nvPr/>
      </p:nvGrpSpPr>
      <p:grpSpPr>
        <a:xfrm>
          <a:off x="0" y="0"/>
          <a:ext cx="0" cy="0"/>
          <a:chOff x="0" y="0"/>
          <a:chExt cx="0" cy="0"/>
        </a:xfrm>
      </p:grpSpPr>
      <p:sp>
        <p:nvSpPr>
          <p:cNvPr id="805" name="Google Shape;805;p60"/>
          <p:cNvSpPr txBox="1">
            <a:spLocks noGrp="1"/>
          </p:cNvSpPr>
          <p:nvPr>
            <p:ph type="title"/>
          </p:nvPr>
        </p:nvSpPr>
        <p:spPr>
          <a:xfrm>
            <a:off x="838201"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6" name="Google Shape;806;p60"/>
          <p:cNvSpPr txBox="1">
            <a:spLocks noGrp="1"/>
          </p:cNvSpPr>
          <p:nvPr>
            <p:ph type="body" idx="1"/>
          </p:nvPr>
        </p:nvSpPr>
        <p:spPr>
          <a:xfrm>
            <a:off x="838201"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807" name="Google Shape;807;p60"/>
          <p:cNvSpPr txBox="1">
            <a:spLocks noGrp="1"/>
          </p:cNvSpPr>
          <p:nvPr>
            <p:ph type="body" idx="2"/>
          </p:nvPr>
        </p:nvSpPr>
        <p:spPr>
          <a:xfrm>
            <a:off x="6172201"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808" name="Google Shape;808;p60"/>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9" name="Google Shape;809;p60"/>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0" name="Google Shape;810;p60"/>
          <p:cNvSpPr txBox="1">
            <a:spLocks noGrp="1"/>
          </p:cNvSpPr>
          <p:nvPr>
            <p:ph type="sldNum" idx="12"/>
          </p:nvPr>
        </p:nvSpPr>
        <p:spPr>
          <a:xfrm>
            <a:off x="8610601"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11"/>
        <p:cNvGrpSpPr/>
        <p:nvPr/>
      </p:nvGrpSpPr>
      <p:grpSpPr>
        <a:xfrm>
          <a:off x="0" y="0"/>
          <a:ext cx="0" cy="0"/>
          <a:chOff x="0" y="0"/>
          <a:chExt cx="0" cy="0"/>
        </a:xfrm>
      </p:grpSpPr>
      <p:sp>
        <p:nvSpPr>
          <p:cNvPr id="812" name="Google Shape;812;p61"/>
          <p:cNvSpPr txBox="1">
            <a:spLocks noGrp="1"/>
          </p:cNvSpPr>
          <p:nvPr>
            <p:ph type="title"/>
          </p:nvPr>
        </p:nvSpPr>
        <p:spPr>
          <a:xfrm>
            <a:off x="839789"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3" name="Google Shape;813;p6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13"/>
              </a:spcBef>
              <a:spcAft>
                <a:spcPts val="0"/>
              </a:spcAft>
              <a:buClr>
                <a:schemeClr val="dk1"/>
              </a:buClr>
              <a:buSzPts val="1950"/>
              <a:buNone/>
              <a:defRPr sz="1950" b="1"/>
            </a:lvl1pPr>
            <a:lvl2pPr marL="914400" lvl="1" indent="-228600" algn="l">
              <a:lnSpc>
                <a:spcPct val="90000"/>
              </a:lnSpc>
              <a:spcBef>
                <a:spcPts val="406"/>
              </a:spcBef>
              <a:spcAft>
                <a:spcPts val="0"/>
              </a:spcAft>
              <a:buClr>
                <a:schemeClr val="dk1"/>
              </a:buClr>
              <a:buSzPts val="1625"/>
              <a:buNone/>
              <a:defRPr sz="1625" b="1"/>
            </a:lvl2pPr>
            <a:lvl3pPr marL="1371600" lvl="2" indent="-228600" algn="l">
              <a:lnSpc>
                <a:spcPct val="90000"/>
              </a:lnSpc>
              <a:spcBef>
                <a:spcPts val="406"/>
              </a:spcBef>
              <a:spcAft>
                <a:spcPts val="0"/>
              </a:spcAft>
              <a:buClr>
                <a:schemeClr val="dk1"/>
              </a:buClr>
              <a:buSzPts val="1463"/>
              <a:buNone/>
              <a:defRPr sz="1463" b="1"/>
            </a:lvl3pPr>
            <a:lvl4pPr marL="1828800" lvl="3" indent="-228600" algn="l">
              <a:lnSpc>
                <a:spcPct val="90000"/>
              </a:lnSpc>
              <a:spcBef>
                <a:spcPts val="406"/>
              </a:spcBef>
              <a:spcAft>
                <a:spcPts val="0"/>
              </a:spcAft>
              <a:buClr>
                <a:schemeClr val="dk1"/>
              </a:buClr>
              <a:buSzPts val="1300"/>
              <a:buNone/>
              <a:defRPr sz="1300" b="1"/>
            </a:lvl4pPr>
            <a:lvl5pPr marL="2286000" lvl="4" indent="-228600" algn="l">
              <a:lnSpc>
                <a:spcPct val="90000"/>
              </a:lnSpc>
              <a:spcBef>
                <a:spcPts val="406"/>
              </a:spcBef>
              <a:spcAft>
                <a:spcPts val="0"/>
              </a:spcAft>
              <a:buClr>
                <a:schemeClr val="dk1"/>
              </a:buClr>
              <a:buSzPts val="1300"/>
              <a:buNone/>
              <a:defRPr sz="1300" b="1"/>
            </a:lvl5pPr>
            <a:lvl6pPr marL="2743200" lvl="5" indent="-228600" algn="l">
              <a:lnSpc>
                <a:spcPct val="90000"/>
              </a:lnSpc>
              <a:spcBef>
                <a:spcPts val="406"/>
              </a:spcBef>
              <a:spcAft>
                <a:spcPts val="0"/>
              </a:spcAft>
              <a:buClr>
                <a:schemeClr val="dk1"/>
              </a:buClr>
              <a:buSzPts val="1300"/>
              <a:buNone/>
              <a:defRPr sz="1300" b="1"/>
            </a:lvl6pPr>
            <a:lvl7pPr marL="3200400" lvl="6" indent="-228600" algn="l">
              <a:lnSpc>
                <a:spcPct val="90000"/>
              </a:lnSpc>
              <a:spcBef>
                <a:spcPts val="406"/>
              </a:spcBef>
              <a:spcAft>
                <a:spcPts val="0"/>
              </a:spcAft>
              <a:buClr>
                <a:schemeClr val="dk1"/>
              </a:buClr>
              <a:buSzPts val="1300"/>
              <a:buNone/>
              <a:defRPr sz="1300" b="1"/>
            </a:lvl7pPr>
            <a:lvl8pPr marL="3657600" lvl="7" indent="-228600" algn="l">
              <a:lnSpc>
                <a:spcPct val="90000"/>
              </a:lnSpc>
              <a:spcBef>
                <a:spcPts val="406"/>
              </a:spcBef>
              <a:spcAft>
                <a:spcPts val="0"/>
              </a:spcAft>
              <a:buClr>
                <a:schemeClr val="dk1"/>
              </a:buClr>
              <a:buSzPts val="1300"/>
              <a:buNone/>
              <a:defRPr sz="1300" b="1"/>
            </a:lvl8pPr>
            <a:lvl9pPr marL="4114800" lvl="8" indent="-228600" algn="l">
              <a:lnSpc>
                <a:spcPct val="90000"/>
              </a:lnSpc>
              <a:spcBef>
                <a:spcPts val="406"/>
              </a:spcBef>
              <a:spcAft>
                <a:spcPts val="0"/>
              </a:spcAft>
              <a:buClr>
                <a:schemeClr val="dk1"/>
              </a:buClr>
              <a:buSzPts val="1300"/>
              <a:buNone/>
              <a:defRPr sz="1300" b="1"/>
            </a:lvl9pPr>
          </a:lstStyle>
          <a:p>
            <a:endParaRPr/>
          </a:p>
        </p:txBody>
      </p:sp>
      <p:sp>
        <p:nvSpPr>
          <p:cNvPr id="814" name="Google Shape;814;p6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815" name="Google Shape;815;p6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813"/>
              </a:spcBef>
              <a:spcAft>
                <a:spcPts val="0"/>
              </a:spcAft>
              <a:buClr>
                <a:schemeClr val="dk1"/>
              </a:buClr>
              <a:buSzPts val="1950"/>
              <a:buNone/>
              <a:defRPr sz="1950" b="1"/>
            </a:lvl1pPr>
            <a:lvl2pPr marL="914400" lvl="1" indent="-228600" algn="l">
              <a:lnSpc>
                <a:spcPct val="90000"/>
              </a:lnSpc>
              <a:spcBef>
                <a:spcPts val="406"/>
              </a:spcBef>
              <a:spcAft>
                <a:spcPts val="0"/>
              </a:spcAft>
              <a:buClr>
                <a:schemeClr val="dk1"/>
              </a:buClr>
              <a:buSzPts val="1625"/>
              <a:buNone/>
              <a:defRPr sz="1625" b="1"/>
            </a:lvl2pPr>
            <a:lvl3pPr marL="1371600" lvl="2" indent="-228600" algn="l">
              <a:lnSpc>
                <a:spcPct val="90000"/>
              </a:lnSpc>
              <a:spcBef>
                <a:spcPts val="406"/>
              </a:spcBef>
              <a:spcAft>
                <a:spcPts val="0"/>
              </a:spcAft>
              <a:buClr>
                <a:schemeClr val="dk1"/>
              </a:buClr>
              <a:buSzPts val="1463"/>
              <a:buNone/>
              <a:defRPr sz="1463" b="1"/>
            </a:lvl3pPr>
            <a:lvl4pPr marL="1828800" lvl="3" indent="-228600" algn="l">
              <a:lnSpc>
                <a:spcPct val="90000"/>
              </a:lnSpc>
              <a:spcBef>
                <a:spcPts val="406"/>
              </a:spcBef>
              <a:spcAft>
                <a:spcPts val="0"/>
              </a:spcAft>
              <a:buClr>
                <a:schemeClr val="dk1"/>
              </a:buClr>
              <a:buSzPts val="1300"/>
              <a:buNone/>
              <a:defRPr sz="1300" b="1"/>
            </a:lvl4pPr>
            <a:lvl5pPr marL="2286000" lvl="4" indent="-228600" algn="l">
              <a:lnSpc>
                <a:spcPct val="90000"/>
              </a:lnSpc>
              <a:spcBef>
                <a:spcPts val="406"/>
              </a:spcBef>
              <a:spcAft>
                <a:spcPts val="0"/>
              </a:spcAft>
              <a:buClr>
                <a:schemeClr val="dk1"/>
              </a:buClr>
              <a:buSzPts val="1300"/>
              <a:buNone/>
              <a:defRPr sz="1300" b="1"/>
            </a:lvl5pPr>
            <a:lvl6pPr marL="2743200" lvl="5" indent="-228600" algn="l">
              <a:lnSpc>
                <a:spcPct val="90000"/>
              </a:lnSpc>
              <a:spcBef>
                <a:spcPts val="406"/>
              </a:spcBef>
              <a:spcAft>
                <a:spcPts val="0"/>
              </a:spcAft>
              <a:buClr>
                <a:schemeClr val="dk1"/>
              </a:buClr>
              <a:buSzPts val="1300"/>
              <a:buNone/>
              <a:defRPr sz="1300" b="1"/>
            </a:lvl6pPr>
            <a:lvl7pPr marL="3200400" lvl="6" indent="-228600" algn="l">
              <a:lnSpc>
                <a:spcPct val="90000"/>
              </a:lnSpc>
              <a:spcBef>
                <a:spcPts val="406"/>
              </a:spcBef>
              <a:spcAft>
                <a:spcPts val="0"/>
              </a:spcAft>
              <a:buClr>
                <a:schemeClr val="dk1"/>
              </a:buClr>
              <a:buSzPts val="1300"/>
              <a:buNone/>
              <a:defRPr sz="1300" b="1"/>
            </a:lvl7pPr>
            <a:lvl8pPr marL="3657600" lvl="7" indent="-228600" algn="l">
              <a:lnSpc>
                <a:spcPct val="90000"/>
              </a:lnSpc>
              <a:spcBef>
                <a:spcPts val="406"/>
              </a:spcBef>
              <a:spcAft>
                <a:spcPts val="0"/>
              </a:spcAft>
              <a:buClr>
                <a:schemeClr val="dk1"/>
              </a:buClr>
              <a:buSzPts val="1300"/>
              <a:buNone/>
              <a:defRPr sz="1300" b="1"/>
            </a:lvl8pPr>
            <a:lvl9pPr marL="4114800" lvl="8" indent="-228600" algn="l">
              <a:lnSpc>
                <a:spcPct val="90000"/>
              </a:lnSpc>
              <a:spcBef>
                <a:spcPts val="406"/>
              </a:spcBef>
              <a:spcAft>
                <a:spcPts val="0"/>
              </a:spcAft>
              <a:buClr>
                <a:schemeClr val="dk1"/>
              </a:buClr>
              <a:buSzPts val="1300"/>
              <a:buNone/>
              <a:defRPr sz="1300" b="1"/>
            </a:lvl9pPr>
          </a:lstStyle>
          <a:p>
            <a:endParaRPr/>
          </a:p>
        </p:txBody>
      </p:sp>
      <p:sp>
        <p:nvSpPr>
          <p:cNvPr id="816" name="Google Shape;816;p6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817" name="Google Shape;817;p61"/>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8" name="Google Shape;818;p61"/>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9" name="Google Shape;819;p61"/>
          <p:cNvSpPr txBox="1">
            <a:spLocks noGrp="1"/>
          </p:cNvSpPr>
          <p:nvPr>
            <p:ph type="sldNum" idx="12"/>
          </p:nvPr>
        </p:nvSpPr>
        <p:spPr>
          <a:xfrm>
            <a:off x="8610601"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20"/>
        <p:cNvGrpSpPr/>
        <p:nvPr/>
      </p:nvGrpSpPr>
      <p:grpSpPr>
        <a:xfrm>
          <a:off x="0" y="0"/>
          <a:ext cx="0" cy="0"/>
          <a:chOff x="0" y="0"/>
          <a:chExt cx="0" cy="0"/>
        </a:xfrm>
      </p:grpSpPr>
      <p:sp>
        <p:nvSpPr>
          <p:cNvPr id="821" name="Google Shape;821;p62"/>
          <p:cNvSpPr txBox="1">
            <a:spLocks noGrp="1"/>
          </p:cNvSpPr>
          <p:nvPr>
            <p:ph type="title"/>
          </p:nvPr>
        </p:nvSpPr>
        <p:spPr>
          <a:xfrm>
            <a:off x="838201"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2" name="Google Shape;822;p62"/>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3" name="Google Shape;823;p62"/>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4" name="Google Shape;824;p62"/>
          <p:cNvSpPr txBox="1">
            <a:spLocks noGrp="1"/>
          </p:cNvSpPr>
          <p:nvPr>
            <p:ph type="sldNum" idx="12"/>
          </p:nvPr>
        </p:nvSpPr>
        <p:spPr>
          <a:xfrm>
            <a:off x="8610601"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25"/>
        <p:cNvGrpSpPr/>
        <p:nvPr/>
      </p:nvGrpSpPr>
      <p:grpSpPr>
        <a:xfrm>
          <a:off x="0" y="0"/>
          <a:ext cx="0" cy="0"/>
          <a:chOff x="0" y="0"/>
          <a:chExt cx="0" cy="0"/>
        </a:xfrm>
      </p:grpSpPr>
      <p:sp>
        <p:nvSpPr>
          <p:cNvPr id="826" name="Google Shape;826;p63"/>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7" name="Google Shape;827;p63"/>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8" name="Google Shape;828;p63"/>
          <p:cNvSpPr txBox="1">
            <a:spLocks noGrp="1"/>
          </p:cNvSpPr>
          <p:nvPr>
            <p:ph type="sldNum" idx="12"/>
          </p:nvPr>
        </p:nvSpPr>
        <p:spPr>
          <a:xfrm>
            <a:off x="8610601"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29"/>
        <p:cNvGrpSpPr/>
        <p:nvPr/>
      </p:nvGrpSpPr>
      <p:grpSpPr>
        <a:xfrm>
          <a:off x="0" y="0"/>
          <a:ext cx="0" cy="0"/>
          <a:chOff x="0" y="0"/>
          <a:chExt cx="0" cy="0"/>
        </a:xfrm>
      </p:grpSpPr>
      <p:sp>
        <p:nvSpPr>
          <p:cNvPr id="830" name="Google Shape;830;p64"/>
          <p:cNvSpPr txBox="1">
            <a:spLocks noGrp="1"/>
          </p:cNvSpPr>
          <p:nvPr>
            <p:ph type="title"/>
          </p:nvPr>
        </p:nvSpPr>
        <p:spPr>
          <a:xfrm>
            <a:off x="839789" y="457200"/>
            <a:ext cx="393223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Calibri"/>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1" name="Google Shape;831;p64"/>
          <p:cNvSpPr txBox="1">
            <a:spLocks noGrp="1"/>
          </p:cNvSpPr>
          <p:nvPr>
            <p:ph type="body" idx="1"/>
          </p:nvPr>
        </p:nvSpPr>
        <p:spPr>
          <a:xfrm>
            <a:off x="5183188" y="987427"/>
            <a:ext cx="6172201" cy="4873625"/>
          </a:xfrm>
          <a:prstGeom prst="rect">
            <a:avLst/>
          </a:prstGeom>
          <a:noFill/>
          <a:ln>
            <a:noFill/>
          </a:ln>
        </p:spPr>
        <p:txBody>
          <a:bodyPr spcFirstLastPara="1" wrap="square" lIns="91425" tIns="45700" rIns="91425" bIns="45700" anchor="t" anchorCtr="0">
            <a:normAutofit/>
          </a:bodyPr>
          <a:lstStyle>
            <a:lvl1pPr marL="457200" lvl="0" indent="-393700" algn="l">
              <a:lnSpc>
                <a:spcPct val="90000"/>
              </a:lnSpc>
              <a:spcBef>
                <a:spcPts val="813"/>
              </a:spcBef>
              <a:spcAft>
                <a:spcPts val="0"/>
              </a:spcAft>
              <a:buClr>
                <a:schemeClr val="dk1"/>
              </a:buClr>
              <a:buSzPts val="2600"/>
              <a:buChar char="•"/>
              <a:defRPr sz="2600"/>
            </a:lvl1pPr>
            <a:lvl2pPr marL="914400" lvl="1" indent="-373062" algn="l">
              <a:lnSpc>
                <a:spcPct val="90000"/>
              </a:lnSpc>
              <a:spcBef>
                <a:spcPts val="406"/>
              </a:spcBef>
              <a:spcAft>
                <a:spcPts val="0"/>
              </a:spcAft>
              <a:buClr>
                <a:schemeClr val="dk1"/>
              </a:buClr>
              <a:buSzPts val="2275"/>
              <a:buChar char="•"/>
              <a:defRPr sz="2275"/>
            </a:lvl2pPr>
            <a:lvl3pPr marL="1371600" lvl="2" indent="-352425" algn="l">
              <a:lnSpc>
                <a:spcPct val="90000"/>
              </a:lnSpc>
              <a:spcBef>
                <a:spcPts val="406"/>
              </a:spcBef>
              <a:spcAft>
                <a:spcPts val="0"/>
              </a:spcAft>
              <a:buClr>
                <a:schemeClr val="dk1"/>
              </a:buClr>
              <a:buSzPts val="1950"/>
              <a:buChar char="•"/>
              <a:defRPr sz="1950"/>
            </a:lvl3pPr>
            <a:lvl4pPr marL="1828800" lvl="3" indent="-331787" algn="l">
              <a:lnSpc>
                <a:spcPct val="90000"/>
              </a:lnSpc>
              <a:spcBef>
                <a:spcPts val="406"/>
              </a:spcBef>
              <a:spcAft>
                <a:spcPts val="0"/>
              </a:spcAft>
              <a:buClr>
                <a:schemeClr val="dk1"/>
              </a:buClr>
              <a:buSzPts val="1625"/>
              <a:buChar char="•"/>
              <a:defRPr sz="1625"/>
            </a:lvl4pPr>
            <a:lvl5pPr marL="2286000" lvl="4" indent="-331787" algn="l">
              <a:lnSpc>
                <a:spcPct val="90000"/>
              </a:lnSpc>
              <a:spcBef>
                <a:spcPts val="406"/>
              </a:spcBef>
              <a:spcAft>
                <a:spcPts val="0"/>
              </a:spcAft>
              <a:buClr>
                <a:schemeClr val="dk1"/>
              </a:buClr>
              <a:buSzPts val="1625"/>
              <a:buChar char="•"/>
              <a:defRPr sz="1625"/>
            </a:lvl5pPr>
            <a:lvl6pPr marL="2743200" lvl="5" indent="-331787" algn="l">
              <a:lnSpc>
                <a:spcPct val="90000"/>
              </a:lnSpc>
              <a:spcBef>
                <a:spcPts val="406"/>
              </a:spcBef>
              <a:spcAft>
                <a:spcPts val="0"/>
              </a:spcAft>
              <a:buClr>
                <a:schemeClr val="dk1"/>
              </a:buClr>
              <a:buSzPts val="1625"/>
              <a:buChar char="•"/>
              <a:defRPr sz="1625"/>
            </a:lvl6pPr>
            <a:lvl7pPr marL="3200400" lvl="6" indent="-331787" algn="l">
              <a:lnSpc>
                <a:spcPct val="90000"/>
              </a:lnSpc>
              <a:spcBef>
                <a:spcPts val="406"/>
              </a:spcBef>
              <a:spcAft>
                <a:spcPts val="0"/>
              </a:spcAft>
              <a:buClr>
                <a:schemeClr val="dk1"/>
              </a:buClr>
              <a:buSzPts val="1625"/>
              <a:buChar char="•"/>
              <a:defRPr sz="1625"/>
            </a:lvl7pPr>
            <a:lvl8pPr marL="3657600" lvl="7" indent="-331787" algn="l">
              <a:lnSpc>
                <a:spcPct val="90000"/>
              </a:lnSpc>
              <a:spcBef>
                <a:spcPts val="406"/>
              </a:spcBef>
              <a:spcAft>
                <a:spcPts val="0"/>
              </a:spcAft>
              <a:buClr>
                <a:schemeClr val="dk1"/>
              </a:buClr>
              <a:buSzPts val="1625"/>
              <a:buChar char="•"/>
              <a:defRPr sz="1625"/>
            </a:lvl8pPr>
            <a:lvl9pPr marL="4114800" lvl="8" indent="-331787" algn="l">
              <a:lnSpc>
                <a:spcPct val="90000"/>
              </a:lnSpc>
              <a:spcBef>
                <a:spcPts val="406"/>
              </a:spcBef>
              <a:spcAft>
                <a:spcPts val="0"/>
              </a:spcAft>
              <a:buClr>
                <a:schemeClr val="dk1"/>
              </a:buClr>
              <a:buSzPts val="1625"/>
              <a:buChar char="•"/>
              <a:defRPr sz="1625"/>
            </a:lvl9pPr>
          </a:lstStyle>
          <a:p>
            <a:endParaRPr/>
          </a:p>
        </p:txBody>
      </p:sp>
      <p:sp>
        <p:nvSpPr>
          <p:cNvPr id="832" name="Google Shape;832;p64"/>
          <p:cNvSpPr txBox="1">
            <a:spLocks noGrp="1"/>
          </p:cNvSpPr>
          <p:nvPr>
            <p:ph type="body" idx="2"/>
          </p:nvPr>
        </p:nvSpPr>
        <p:spPr>
          <a:xfrm>
            <a:off x="839789" y="2057400"/>
            <a:ext cx="393223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chemeClr val="dk1"/>
              </a:buClr>
              <a:buSzPts val="1300"/>
              <a:buNone/>
              <a:defRPr sz="1300"/>
            </a:lvl1pPr>
            <a:lvl2pPr marL="914400" lvl="1" indent="-228600" algn="l">
              <a:lnSpc>
                <a:spcPct val="90000"/>
              </a:lnSpc>
              <a:spcBef>
                <a:spcPts val="406"/>
              </a:spcBef>
              <a:spcAft>
                <a:spcPts val="0"/>
              </a:spcAft>
              <a:buClr>
                <a:schemeClr val="dk1"/>
              </a:buClr>
              <a:buSzPts val="1138"/>
              <a:buNone/>
              <a:defRPr sz="1138"/>
            </a:lvl2pPr>
            <a:lvl3pPr marL="1371600" lvl="2" indent="-228600" algn="l">
              <a:lnSpc>
                <a:spcPct val="90000"/>
              </a:lnSpc>
              <a:spcBef>
                <a:spcPts val="406"/>
              </a:spcBef>
              <a:spcAft>
                <a:spcPts val="0"/>
              </a:spcAft>
              <a:buClr>
                <a:schemeClr val="dk1"/>
              </a:buClr>
              <a:buSzPts val="975"/>
              <a:buNone/>
              <a:defRPr sz="975"/>
            </a:lvl3pPr>
            <a:lvl4pPr marL="1828800" lvl="3" indent="-228600" algn="l">
              <a:lnSpc>
                <a:spcPct val="90000"/>
              </a:lnSpc>
              <a:spcBef>
                <a:spcPts val="406"/>
              </a:spcBef>
              <a:spcAft>
                <a:spcPts val="0"/>
              </a:spcAft>
              <a:buClr>
                <a:schemeClr val="dk1"/>
              </a:buClr>
              <a:buSzPts val="813"/>
              <a:buNone/>
              <a:defRPr sz="813"/>
            </a:lvl4pPr>
            <a:lvl5pPr marL="2286000" lvl="4" indent="-228600" algn="l">
              <a:lnSpc>
                <a:spcPct val="90000"/>
              </a:lnSpc>
              <a:spcBef>
                <a:spcPts val="406"/>
              </a:spcBef>
              <a:spcAft>
                <a:spcPts val="0"/>
              </a:spcAft>
              <a:buClr>
                <a:schemeClr val="dk1"/>
              </a:buClr>
              <a:buSzPts val="813"/>
              <a:buNone/>
              <a:defRPr sz="813"/>
            </a:lvl5pPr>
            <a:lvl6pPr marL="2743200" lvl="5" indent="-228600" algn="l">
              <a:lnSpc>
                <a:spcPct val="90000"/>
              </a:lnSpc>
              <a:spcBef>
                <a:spcPts val="406"/>
              </a:spcBef>
              <a:spcAft>
                <a:spcPts val="0"/>
              </a:spcAft>
              <a:buClr>
                <a:schemeClr val="dk1"/>
              </a:buClr>
              <a:buSzPts val="813"/>
              <a:buNone/>
              <a:defRPr sz="813"/>
            </a:lvl6pPr>
            <a:lvl7pPr marL="3200400" lvl="6" indent="-228600" algn="l">
              <a:lnSpc>
                <a:spcPct val="90000"/>
              </a:lnSpc>
              <a:spcBef>
                <a:spcPts val="406"/>
              </a:spcBef>
              <a:spcAft>
                <a:spcPts val="0"/>
              </a:spcAft>
              <a:buClr>
                <a:schemeClr val="dk1"/>
              </a:buClr>
              <a:buSzPts val="813"/>
              <a:buNone/>
              <a:defRPr sz="813"/>
            </a:lvl7pPr>
            <a:lvl8pPr marL="3657600" lvl="7" indent="-228600" algn="l">
              <a:lnSpc>
                <a:spcPct val="90000"/>
              </a:lnSpc>
              <a:spcBef>
                <a:spcPts val="406"/>
              </a:spcBef>
              <a:spcAft>
                <a:spcPts val="0"/>
              </a:spcAft>
              <a:buClr>
                <a:schemeClr val="dk1"/>
              </a:buClr>
              <a:buSzPts val="813"/>
              <a:buNone/>
              <a:defRPr sz="813"/>
            </a:lvl8pPr>
            <a:lvl9pPr marL="4114800" lvl="8" indent="-228600" algn="l">
              <a:lnSpc>
                <a:spcPct val="90000"/>
              </a:lnSpc>
              <a:spcBef>
                <a:spcPts val="406"/>
              </a:spcBef>
              <a:spcAft>
                <a:spcPts val="0"/>
              </a:spcAft>
              <a:buClr>
                <a:schemeClr val="dk1"/>
              </a:buClr>
              <a:buSzPts val="813"/>
              <a:buNone/>
              <a:defRPr sz="813"/>
            </a:lvl9pPr>
          </a:lstStyle>
          <a:p>
            <a:endParaRPr/>
          </a:p>
        </p:txBody>
      </p:sp>
      <p:sp>
        <p:nvSpPr>
          <p:cNvPr id="833" name="Google Shape;833;p64"/>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4" name="Google Shape;834;p64"/>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5" name="Google Shape;835;p64"/>
          <p:cNvSpPr txBox="1">
            <a:spLocks noGrp="1"/>
          </p:cNvSpPr>
          <p:nvPr>
            <p:ph type="sldNum" idx="12"/>
          </p:nvPr>
        </p:nvSpPr>
        <p:spPr>
          <a:xfrm>
            <a:off x="8610601"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36"/>
        <p:cNvGrpSpPr/>
        <p:nvPr/>
      </p:nvGrpSpPr>
      <p:grpSpPr>
        <a:xfrm>
          <a:off x="0" y="0"/>
          <a:ext cx="0" cy="0"/>
          <a:chOff x="0" y="0"/>
          <a:chExt cx="0" cy="0"/>
        </a:xfrm>
      </p:grpSpPr>
      <p:sp>
        <p:nvSpPr>
          <p:cNvPr id="837" name="Google Shape;837;p65"/>
          <p:cNvSpPr txBox="1">
            <a:spLocks noGrp="1"/>
          </p:cNvSpPr>
          <p:nvPr>
            <p:ph type="title"/>
          </p:nvPr>
        </p:nvSpPr>
        <p:spPr>
          <a:xfrm>
            <a:off x="839789" y="457200"/>
            <a:ext cx="393223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Calibri"/>
              <a:buNone/>
              <a:defRPr sz="2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8" name="Google Shape;838;p65"/>
          <p:cNvSpPr>
            <a:spLocks noGrp="1"/>
          </p:cNvSpPr>
          <p:nvPr>
            <p:ph type="pic" idx="2"/>
          </p:nvPr>
        </p:nvSpPr>
        <p:spPr>
          <a:xfrm>
            <a:off x="5183188" y="987427"/>
            <a:ext cx="6172201" cy="48736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813"/>
              </a:spcBef>
              <a:spcAft>
                <a:spcPts val="0"/>
              </a:spcAft>
              <a:buClr>
                <a:schemeClr val="dk1"/>
              </a:buClr>
              <a:buSzPts val="2600"/>
              <a:buFont typeface="Arial"/>
              <a:buNone/>
              <a:defRPr sz="2600" b="0" i="0" u="none" strike="noStrike" cap="none">
                <a:solidFill>
                  <a:schemeClr val="dk1"/>
                </a:solidFill>
                <a:latin typeface="Calibri"/>
                <a:ea typeface="Calibri"/>
                <a:cs typeface="Calibri"/>
                <a:sym typeface="Calibri"/>
              </a:defRPr>
            </a:lvl1pPr>
            <a:lvl2pPr marR="0" lvl="1" algn="l" rtl="0">
              <a:lnSpc>
                <a:spcPct val="90000"/>
              </a:lnSpc>
              <a:spcBef>
                <a:spcPts val="406"/>
              </a:spcBef>
              <a:spcAft>
                <a:spcPts val="0"/>
              </a:spcAft>
              <a:buClr>
                <a:schemeClr val="dk1"/>
              </a:buClr>
              <a:buSzPts val="2275"/>
              <a:buFont typeface="Arial"/>
              <a:buNone/>
              <a:defRPr sz="2275" b="0" i="0" u="none" strike="noStrike" cap="none">
                <a:solidFill>
                  <a:schemeClr val="dk1"/>
                </a:solidFill>
                <a:latin typeface="Calibri"/>
                <a:ea typeface="Calibri"/>
                <a:cs typeface="Calibri"/>
                <a:sym typeface="Calibri"/>
              </a:defRPr>
            </a:lvl2pPr>
            <a:lvl3pPr marR="0" lvl="2" algn="l" rtl="0">
              <a:lnSpc>
                <a:spcPct val="90000"/>
              </a:lnSpc>
              <a:spcBef>
                <a:spcPts val="406"/>
              </a:spcBef>
              <a:spcAft>
                <a:spcPts val="0"/>
              </a:spcAft>
              <a:buClr>
                <a:schemeClr val="dk1"/>
              </a:buClr>
              <a:buSzPts val="1950"/>
              <a:buFont typeface="Arial"/>
              <a:buNone/>
              <a:defRPr sz="1950" b="0" i="0" u="none" strike="noStrike" cap="none">
                <a:solidFill>
                  <a:schemeClr val="dk1"/>
                </a:solidFill>
                <a:latin typeface="Calibri"/>
                <a:ea typeface="Calibri"/>
                <a:cs typeface="Calibri"/>
                <a:sym typeface="Calibri"/>
              </a:defRPr>
            </a:lvl3pPr>
            <a:lvl4pPr marR="0" lvl="3" algn="l" rtl="0">
              <a:lnSpc>
                <a:spcPct val="90000"/>
              </a:lnSpc>
              <a:spcBef>
                <a:spcPts val="406"/>
              </a:spcBef>
              <a:spcAft>
                <a:spcPts val="0"/>
              </a:spcAft>
              <a:buClr>
                <a:schemeClr val="dk1"/>
              </a:buClr>
              <a:buSzPts val="1625"/>
              <a:buFont typeface="Arial"/>
              <a:buNone/>
              <a:defRPr sz="1625" b="0" i="0" u="none" strike="noStrike" cap="none">
                <a:solidFill>
                  <a:schemeClr val="dk1"/>
                </a:solidFill>
                <a:latin typeface="Calibri"/>
                <a:ea typeface="Calibri"/>
                <a:cs typeface="Calibri"/>
                <a:sym typeface="Calibri"/>
              </a:defRPr>
            </a:lvl4pPr>
            <a:lvl5pPr marR="0" lvl="4" algn="l" rtl="0">
              <a:lnSpc>
                <a:spcPct val="90000"/>
              </a:lnSpc>
              <a:spcBef>
                <a:spcPts val="406"/>
              </a:spcBef>
              <a:spcAft>
                <a:spcPts val="0"/>
              </a:spcAft>
              <a:buClr>
                <a:schemeClr val="dk1"/>
              </a:buClr>
              <a:buSzPts val="1625"/>
              <a:buFont typeface="Arial"/>
              <a:buNone/>
              <a:defRPr sz="1625" b="0" i="0" u="none" strike="noStrike" cap="none">
                <a:solidFill>
                  <a:schemeClr val="dk1"/>
                </a:solidFill>
                <a:latin typeface="Calibri"/>
                <a:ea typeface="Calibri"/>
                <a:cs typeface="Calibri"/>
                <a:sym typeface="Calibri"/>
              </a:defRPr>
            </a:lvl5pPr>
            <a:lvl6pPr marR="0" lvl="5" algn="l" rtl="0">
              <a:lnSpc>
                <a:spcPct val="90000"/>
              </a:lnSpc>
              <a:spcBef>
                <a:spcPts val="406"/>
              </a:spcBef>
              <a:spcAft>
                <a:spcPts val="0"/>
              </a:spcAft>
              <a:buClr>
                <a:schemeClr val="dk1"/>
              </a:buClr>
              <a:buSzPts val="1625"/>
              <a:buFont typeface="Arial"/>
              <a:buNone/>
              <a:defRPr sz="1625" b="0" i="0" u="none" strike="noStrike" cap="none">
                <a:solidFill>
                  <a:schemeClr val="dk1"/>
                </a:solidFill>
                <a:latin typeface="Calibri"/>
                <a:ea typeface="Calibri"/>
                <a:cs typeface="Calibri"/>
                <a:sym typeface="Calibri"/>
              </a:defRPr>
            </a:lvl6pPr>
            <a:lvl7pPr marR="0" lvl="6" algn="l" rtl="0">
              <a:lnSpc>
                <a:spcPct val="90000"/>
              </a:lnSpc>
              <a:spcBef>
                <a:spcPts val="406"/>
              </a:spcBef>
              <a:spcAft>
                <a:spcPts val="0"/>
              </a:spcAft>
              <a:buClr>
                <a:schemeClr val="dk1"/>
              </a:buClr>
              <a:buSzPts val="1625"/>
              <a:buFont typeface="Arial"/>
              <a:buNone/>
              <a:defRPr sz="1625" b="0" i="0" u="none" strike="noStrike" cap="none">
                <a:solidFill>
                  <a:schemeClr val="dk1"/>
                </a:solidFill>
                <a:latin typeface="Calibri"/>
                <a:ea typeface="Calibri"/>
                <a:cs typeface="Calibri"/>
                <a:sym typeface="Calibri"/>
              </a:defRPr>
            </a:lvl7pPr>
            <a:lvl8pPr marR="0" lvl="7" algn="l" rtl="0">
              <a:lnSpc>
                <a:spcPct val="90000"/>
              </a:lnSpc>
              <a:spcBef>
                <a:spcPts val="406"/>
              </a:spcBef>
              <a:spcAft>
                <a:spcPts val="0"/>
              </a:spcAft>
              <a:buClr>
                <a:schemeClr val="dk1"/>
              </a:buClr>
              <a:buSzPts val="1625"/>
              <a:buFont typeface="Arial"/>
              <a:buNone/>
              <a:defRPr sz="1625" b="0" i="0" u="none" strike="noStrike" cap="none">
                <a:solidFill>
                  <a:schemeClr val="dk1"/>
                </a:solidFill>
                <a:latin typeface="Calibri"/>
                <a:ea typeface="Calibri"/>
                <a:cs typeface="Calibri"/>
                <a:sym typeface="Calibri"/>
              </a:defRPr>
            </a:lvl8pPr>
            <a:lvl9pPr marR="0" lvl="8" algn="l" rtl="0">
              <a:lnSpc>
                <a:spcPct val="90000"/>
              </a:lnSpc>
              <a:spcBef>
                <a:spcPts val="406"/>
              </a:spcBef>
              <a:spcAft>
                <a:spcPts val="0"/>
              </a:spcAft>
              <a:buClr>
                <a:schemeClr val="dk1"/>
              </a:buClr>
              <a:buSzPts val="1625"/>
              <a:buFont typeface="Arial"/>
              <a:buNone/>
              <a:defRPr sz="1625" b="0" i="0" u="none" strike="noStrike" cap="none">
                <a:solidFill>
                  <a:schemeClr val="dk1"/>
                </a:solidFill>
                <a:latin typeface="Calibri"/>
                <a:ea typeface="Calibri"/>
                <a:cs typeface="Calibri"/>
                <a:sym typeface="Calibri"/>
              </a:defRPr>
            </a:lvl9pPr>
          </a:lstStyle>
          <a:p>
            <a:endParaRPr/>
          </a:p>
        </p:txBody>
      </p:sp>
      <p:sp>
        <p:nvSpPr>
          <p:cNvPr id="839" name="Google Shape;839;p65"/>
          <p:cNvSpPr txBox="1">
            <a:spLocks noGrp="1"/>
          </p:cNvSpPr>
          <p:nvPr>
            <p:ph type="body" idx="1"/>
          </p:nvPr>
        </p:nvSpPr>
        <p:spPr>
          <a:xfrm>
            <a:off x="839789" y="2057400"/>
            <a:ext cx="393223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13"/>
              </a:spcBef>
              <a:spcAft>
                <a:spcPts val="0"/>
              </a:spcAft>
              <a:buClr>
                <a:schemeClr val="dk1"/>
              </a:buClr>
              <a:buSzPts val="1300"/>
              <a:buNone/>
              <a:defRPr sz="1300"/>
            </a:lvl1pPr>
            <a:lvl2pPr marL="914400" lvl="1" indent="-228600" algn="l">
              <a:lnSpc>
                <a:spcPct val="90000"/>
              </a:lnSpc>
              <a:spcBef>
                <a:spcPts val="406"/>
              </a:spcBef>
              <a:spcAft>
                <a:spcPts val="0"/>
              </a:spcAft>
              <a:buClr>
                <a:schemeClr val="dk1"/>
              </a:buClr>
              <a:buSzPts val="1138"/>
              <a:buNone/>
              <a:defRPr sz="1138"/>
            </a:lvl2pPr>
            <a:lvl3pPr marL="1371600" lvl="2" indent="-228600" algn="l">
              <a:lnSpc>
                <a:spcPct val="90000"/>
              </a:lnSpc>
              <a:spcBef>
                <a:spcPts val="406"/>
              </a:spcBef>
              <a:spcAft>
                <a:spcPts val="0"/>
              </a:spcAft>
              <a:buClr>
                <a:schemeClr val="dk1"/>
              </a:buClr>
              <a:buSzPts val="975"/>
              <a:buNone/>
              <a:defRPr sz="975"/>
            </a:lvl3pPr>
            <a:lvl4pPr marL="1828800" lvl="3" indent="-228600" algn="l">
              <a:lnSpc>
                <a:spcPct val="90000"/>
              </a:lnSpc>
              <a:spcBef>
                <a:spcPts val="406"/>
              </a:spcBef>
              <a:spcAft>
                <a:spcPts val="0"/>
              </a:spcAft>
              <a:buClr>
                <a:schemeClr val="dk1"/>
              </a:buClr>
              <a:buSzPts val="813"/>
              <a:buNone/>
              <a:defRPr sz="813"/>
            </a:lvl4pPr>
            <a:lvl5pPr marL="2286000" lvl="4" indent="-228600" algn="l">
              <a:lnSpc>
                <a:spcPct val="90000"/>
              </a:lnSpc>
              <a:spcBef>
                <a:spcPts val="406"/>
              </a:spcBef>
              <a:spcAft>
                <a:spcPts val="0"/>
              </a:spcAft>
              <a:buClr>
                <a:schemeClr val="dk1"/>
              </a:buClr>
              <a:buSzPts val="813"/>
              <a:buNone/>
              <a:defRPr sz="813"/>
            </a:lvl5pPr>
            <a:lvl6pPr marL="2743200" lvl="5" indent="-228600" algn="l">
              <a:lnSpc>
                <a:spcPct val="90000"/>
              </a:lnSpc>
              <a:spcBef>
                <a:spcPts val="406"/>
              </a:spcBef>
              <a:spcAft>
                <a:spcPts val="0"/>
              </a:spcAft>
              <a:buClr>
                <a:schemeClr val="dk1"/>
              </a:buClr>
              <a:buSzPts val="813"/>
              <a:buNone/>
              <a:defRPr sz="813"/>
            </a:lvl6pPr>
            <a:lvl7pPr marL="3200400" lvl="6" indent="-228600" algn="l">
              <a:lnSpc>
                <a:spcPct val="90000"/>
              </a:lnSpc>
              <a:spcBef>
                <a:spcPts val="406"/>
              </a:spcBef>
              <a:spcAft>
                <a:spcPts val="0"/>
              </a:spcAft>
              <a:buClr>
                <a:schemeClr val="dk1"/>
              </a:buClr>
              <a:buSzPts val="813"/>
              <a:buNone/>
              <a:defRPr sz="813"/>
            </a:lvl7pPr>
            <a:lvl8pPr marL="3657600" lvl="7" indent="-228600" algn="l">
              <a:lnSpc>
                <a:spcPct val="90000"/>
              </a:lnSpc>
              <a:spcBef>
                <a:spcPts val="406"/>
              </a:spcBef>
              <a:spcAft>
                <a:spcPts val="0"/>
              </a:spcAft>
              <a:buClr>
                <a:schemeClr val="dk1"/>
              </a:buClr>
              <a:buSzPts val="813"/>
              <a:buNone/>
              <a:defRPr sz="813"/>
            </a:lvl8pPr>
            <a:lvl9pPr marL="4114800" lvl="8" indent="-228600" algn="l">
              <a:lnSpc>
                <a:spcPct val="90000"/>
              </a:lnSpc>
              <a:spcBef>
                <a:spcPts val="406"/>
              </a:spcBef>
              <a:spcAft>
                <a:spcPts val="0"/>
              </a:spcAft>
              <a:buClr>
                <a:schemeClr val="dk1"/>
              </a:buClr>
              <a:buSzPts val="813"/>
              <a:buNone/>
              <a:defRPr sz="813"/>
            </a:lvl9pPr>
          </a:lstStyle>
          <a:p>
            <a:endParaRPr/>
          </a:p>
        </p:txBody>
      </p:sp>
      <p:sp>
        <p:nvSpPr>
          <p:cNvPr id="840" name="Google Shape;840;p65"/>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1" name="Google Shape;841;p65"/>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2" name="Google Shape;842;p65"/>
          <p:cNvSpPr txBox="1">
            <a:spLocks noGrp="1"/>
          </p:cNvSpPr>
          <p:nvPr>
            <p:ph type="sldNum" idx="12"/>
          </p:nvPr>
        </p:nvSpPr>
        <p:spPr>
          <a:xfrm>
            <a:off x="8610601"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43"/>
        <p:cNvGrpSpPr/>
        <p:nvPr/>
      </p:nvGrpSpPr>
      <p:grpSpPr>
        <a:xfrm>
          <a:off x="0" y="0"/>
          <a:ext cx="0" cy="0"/>
          <a:chOff x="0" y="0"/>
          <a:chExt cx="0" cy="0"/>
        </a:xfrm>
      </p:grpSpPr>
      <p:sp>
        <p:nvSpPr>
          <p:cNvPr id="844" name="Google Shape;844;p66"/>
          <p:cNvSpPr txBox="1">
            <a:spLocks noGrp="1"/>
          </p:cNvSpPr>
          <p:nvPr>
            <p:ph type="title"/>
          </p:nvPr>
        </p:nvSpPr>
        <p:spPr>
          <a:xfrm>
            <a:off x="838201"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5" name="Google Shape;845;p66"/>
          <p:cNvSpPr txBox="1">
            <a:spLocks noGrp="1"/>
          </p:cNvSpPr>
          <p:nvPr>
            <p:ph type="body" idx="1"/>
          </p:nvPr>
        </p:nvSpPr>
        <p:spPr>
          <a:xfrm rot="5400000">
            <a:off x="3920332"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846" name="Google Shape;846;p66"/>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7" name="Google Shape;847;p66"/>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8" name="Google Shape;848;p66"/>
          <p:cNvSpPr txBox="1">
            <a:spLocks noGrp="1"/>
          </p:cNvSpPr>
          <p:nvPr>
            <p:ph type="sldNum" idx="12"/>
          </p:nvPr>
        </p:nvSpPr>
        <p:spPr>
          <a:xfrm>
            <a:off x="8610601"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49"/>
        <p:cNvGrpSpPr/>
        <p:nvPr/>
      </p:nvGrpSpPr>
      <p:grpSpPr>
        <a:xfrm>
          <a:off x="0" y="0"/>
          <a:ext cx="0" cy="0"/>
          <a:chOff x="0" y="0"/>
          <a:chExt cx="0" cy="0"/>
        </a:xfrm>
      </p:grpSpPr>
      <p:sp>
        <p:nvSpPr>
          <p:cNvPr id="850" name="Google Shape;850;p6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1" name="Google Shape;851;p6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
        <p:nvSpPr>
          <p:cNvPr id="852" name="Google Shape;852;p67"/>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3" name="Google Shape;853;p67"/>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4" name="Google Shape;854;p67"/>
          <p:cNvSpPr txBox="1">
            <a:spLocks noGrp="1"/>
          </p:cNvSpPr>
          <p:nvPr>
            <p:ph type="sldNum" idx="12"/>
          </p:nvPr>
        </p:nvSpPr>
        <p:spPr>
          <a:xfrm>
            <a:off x="8610601"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855"/>
        <p:cNvGrpSpPr/>
        <p:nvPr/>
      </p:nvGrpSpPr>
      <p:grpSpPr>
        <a:xfrm>
          <a:off x="0" y="0"/>
          <a:ext cx="0" cy="0"/>
          <a:chOff x="0" y="0"/>
          <a:chExt cx="0" cy="0"/>
        </a:xfrm>
      </p:grpSpPr>
    </p:spTree>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8501C-4B98-94B8-BE69-95C1E62F823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d-ID"/>
          </a:p>
        </p:txBody>
      </p:sp>
      <p:sp>
        <p:nvSpPr>
          <p:cNvPr id="3" name="Subtitle 2">
            <a:extLst>
              <a:ext uri="{FF2B5EF4-FFF2-40B4-BE49-F238E27FC236}">
                <a16:creationId xmlns:a16="http://schemas.microsoft.com/office/drawing/2014/main" id="{634B3ED4-D26F-AAA0-CB99-9172B9626C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
        <p:nvSpPr>
          <p:cNvPr id="4" name="Date Placeholder 3">
            <a:extLst>
              <a:ext uri="{FF2B5EF4-FFF2-40B4-BE49-F238E27FC236}">
                <a16:creationId xmlns:a16="http://schemas.microsoft.com/office/drawing/2014/main" id="{D68108EB-7D26-1090-CF0B-D66668282523}"/>
              </a:ext>
            </a:extLst>
          </p:cNvPr>
          <p:cNvSpPr>
            <a:spLocks noGrp="1"/>
          </p:cNvSpPr>
          <p:nvPr>
            <p:ph type="dt" sz="half" idx="10"/>
          </p:nvPr>
        </p:nvSpPr>
        <p:spPr/>
        <p:txBody>
          <a:bodyPr/>
          <a:lstStyle/>
          <a:p>
            <a:fld id="{3C144D60-649C-4ECA-BC05-C117E039BCC2}" type="datetimeFigureOut">
              <a:rPr lang="id-ID" smtClean="0"/>
              <a:t>30/06/2025</a:t>
            </a:fld>
            <a:endParaRPr lang="id-ID"/>
          </a:p>
        </p:txBody>
      </p:sp>
      <p:sp>
        <p:nvSpPr>
          <p:cNvPr id="5" name="Footer Placeholder 4">
            <a:extLst>
              <a:ext uri="{FF2B5EF4-FFF2-40B4-BE49-F238E27FC236}">
                <a16:creationId xmlns:a16="http://schemas.microsoft.com/office/drawing/2014/main" id="{2FE81E6E-9D47-5A98-605E-B7E0F1F4BEBB}"/>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42AB4670-CD06-D493-A92B-E9E6716761C0}"/>
              </a:ext>
            </a:extLst>
          </p:cNvPr>
          <p:cNvSpPr>
            <a:spLocks noGrp="1"/>
          </p:cNvSpPr>
          <p:nvPr>
            <p:ph type="sldNum" sz="quarter" idx="12"/>
          </p:nvPr>
        </p:nvSpPr>
        <p:spPr/>
        <p:txBody>
          <a:bodyPr/>
          <a:lstStyle/>
          <a:p>
            <a:fld id="{C98A4300-2751-41FA-A992-3F6AD2897727}" type="slidenum">
              <a:rPr lang="id-ID" smtClean="0"/>
              <a:t>‹#›</a:t>
            </a:fld>
            <a:endParaRPr lang="id-ID"/>
          </a:p>
        </p:txBody>
      </p:sp>
    </p:spTree>
    <p:extLst>
      <p:ext uri="{BB962C8B-B14F-4D97-AF65-F5344CB8AC3E}">
        <p14:creationId xmlns:p14="http://schemas.microsoft.com/office/powerpoint/2010/main" val="7232733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E0B01-4EDD-9E3B-04F0-385AA8305A5B}"/>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9F992287-95CD-A5B5-37FA-448D921259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2B62CAE0-6053-A97F-BD97-89E91C73507E}"/>
              </a:ext>
            </a:extLst>
          </p:cNvPr>
          <p:cNvSpPr>
            <a:spLocks noGrp="1"/>
          </p:cNvSpPr>
          <p:nvPr>
            <p:ph type="dt" sz="half" idx="10"/>
          </p:nvPr>
        </p:nvSpPr>
        <p:spPr/>
        <p:txBody>
          <a:bodyPr/>
          <a:lstStyle/>
          <a:p>
            <a:fld id="{3C144D60-649C-4ECA-BC05-C117E039BCC2}" type="datetimeFigureOut">
              <a:rPr lang="id-ID" smtClean="0"/>
              <a:t>30/06/2025</a:t>
            </a:fld>
            <a:endParaRPr lang="id-ID"/>
          </a:p>
        </p:txBody>
      </p:sp>
      <p:sp>
        <p:nvSpPr>
          <p:cNvPr id="5" name="Footer Placeholder 4">
            <a:extLst>
              <a:ext uri="{FF2B5EF4-FFF2-40B4-BE49-F238E27FC236}">
                <a16:creationId xmlns:a16="http://schemas.microsoft.com/office/drawing/2014/main" id="{103CCC49-E7BD-D6C1-A711-A8B49D8B07F6}"/>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65509FB1-2255-C7C3-436C-494F74C175D3}"/>
              </a:ext>
            </a:extLst>
          </p:cNvPr>
          <p:cNvSpPr>
            <a:spLocks noGrp="1"/>
          </p:cNvSpPr>
          <p:nvPr>
            <p:ph type="sldNum" sz="quarter" idx="12"/>
          </p:nvPr>
        </p:nvSpPr>
        <p:spPr/>
        <p:txBody>
          <a:bodyPr/>
          <a:lstStyle/>
          <a:p>
            <a:fld id="{C98A4300-2751-41FA-A992-3F6AD2897727}" type="slidenum">
              <a:rPr lang="id-ID" smtClean="0"/>
              <a:t>‹#›</a:t>
            </a:fld>
            <a:endParaRPr lang="id-ID"/>
          </a:p>
        </p:txBody>
      </p:sp>
    </p:spTree>
    <p:extLst>
      <p:ext uri="{BB962C8B-B14F-4D97-AF65-F5344CB8AC3E}">
        <p14:creationId xmlns:p14="http://schemas.microsoft.com/office/powerpoint/2010/main" val="7714942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360A1-B3AF-DB89-832C-183A60C696E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d-ID"/>
          </a:p>
        </p:txBody>
      </p:sp>
      <p:sp>
        <p:nvSpPr>
          <p:cNvPr id="3" name="Text Placeholder 2">
            <a:extLst>
              <a:ext uri="{FF2B5EF4-FFF2-40B4-BE49-F238E27FC236}">
                <a16:creationId xmlns:a16="http://schemas.microsoft.com/office/drawing/2014/main" id="{ABBCEB45-BDBB-E8C9-D795-F4CF1F66998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416F6D4-F2BC-C275-4362-D9E2374EE7A4}"/>
              </a:ext>
            </a:extLst>
          </p:cNvPr>
          <p:cNvSpPr>
            <a:spLocks noGrp="1"/>
          </p:cNvSpPr>
          <p:nvPr>
            <p:ph type="dt" sz="half" idx="10"/>
          </p:nvPr>
        </p:nvSpPr>
        <p:spPr/>
        <p:txBody>
          <a:bodyPr/>
          <a:lstStyle/>
          <a:p>
            <a:fld id="{3C144D60-649C-4ECA-BC05-C117E039BCC2}" type="datetimeFigureOut">
              <a:rPr lang="id-ID" smtClean="0"/>
              <a:t>30/06/2025</a:t>
            </a:fld>
            <a:endParaRPr lang="id-ID"/>
          </a:p>
        </p:txBody>
      </p:sp>
      <p:sp>
        <p:nvSpPr>
          <p:cNvPr id="5" name="Footer Placeholder 4">
            <a:extLst>
              <a:ext uri="{FF2B5EF4-FFF2-40B4-BE49-F238E27FC236}">
                <a16:creationId xmlns:a16="http://schemas.microsoft.com/office/drawing/2014/main" id="{A0C1C69A-8517-5DCF-5A2D-FCD00233D7C8}"/>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1BB34002-8F4B-0902-FE9B-4C68021C280D}"/>
              </a:ext>
            </a:extLst>
          </p:cNvPr>
          <p:cNvSpPr>
            <a:spLocks noGrp="1"/>
          </p:cNvSpPr>
          <p:nvPr>
            <p:ph type="sldNum" sz="quarter" idx="12"/>
          </p:nvPr>
        </p:nvSpPr>
        <p:spPr/>
        <p:txBody>
          <a:bodyPr/>
          <a:lstStyle/>
          <a:p>
            <a:fld id="{C98A4300-2751-41FA-A992-3F6AD2897727}" type="slidenum">
              <a:rPr lang="id-ID" smtClean="0"/>
              <a:t>‹#›</a:t>
            </a:fld>
            <a:endParaRPr lang="id-ID"/>
          </a:p>
        </p:txBody>
      </p:sp>
    </p:spTree>
    <p:extLst>
      <p:ext uri="{BB962C8B-B14F-4D97-AF65-F5344CB8AC3E}">
        <p14:creationId xmlns:p14="http://schemas.microsoft.com/office/powerpoint/2010/main" val="25481438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D3ED0-20B3-4B89-F0A0-7E0D0FB8F8F3}"/>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a16="http://schemas.microsoft.com/office/drawing/2014/main" id="{BDF77DC7-FD09-7F4D-609D-1677D927533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a:extLst>
              <a:ext uri="{FF2B5EF4-FFF2-40B4-BE49-F238E27FC236}">
                <a16:creationId xmlns:a16="http://schemas.microsoft.com/office/drawing/2014/main" id="{6F602B78-D148-CAB7-9A4F-27E54350601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a:extLst>
              <a:ext uri="{FF2B5EF4-FFF2-40B4-BE49-F238E27FC236}">
                <a16:creationId xmlns:a16="http://schemas.microsoft.com/office/drawing/2014/main" id="{6F247291-D920-C7AD-5713-245C48F06473}"/>
              </a:ext>
            </a:extLst>
          </p:cNvPr>
          <p:cNvSpPr>
            <a:spLocks noGrp="1"/>
          </p:cNvSpPr>
          <p:nvPr>
            <p:ph type="dt" sz="half" idx="10"/>
          </p:nvPr>
        </p:nvSpPr>
        <p:spPr/>
        <p:txBody>
          <a:bodyPr/>
          <a:lstStyle/>
          <a:p>
            <a:fld id="{3C144D60-649C-4ECA-BC05-C117E039BCC2}" type="datetimeFigureOut">
              <a:rPr lang="id-ID" smtClean="0"/>
              <a:t>30/06/2025</a:t>
            </a:fld>
            <a:endParaRPr lang="id-ID"/>
          </a:p>
        </p:txBody>
      </p:sp>
      <p:sp>
        <p:nvSpPr>
          <p:cNvPr id="6" name="Footer Placeholder 5">
            <a:extLst>
              <a:ext uri="{FF2B5EF4-FFF2-40B4-BE49-F238E27FC236}">
                <a16:creationId xmlns:a16="http://schemas.microsoft.com/office/drawing/2014/main" id="{824286DD-D5E4-14A7-1C1A-D8A160D7BCB0}"/>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8468D63D-C00C-F815-96C0-D728EC048046}"/>
              </a:ext>
            </a:extLst>
          </p:cNvPr>
          <p:cNvSpPr>
            <a:spLocks noGrp="1"/>
          </p:cNvSpPr>
          <p:nvPr>
            <p:ph type="sldNum" sz="quarter" idx="12"/>
          </p:nvPr>
        </p:nvSpPr>
        <p:spPr/>
        <p:txBody>
          <a:bodyPr/>
          <a:lstStyle/>
          <a:p>
            <a:fld id="{C98A4300-2751-41FA-A992-3F6AD2897727}" type="slidenum">
              <a:rPr lang="id-ID" smtClean="0"/>
              <a:t>‹#›</a:t>
            </a:fld>
            <a:endParaRPr lang="id-ID"/>
          </a:p>
        </p:txBody>
      </p:sp>
    </p:spTree>
    <p:extLst>
      <p:ext uri="{BB962C8B-B14F-4D97-AF65-F5344CB8AC3E}">
        <p14:creationId xmlns:p14="http://schemas.microsoft.com/office/powerpoint/2010/main" val="104974088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246C0-38F3-6DB3-DE3B-55E9D0060FF7}"/>
              </a:ext>
            </a:extLst>
          </p:cNvPr>
          <p:cNvSpPr>
            <a:spLocks noGrp="1"/>
          </p:cNvSpPr>
          <p:nvPr>
            <p:ph type="title"/>
          </p:nvPr>
        </p:nvSpPr>
        <p:spPr>
          <a:xfrm>
            <a:off x="839788" y="365125"/>
            <a:ext cx="10515600" cy="1325563"/>
          </a:xfrm>
        </p:spPr>
        <p:txBody>
          <a:bodyPr/>
          <a:lstStyle/>
          <a:p>
            <a:r>
              <a:rPr lang="en-US"/>
              <a:t>Click to edit Master title style</a:t>
            </a:r>
            <a:endParaRPr lang="id-ID"/>
          </a:p>
        </p:txBody>
      </p:sp>
      <p:sp>
        <p:nvSpPr>
          <p:cNvPr id="3" name="Text Placeholder 2">
            <a:extLst>
              <a:ext uri="{FF2B5EF4-FFF2-40B4-BE49-F238E27FC236}">
                <a16:creationId xmlns:a16="http://schemas.microsoft.com/office/drawing/2014/main" id="{5F372FFB-A59A-8000-21AD-DCE8730D94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D76353A-4D1A-6999-75FC-305DF615A4A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a:extLst>
              <a:ext uri="{FF2B5EF4-FFF2-40B4-BE49-F238E27FC236}">
                <a16:creationId xmlns:a16="http://schemas.microsoft.com/office/drawing/2014/main" id="{367E2122-BAA6-53DF-6026-3FA24A7963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A550A01-F0CA-F611-E562-3D01FBC6873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a:extLst>
              <a:ext uri="{FF2B5EF4-FFF2-40B4-BE49-F238E27FC236}">
                <a16:creationId xmlns:a16="http://schemas.microsoft.com/office/drawing/2014/main" id="{257CE583-B7B0-2D45-6051-06A0D525C967}"/>
              </a:ext>
            </a:extLst>
          </p:cNvPr>
          <p:cNvSpPr>
            <a:spLocks noGrp="1"/>
          </p:cNvSpPr>
          <p:nvPr>
            <p:ph type="dt" sz="half" idx="10"/>
          </p:nvPr>
        </p:nvSpPr>
        <p:spPr/>
        <p:txBody>
          <a:bodyPr/>
          <a:lstStyle/>
          <a:p>
            <a:fld id="{3C144D60-649C-4ECA-BC05-C117E039BCC2}" type="datetimeFigureOut">
              <a:rPr lang="id-ID" smtClean="0"/>
              <a:t>30/06/2025</a:t>
            </a:fld>
            <a:endParaRPr lang="id-ID"/>
          </a:p>
        </p:txBody>
      </p:sp>
      <p:sp>
        <p:nvSpPr>
          <p:cNvPr id="8" name="Footer Placeholder 7">
            <a:extLst>
              <a:ext uri="{FF2B5EF4-FFF2-40B4-BE49-F238E27FC236}">
                <a16:creationId xmlns:a16="http://schemas.microsoft.com/office/drawing/2014/main" id="{00C77DEF-ADF8-508D-C97F-49C07023A4D2}"/>
              </a:ext>
            </a:extLst>
          </p:cNvPr>
          <p:cNvSpPr>
            <a:spLocks noGrp="1"/>
          </p:cNvSpPr>
          <p:nvPr>
            <p:ph type="ftr" sz="quarter" idx="11"/>
          </p:nvPr>
        </p:nvSpPr>
        <p:spPr/>
        <p:txBody>
          <a:bodyPr/>
          <a:lstStyle/>
          <a:p>
            <a:endParaRPr lang="id-ID"/>
          </a:p>
        </p:txBody>
      </p:sp>
      <p:sp>
        <p:nvSpPr>
          <p:cNvPr id="9" name="Slide Number Placeholder 8">
            <a:extLst>
              <a:ext uri="{FF2B5EF4-FFF2-40B4-BE49-F238E27FC236}">
                <a16:creationId xmlns:a16="http://schemas.microsoft.com/office/drawing/2014/main" id="{007888C1-1B9F-4620-6700-26589851D929}"/>
              </a:ext>
            </a:extLst>
          </p:cNvPr>
          <p:cNvSpPr>
            <a:spLocks noGrp="1"/>
          </p:cNvSpPr>
          <p:nvPr>
            <p:ph type="sldNum" sz="quarter" idx="12"/>
          </p:nvPr>
        </p:nvSpPr>
        <p:spPr/>
        <p:txBody>
          <a:bodyPr/>
          <a:lstStyle/>
          <a:p>
            <a:fld id="{C98A4300-2751-41FA-A992-3F6AD2897727}" type="slidenum">
              <a:rPr lang="id-ID" smtClean="0"/>
              <a:t>‹#›</a:t>
            </a:fld>
            <a:endParaRPr lang="id-ID"/>
          </a:p>
        </p:txBody>
      </p:sp>
    </p:spTree>
    <p:extLst>
      <p:ext uri="{BB962C8B-B14F-4D97-AF65-F5344CB8AC3E}">
        <p14:creationId xmlns:p14="http://schemas.microsoft.com/office/powerpoint/2010/main" val="373507833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97738-0ADA-D777-013B-1CF5221DA861}"/>
              </a:ext>
            </a:extLst>
          </p:cNvPr>
          <p:cNvSpPr>
            <a:spLocks noGrp="1"/>
          </p:cNvSpPr>
          <p:nvPr>
            <p:ph type="title"/>
          </p:nvPr>
        </p:nvSpPr>
        <p:spPr/>
        <p:txBody>
          <a:bodyPr/>
          <a:lstStyle/>
          <a:p>
            <a:r>
              <a:rPr lang="en-US"/>
              <a:t>Click to edit Master title style</a:t>
            </a:r>
            <a:endParaRPr lang="id-ID"/>
          </a:p>
        </p:txBody>
      </p:sp>
      <p:sp>
        <p:nvSpPr>
          <p:cNvPr id="3" name="Date Placeholder 2">
            <a:extLst>
              <a:ext uri="{FF2B5EF4-FFF2-40B4-BE49-F238E27FC236}">
                <a16:creationId xmlns:a16="http://schemas.microsoft.com/office/drawing/2014/main" id="{77C41B9D-289A-BC8E-C4DF-BC0232FDA994}"/>
              </a:ext>
            </a:extLst>
          </p:cNvPr>
          <p:cNvSpPr>
            <a:spLocks noGrp="1"/>
          </p:cNvSpPr>
          <p:nvPr>
            <p:ph type="dt" sz="half" idx="10"/>
          </p:nvPr>
        </p:nvSpPr>
        <p:spPr/>
        <p:txBody>
          <a:bodyPr/>
          <a:lstStyle/>
          <a:p>
            <a:fld id="{3C144D60-649C-4ECA-BC05-C117E039BCC2}" type="datetimeFigureOut">
              <a:rPr lang="id-ID" smtClean="0"/>
              <a:t>30/06/2025</a:t>
            </a:fld>
            <a:endParaRPr lang="id-ID"/>
          </a:p>
        </p:txBody>
      </p:sp>
      <p:sp>
        <p:nvSpPr>
          <p:cNvPr id="4" name="Footer Placeholder 3">
            <a:extLst>
              <a:ext uri="{FF2B5EF4-FFF2-40B4-BE49-F238E27FC236}">
                <a16:creationId xmlns:a16="http://schemas.microsoft.com/office/drawing/2014/main" id="{0A467F87-7E57-AC49-A9C9-0CB3DD57B342}"/>
              </a:ext>
            </a:extLst>
          </p:cNvPr>
          <p:cNvSpPr>
            <a:spLocks noGrp="1"/>
          </p:cNvSpPr>
          <p:nvPr>
            <p:ph type="ftr" sz="quarter" idx="11"/>
          </p:nvPr>
        </p:nvSpPr>
        <p:spPr/>
        <p:txBody>
          <a:bodyPr/>
          <a:lstStyle/>
          <a:p>
            <a:endParaRPr lang="id-ID"/>
          </a:p>
        </p:txBody>
      </p:sp>
      <p:sp>
        <p:nvSpPr>
          <p:cNvPr id="5" name="Slide Number Placeholder 4">
            <a:extLst>
              <a:ext uri="{FF2B5EF4-FFF2-40B4-BE49-F238E27FC236}">
                <a16:creationId xmlns:a16="http://schemas.microsoft.com/office/drawing/2014/main" id="{71673301-FCB9-8368-D317-D9C7251F0BD1}"/>
              </a:ext>
            </a:extLst>
          </p:cNvPr>
          <p:cNvSpPr>
            <a:spLocks noGrp="1"/>
          </p:cNvSpPr>
          <p:nvPr>
            <p:ph type="sldNum" sz="quarter" idx="12"/>
          </p:nvPr>
        </p:nvSpPr>
        <p:spPr/>
        <p:txBody>
          <a:bodyPr/>
          <a:lstStyle/>
          <a:p>
            <a:fld id="{C98A4300-2751-41FA-A992-3F6AD2897727}" type="slidenum">
              <a:rPr lang="id-ID" smtClean="0"/>
              <a:t>‹#›</a:t>
            </a:fld>
            <a:endParaRPr lang="id-ID"/>
          </a:p>
        </p:txBody>
      </p:sp>
    </p:spTree>
    <p:extLst>
      <p:ext uri="{BB962C8B-B14F-4D97-AF65-F5344CB8AC3E}">
        <p14:creationId xmlns:p14="http://schemas.microsoft.com/office/powerpoint/2010/main" val="333386545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C15C3F-D5D5-6FE6-16A4-DB196C501AAA}"/>
              </a:ext>
            </a:extLst>
          </p:cNvPr>
          <p:cNvSpPr>
            <a:spLocks noGrp="1"/>
          </p:cNvSpPr>
          <p:nvPr>
            <p:ph type="dt" sz="half" idx="10"/>
          </p:nvPr>
        </p:nvSpPr>
        <p:spPr/>
        <p:txBody>
          <a:bodyPr/>
          <a:lstStyle/>
          <a:p>
            <a:fld id="{3C144D60-649C-4ECA-BC05-C117E039BCC2}" type="datetimeFigureOut">
              <a:rPr lang="id-ID" smtClean="0"/>
              <a:t>30/06/2025</a:t>
            </a:fld>
            <a:endParaRPr lang="id-ID"/>
          </a:p>
        </p:txBody>
      </p:sp>
      <p:sp>
        <p:nvSpPr>
          <p:cNvPr id="3" name="Footer Placeholder 2">
            <a:extLst>
              <a:ext uri="{FF2B5EF4-FFF2-40B4-BE49-F238E27FC236}">
                <a16:creationId xmlns:a16="http://schemas.microsoft.com/office/drawing/2014/main" id="{8A29B0BB-57A9-F45D-1ADF-A2FA8A1FEF98}"/>
              </a:ext>
            </a:extLst>
          </p:cNvPr>
          <p:cNvSpPr>
            <a:spLocks noGrp="1"/>
          </p:cNvSpPr>
          <p:nvPr>
            <p:ph type="ftr" sz="quarter" idx="11"/>
          </p:nvPr>
        </p:nvSpPr>
        <p:spPr/>
        <p:txBody>
          <a:bodyPr/>
          <a:lstStyle/>
          <a:p>
            <a:endParaRPr lang="id-ID"/>
          </a:p>
        </p:txBody>
      </p:sp>
      <p:sp>
        <p:nvSpPr>
          <p:cNvPr id="4" name="Slide Number Placeholder 3">
            <a:extLst>
              <a:ext uri="{FF2B5EF4-FFF2-40B4-BE49-F238E27FC236}">
                <a16:creationId xmlns:a16="http://schemas.microsoft.com/office/drawing/2014/main" id="{E34407D2-7025-2769-5BB3-DBFBBC772ED7}"/>
              </a:ext>
            </a:extLst>
          </p:cNvPr>
          <p:cNvSpPr>
            <a:spLocks noGrp="1"/>
          </p:cNvSpPr>
          <p:nvPr>
            <p:ph type="sldNum" sz="quarter" idx="12"/>
          </p:nvPr>
        </p:nvSpPr>
        <p:spPr/>
        <p:txBody>
          <a:bodyPr/>
          <a:lstStyle/>
          <a:p>
            <a:fld id="{C98A4300-2751-41FA-A992-3F6AD2897727}" type="slidenum">
              <a:rPr lang="id-ID" smtClean="0"/>
              <a:t>‹#›</a:t>
            </a:fld>
            <a:endParaRPr lang="id-ID"/>
          </a:p>
        </p:txBody>
      </p:sp>
    </p:spTree>
    <p:extLst>
      <p:ext uri="{BB962C8B-B14F-4D97-AF65-F5344CB8AC3E}">
        <p14:creationId xmlns:p14="http://schemas.microsoft.com/office/powerpoint/2010/main" val="68979516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186AB-FE92-C3D5-DBC3-83D741091F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Content Placeholder 2">
            <a:extLst>
              <a:ext uri="{FF2B5EF4-FFF2-40B4-BE49-F238E27FC236}">
                <a16:creationId xmlns:a16="http://schemas.microsoft.com/office/drawing/2014/main" id="{993A5B90-907A-4C41-0C64-861E31B2C1D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a:extLst>
              <a:ext uri="{FF2B5EF4-FFF2-40B4-BE49-F238E27FC236}">
                <a16:creationId xmlns:a16="http://schemas.microsoft.com/office/drawing/2014/main" id="{E5824D43-7EE2-3AC4-83DA-974541E7C4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3858AD-26B4-BD61-0748-0C9C567EABDB}"/>
              </a:ext>
            </a:extLst>
          </p:cNvPr>
          <p:cNvSpPr>
            <a:spLocks noGrp="1"/>
          </p:cNvSpPr>
          <p:nvPr>
            <p:ph type="dt" sz="half" idx="10"/>
          </p:nvPr>
        </p:nvSpPr>
        <p:spPr/>
        <p:txBody>
          <a:bodyPr/>
          <a:lstStyle/>
          <a:p>
            <a:fld id="{3C144D60-649C-4ECA-BC05-C117E039BCC2}" type="datetimeFigureOut">
              <a:rPr lang="id-ID" smtClean="0"/>
              <a:t>30/06/2025</a:t>
            </a:fld>
            <a:endParaRPr lang="id-ID"/>
          </a:p>
        </p:txBody>
      </p:sp>
      <p:sp>
        <p:nvSpPr>
          <p:cNvPr id="6" name="Footer Placeholder 5">
            <a:extLst>
              <a:ext uri="{FF2B5EF4-FFF2-40B4-BE49-F238E27FC236}">
                <a16:creationId xmlns:a16="http://schemas.microsoft.com/office/drawing/2014/main" id="{F25B58FF-4F71-0CD4-D532-5598F1AF68E7}"/>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912E01F0-6DA1-558E-76CE-69DC0F239DCE}"/>
              </a:ext>
            </a:extLst>
          </p:cNvPr>
          <p:cNvSpPr>
            <a:spLocks noGrp="1"/>
          </p:cNvSpPr>
          <p:nvPr>
            <p:ph type="sldNum" sz="quarter" idx="12"/>
          </p:nvPr>
        </p:nvSpPr>
        <p:spPr/>
        <p:txBody>
          <a:bodyPr/>
          <a:lstStyle/>
          <a:p>
            <a:fld id="{C98A4300-2751-41FA-A992-3F6AD2897727}" type="slidenum">
              <a:rPr lang="id-ID" smtClean="0"/>
              <a:t>‹#›</a:t>
            </a:fld>
            <a:endParaRPr lang="id-ID"/>
          </a:p>
        </p:txBody>
      </p:sp>
    </p:spTree>
    <p:extLst>
      <p:ext uri="{BB962C8B-B14F-4D97-AF65-F5344CB8AC3E}">
        <p14:creationId xmlns:p14="http://schemas.microsoft.com/office/powerpoint/2010/main" val="390254899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4F741-4D7D-3BBA-9A8E-D0A4C006C7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Picture Placeholder 2">
            <a:extLst>
              <a:ext uri="{FF2B5EF4-FFF2-40B4-BE49-F238E27FC236}">
                <a16:creationId xmlns:a16="http://schemas.microsoft.com/office/drawing/2014/main" id="{F00A527A-EF4F-EA6B-2F77-E9F505E6458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a:extLst>
              <a:ext uri="{FF2B5EF4-FFF2-40B4-BE49-F238E27FC236}">
                <a16:creationId xmlns:a16="http://schemas.microsoft.com/office/drawing/2014/main" id="{773920B5-A6E9-7C5E-F8EE-A9F08034D1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9C05C9-F790-0288-C761-626179CCFD25}"/>
              </a:ext>
            </a:extLst>
          </p:cNvPr>
          <p:cNvSpPr>
            <a:spLocks noGrp="1"/>
          </p:cNvSpPr>
          <p:nvPr>
            <p:ph type="dt" sz="half" idx="10"/>
          </p:nvPr>
        </p:nvSpPr>
        <p:spPr/>
        <p:txBody>
          <a:bodyPr/>
          <a:lstStyle/>
          <a:p>
            <a:fld id="{3C144D60-649C-4ECA-BC05-C117E039BCC2}" type="datetimeFigureOut">
              <a:rPr lang="id-ID" smtClean="0"/>
              <a:t>30/06/2025</a:t>
            </a:fld>
            <a:endParaRPr lang="id-ID"/>
          </a:p>
        </p:txBody>
      </p:sp>
      <p:sp>
        <p:nvSpPr>
          <p:cNvPr id="6" name="Footer Placeholder 5">
            <a:extLst>
              <a:ext uri="{FF2B5EF4-FFF2-40B4-BE49-F238E27FC236}">
                <a16:creationId xmlns:a16="http://schemas.microsoft.com/office/drawing/2014/main" id="{092853FA-DE9B-A50A-9539-A1F3FF1CDDF1}"/>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992D524B-B29C-04B7-ADC8-1B057BF9AF3F}"/>
              </a:ext>
            </a:extLst>
          </p:cNvPr>
          <p:cNvSpPr>
            <a:spLocks noGrp="1"/>
          </p:cNvSpPr>
          <p:nvPr>
            <p:ph type="sldNum" sz="quarter" idx="12"/>
          </p:nvPr>
        </p:nvSpPr>
        <p:spPr/>
        <p:txBody>
          <a:bodyPr/>
          <a:lstStyle/>
          <a:p>
            <a:fld id="{C98A4300-2751-41FA-A992-3F6AD2897727}" type="slidenum">
              <a:rPr lang="id-ID" smtClean="0"/>
              <a:t>‹#›</a:t>
            </a:fld>
            <a:endParaRPr lang="id-ID"/>
          </a:p>
        </p:txBody>
      </p:sp>
    </p:spTree>
    <p:extLst>
      <p:ext uri="{BB962C8B-B14F-4D97-AF65-F5344CB8AC3E}">
        <p14:creationId xmlns:p14="http://schemas.microsoft.com/office/powerpoint/2010/main" val="426618747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92301-37D9-5CA8-1B9A-6F910009B1BC}"/>
              </a:ext>
            </a:extLst>
          </p:cNvPr>
          <p:cNvSpPr>
            <a:spLocks noGrp="1"/>
          </p:cNvSpPr>
          <p:nvPr>
            <p:ph type="title"/>
          </p:nvPr>
        </p:nvSpPr>
        <p:spPr/>
        <p:txBody>
          <a:bodyPr/>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20951B02-DBBF-CCF5-38A9-E7D639103B7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AB3D6A0E-9C43-37A6-5B3B-626C8E926976}"/>
              </a:ext>
            </a:extLst>
          </p:cNvPr>
          <p:cNvSpPr>
            <a:spLocks noGrp="1"/>
          </p:cNvSpPr>
          <p:nvPr>
            <p:ph type="dt" sz="half" idx="10"/>
          </p:nvPr>
        </p:nvSpPr>
        <p:spPr/>
        <p:txBody>
          <a:bodyPr/>
          <a:lstStyle/>
          <a:p>
            <a:fld id="{3C144D60-649C-4ECA-BC05-C117E039BCC2}" type="datetimeFigureOut">
              <a:rPr lang="id-ID" smtClean="0"/>
              <a:t>30/06/2025</a:t>
            </a:fld>
            <a:endParaRPr lang="id-ID"/>
          </a:p>
        </p:txBody>
      </p:sp>
      <p:sp>
        <p:nvSpPr>
          <p:cNvPr id="5" name="Footer Placeholder 4">
            <a:extLst>
              <a:ext uri="{FF2B5EF4-FFF2-40B4-BE49-F238E27FC236}">
                <a16:creationId xmlns:a16="http://schemas.microsoft.com/office/drawing/2014/main" id="{6D87EDF6-B521-901C-7DCA-4DCDABE0FEB2}"/>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5648B229-B737-F160-BAC7-06BC8F3DC226}"/>
              </a:ext>
            </a:extLst>
          </p:cNvPr>
          <p:cNvSpPr>
            <a:spLocks noGrp="1"/>
          </p:cNvSpPr>
          <p:nvPr>
            <p:ph type="sldNum" sz="quarter" idx="12"/>
          </p:nvPr>
        </p:nvSpPr>
        <p:spPr/>
        <p:txBody>
          <a:bodyPr/>
          <a:lstStyle/>
          <a:p>
            <a:fld id="{C98A4300-2751-41FA-A992-3F6AD2897727}" type="slidenum">
              <a:rPr lang="id-ID" smtClean="0"/>
              <a:t>‹#›</a:t>
            </a:fld>
            <a:endParaRPr lang="id-ID"/>
          </a:p>
        </p:txBody>
      </p:sp>
    </p:spTree>
    <p:extLst>
      <p:ext uri="{BB962C8B-B14F-4D97-AF65-F5344CB8AC3E}">
        <p14:creationId xmlns:p14="http://schemas.microsoft.com/office/powerpoint/2010/main" val="401481555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CB34EC-EF5A-3425-723B-78EDD9DFC2C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id-ID"/>
          </a:p>
        </p:txBody>
      </p:sp>
      <p:sp>
        <p:nvSpPr>
          <p:cNvPr id="3" name="Vertical Text Placeholder 2">
            <a:extLst>
              <a:ext uri="{FF2B5EF4-FFF2-40B4-BE49-F238E27FC236}">
                <a16:creationId xmlns:a16="http://schemas.microsoft.com/office/drawing/2014/main" id="{05563F05-2368-A25F-85C2-16925863E64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9FC37890-E9A2-7F41-D11F-5BC0B5733426}"/>
              </a:ext>
            </a:extLst>
          </p:cNvPr>
          <p:cNvSpPr>
            <a:spLocks noGrp="1"/>
          </p:cNvSpPr>
          <p:nvPr>
            <p:ph type="dt" sz="half" idx="10"/>
          </p:nvPr>
        </p:nvSpPr>
        <p:spPr/>
        <p:txBody>
          <a:bodyPr/>
          <a:lstStyle/>
          <a:p>
            <a:fld id="{3C144D60-649C-4ECA-BC05-C117E039BCC2}" type="datetimeFigureOut">
              <a:rPr lang="id-ID" smtClean="0"/>
              <a:t>30/06/2025</a:t>
            </a:fld>
            <a:endParaRPr lang="id-ID"/>
          </a:p>
        </p:txBody>
      </p:sp>
      <p:sp>
        <p:nvSpPr>
          <p:cNvPr id="5" name="Footer Placeholder 4">
            <a:extLst>
              <a:ext uri="{FF2B5EF4-FFF2-40B4-BE49-F238E27FC236}">
                <a16:creationId xmlns:a16="http://schemas.microsoft.com/office/drawing/2014/main" id="{B95183F5-994A-79B6-BD46-BF613A33F3E3}"/>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DA30D15F-070F-420D-4157-2A2F91672DE4}"/>
              </a:ext>
            </a:extLst>
          </p:cNvPr>
          <p:cNvSpPr>
            <a:spLocks noGrp="1"/>
          </p:cNvSpPr>
          <p:nvPr>
            <p:ph type="sldNum" sz="quarter" idx="12"/>
          </p:nvPr>
        </p:nvSpPr>
        <p:spPr/>
        <p:txBody>
          <a:bodyPr/>
          <a:lstStyle/>
          <a:p>
            <a:fld id="{C98A4300-2751-41FA-A992-3F6AD2897727}" type="slidenum">
              <a:rPr lang="id-ID" smtClean="0"/>
              <a:t>‹#›</a:t>
            </a:fld>
            <a:endParaRPr lang="id-ID"/>
          </a:p>
        </p:txBody>
      </p:sp>
    </p:spTree>
    <p:extLst>
      <p:ext uri="{BB962C8B-B14F-4D97-AF65-F5344CB8AC3E}">
        <p14:creationId xmlns:p14="http://schemas.microsoft.com/office/powerpoint/2010/main" val="4010126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theme" Target="../theme/theme3.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image" Target="../media/image8.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100000">
              <a:srgbClr val="B7B7B7"/>
            </a:gs>
          </a:gsLst>
          <a:lin ang="5400000" scaled="0"/>
        </a:gradFill>
        <a:effectLst/>
      </p:bgPr>
    </p:bg>
    <p:spTree>
      <p:nvGrpSpPr>
        <p:cNvPr id="1" name="Shape 9"/>
        <p:cNvGrpSpPr/>
        <p:nvPr/>
      </p:nvGrpSpPr>
      <p:grpSpPr>
        <a:xfrm>
          <a:off x="0" y="0"/>
          <a:ext cx="0" cy="0"/>
          <a:chOff x="0" y="0"/>
          <a:chExt cx="0" cy="0"/>
        </a:xfrm>
      </p:grpSpPr>
      <p:pic>
        <p:nvPicPr>
          <p:cNvPr id="10" name="Google Shape;10;p1" descr="\\DROBO-FS\QuickDrops\JB\PPTX NG\Droplets\LightingOverlay.png"/>
          <p:cNvPicPr preferRelativeResize="0"/>
          <p:nvPr/>
        </p:nvPicPr>
        <p:blipFill rotWithShape="1">
          <a:blip r:embed="rId18">
            <a:alphaModFix/>
          </a:blip>
          <a:srcRect/>
          <a:stretch/>
        </p:blipFill>
        <p:spPr>
          <a:xfrm>
            <a:off x="0" y="-1"/>
            <a:ext cx="12192003" cy="6858001"/>
          </a:xfrm>
          <a:prstGeom prst="rect">
            <a:avLst/>
          </a:prstGeom>
          <a:noFill/>
          <a:ln>
            <a:noFill/>
          </a:ln>
        </p:spPr>
      </p:pic>
      <p:sp>
        <p:nvSpPr>
          <p:cNvPr id="11" name="Google Shape;11;p1"/>
          <p:cNvSpPr txBox="1">
            <a:spLocks noGrp="1"/>
          </p:cNvSpPr>
          <p:nvPr>
            <p:ph type="title"/>
          </p:nvPr>
        </p:nvSpPr>
        <p:spPr>
          <a:xfrm>
            <a:off x="913775" y="618517"/>
            <a:ext cx="10364451" cy="1596177"/>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0"/>
              </a:spcBef>
              <a:spcAft>
                <a:spcPts val="0"/>
              </a:spcAft>
              <a:buClr>
                <a:schemeClr val="dk1"/>
              </a:buClr>
              <a:buSzPts val="3600"/>
              <a:buFont typeface="Twentieth Century"/>
              <a:buNone/>
              <a:defRPr sz="3600" b="0" i="0" u="none" strike="noStrike" cap="none">
                <a:solidFill>
                  <a:schemeClr val="dk1"/>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 name="Google Shape;12;p1"/>
          <p:cNvSpPr txBox="1">
            <a:spLocks noGrp="1"/>
          </p:cNvSpPr>
          <p:nvPr>
            <p:ph type="body" idx="1"/>
          </p:nvPr>
        </p:nvSpPr>
        <p:spPr>
          <a:xfrm>
            <a:off x="913775" y="2367093"/>
            <a:ext cx="10364452" cy="3424107"/>
          </a:xfrm>
          <a:prstGeom prst="rect">
            <a:avLst/>
          </a:prstGeom>
          <a:noFill/>
          <a:ln>
            <a:noFill/>
          </a:ln>
        </p:spPr>
        <p:txBody>
          <a:bodyPr spcFirstLastPara="1" wrap="square" lIns="91425" tIns="45700" rIns="91425" bIns="45700" anchor="t" anchorCtr="0">
            <a:normAutofit/>
          </a:bodyPr>
          <a:lstStyle>
            <a:lvl1pPr marL="457200" marR="0" lvl="0" indent="-355600" algn="l" rtl="0">
              <a:lnSpc>
                <a:spcPct val="120000"/>
              </a:lnSpc>
              <a:spcBef>
                <a:spcPts val="1000"/>
              </a:spcBef>
              <a:spcAft>
                <a:spcPts val="0"/>
              </a:spcAft>
              <a:buClr>
                <a:schemeClr val="dk1"/>
              </a:buClr>
              <a:buSzPts val="2000"/>
              <a:buFont typeface="Arial"/>
              <a:buChar char="•"/>
              <a:defRPr sz="2000" b="0" i="0" u="none" strike="noStrike" cap="none">
                <a:solidFill>
                  <a:schemeClr val="dk1"/>
                </a:solidFill>
                <a:latin typeface="Twentieth Century"/>
                <a:ea typeface="Twentieth Century"/>
                <a:cs typeface="Twentieth Century"/>
                <a:sym typeface="Twentieth Century"/>
              </a:defRPr>
            </a:lvl1pPr>
            <a:lvl2pPr marL="914400" marR="0" lvl="1" indent="-342900" algn="l" rtl="0">
              <a:lnSpc>
                <a:spcPct val="120000"/>
              </a:lnSpc>
              <a:spcBef>
                <a:spcPts val="500"/>
              </a:spcBef>
              <a:spcAft>
                <a:spcPts val="0"/>
              </a:spcAft>
              <a:buClr>
                <a:schemeClr val="dk1"/>
              </a:buClr>
              <a:buSzPts val="1800"/>
              <a:buFont typeface="Arial"/>
              <a:buChar char="•"/>
              <a:defRPr sz="1800" b="0" i="0" u="none" strike="noStrike" cap="none">
                <a:solidFill>
                  <a:schemeClr val="dk1"/>
                </a:solidFill>
                <a:latin typeface="Twentieth Century"/>
                <a:ea typeface="Twentieth Century"/>
                <a:cs typeface="Twentieth Century"/>
                <a:sym typeface="Twentieth Century"/>
              </a:defRPr>
            </a:lvl2pPr>
            <a:lvl3pPr marL="1371600" marR="0" lvl="2" indent="-330200" algn="l" rtl="0">
              <a:lnSpc>
                <a:spcPct val="120000"/>
              </a:lnSpc>
              <a:spcBef>
                <a:spcPts val="500"/>
              </a:spcBef>
              <a:spcAft>
                <a:spcPts val="0"/>
              </a:spcAft>
              <a:buClr>
                <a:schemeClr val="dk1"/>
              </a:buClr>
              <a:buSzPts val="1600"/>
              <a:buFont typeface="Arial"/>
              <a:buChar char="•"/>
              <a:defRPr sz="1600" b="0" i="0" u="none" strike="noStrike" cap="none">
                <a:solidFill>
                  <a:schemeClr val="dk1"/>
                </a:solidFill>
                <a:latin typeface="Twentieth Century"/>
                <a:ea typeface="Twentieth Century"/>
                <a:cs typeface="Twentieth Century"/>
                <a:sym typeface="Twentieth Century"/>
              </a:defRPr>
            </a:lvl3pPr>
            <a:lvl4pPr marL="1828800" marR="0" lvl="3" indent="-317500" algn="l" rtl="0">
              <a:lnSpc>
                <a:spcPct val="120000"/>
              </a:lnSpc>
              <a:spcBef>
                <a:spcPts val="5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4pPr>
            <a:lvl5pPr marL="2286000" marR="0" lvl="4" indent="-317500" algn="l" rtl="0">
              <a:lnSpc>
                <a:spcPct val="120000"/>
              </a:lnSpc>
              <a:spcBef>
                <a:spcPts val="5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5pPr>
            <a:lvl6pPr marL="2743200" marR="0" lvl="5" indent="-317500" algn="l" rtl="0">
              <a:lnSpc>
                <a:spcPct val="120000"/>
              </a:lnSpc>
              <a:spcBef>
                <a:spcPts val="5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6pPr>
            <a:lvl7pPr marL="3200400" marR="0" lvl="6" indent="-317500" algn="l" rtl="0">
              <a:lnSpc>
                <a:spcPct val="120000"/>
              </a:lnSpc>
              <a:spcBef>
                <a:spcPts val="5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7pPr>
            <a:lvl8pPr marL="3657600" marR="0" lvl="7" indent="-317500" algn="l" rtl="0">
              <a:lnSpc>
                <a:spcPct val="120000"/>
              </a:lnSpc>
              <a:spcBef>
                <a:spcPts val="5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8pPr>
            <a:lvl9pPr marL="4114800" marR="0" lvl="8" indent="-317500" algn="l" rtl="0">
              <a:lnSpc>
                <a:spcPct val="120000"/>
              </a:lnSpc>
              <a:spcBef>
                <a:spcPts val="5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3" name="Google Shape;13;p1"/>
          <p:cNvSpPr txBox="1">
            <a:spLocks noGrp="1"/>
          </p:cNvSpPr>
          <p:nvPr>
            <p:ph type="dt" idx="10"/>
          </p:nvPr>
        </p:nvSpPr>
        <p:spPr>
          <a:xfrm>
            <a:off x="7678737" y="5883275"/>
            <a:ext cx="2743200"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00" b="0" i="0" u="none" strike="noStrike" cap="none">
                <a:solidFill>
                  <a:schemeClr val="dk1"/>
                </a:solidFill>
                <a:latin typeface="Twentieth Century"/>
                <a:ea typeface="Twentieth Century"/>
                <a:cs typeface="Twentieth Century"/>
                <a:sym typeface="Twentieth Century"/>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4" name="Google Shape;14;p1"/>
          <p:cNvSpPr txBox="1">
            <a:spLocks noGrp="1"/>
          </p:cNvSpPr>
          <p:nvPr>
            <p:ph type="ftr" idx="11"/>
          </p:nvPr>
        </p:nvSpPr>
        <p:spPr>
          <a:xfrm>
            <a:off x="913774" y="5883275"/>
            <a:ext cx="6672887"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0" i="0" u="none" strike="noStrike" cap="none">
                <a:solidFill>
                  <a:schemeClr val="dk1"/>
                </a:solidFill>
                <a:latin typeface="Twentieth Century"/>
                <a:ea typeface="Twentieth Century"/>
                <a:cs typeface="Twentieth Century"/>
                <a:sym typeface="Twentieth Century"/>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5" name="Google Shape;15;p1"/>
          <p:cNvSpPr txBox="1">
            <a:spLocks noGrp="1"/>
          </p:cNvSpPr>
          <p:nvPr>
            <p:ph type="sldNum" idx="12"/>
          </p:nvPr>
        </p:nvSpPr>
        <p:spPr>
          <a:xfrm>
            <a:off x="10514011" y="5883275"/>
            <a:ext cx="764215"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00" b="0" i="0" u="none" strike="noStrike" cap="none">
                <a:solidFill>
                  <a:schemeClr val="dk1"/>
                </a:solidFill>
                <a:latin typeface="Twentieth Century"/>
                <a:ea typeface="Twentieth Century"/>
                <a:cs typeface="Twentieth Century"/>
                <a:sym typeface="Twentieth Century"/>
              </a:defRPr>
            </a:lvl1pPr>
            <a:lvl2pPr marL="0" marR="0" lvl="1" indent="0" algn="r" rtl="0">
              <a:spcBef>
                <a:spcPts val="0"/>
              </a:spcBef>
              <a:buNone/>
              <a:defRPr sz="1000" b="0" i="0" u="none" strike="noStrike" cap="none">
                <a:solidFill>
                  <a:schemeClr val="dk1"/>
                </a:solidFill>
                <a:latin typeface="Twentieth Century"/>
                <a:ea typeface="Twentieth Century"/>
                <a:cs typeface="Twentieth Century"/>
                <a:sym typeface="Twentieth Century"/>
              </a:defRPr>
            </a:lvl2pPr>
            <a:lvl3pPr marL="0" marR="0" lvl="2" indent="0" algn="r" rtl="0">
              <a:spcBef>
                <a:spcPts val="0"/>
              </a:spcBef>
              <a:buNone/>
              <a:defRPr sz="1000" b="0" i="0" u="none" strike="noStrike" cap="none">
                <a:solidFill>
                  <a:schemeClr val="dk1"/>
                </a:solidFill>
                <a:latin typeface="Twentieth Century"/>
                <a:ea typeface="Twentieth Century"/>
                <a:cs typeface="Twentieth Century"/>
                <a:sym typeface="Twentieth Century"/>
              </a:defRPr>
            </a:lvl3pPr>
            <a:lvl4pPr marL="0" marR="0" lvl="3" indent="0" algn="r" rtl="0">
              <a:spcBef>
                <a:spcPts val="0"/>
              </a:spcBef>
              <a:buNone/>
              <a:defRPr sz="1000" b="0" i="0" u="none" strike="noStrike" cap="none">
                <a:solidFill>
                  <a:schemeClr val="dk1"/>
                </a:solidFill>
                <a:latin typeface="Twentieth Century"/>
                <a:ea typeface="Twentieth Century"/>
                <a:cs typeface="Twentieth Century"/>
                <a:sym typeface="Twentieth Century"/>
              </a:defRPr>
            </a:lvl4pPr>
            <a:lvl5pPr marL="0" marR="0" lvl="4" indent="0" algn="r" rtl="0">
              <a:spcBef>
                <a:spcPts val="0"/>
              </a:spcBef>
              <a:buNone/>
              <a:defRPr sz="1000" b="0" i="0" u="none" strike="noStrike" cap="none">
                <a:solidFill>
                  <a:schemeClr val="dk1"/>
                </a:solidFill>
                <a:latin typeface="Twentieth Century"/>
                <a:ea typeface="Twentieth Century"/>
                <a:cs typeface="Twentieth Century"/>
                <a:sym typeface="Twentieth Century"/>
              </a:defRPr>
            </a:lvl5pPr>
            <a:lvl6pPr marL="0" marR="0" lvl="5" indent="0" algn="r" rtl="0">
              <a:spcBef>
                <a:spcPts val="0"/>
              </a:spcBef>
              <a:buNone/>
              <a:defRPr sz="1000" b="0" i="0" u="none" strike="noStrike" cap="none">
                <a:solidFill>
                  <a:schemeClr val="dk1"/>
                </a:solidFill>
                <a:latin typeface="Twentieth Century"/>
                <a:ea typeface="Twentieth Century"/>
                <a:cs typeface="Twentieth Century"/>
                <a:sym typeface="Twentieth Century"/>
              </a:defRPr>
            </a:lvl6pPr>
            <a:lvl7pPr marL="0" marR="0" lvl="6" indent="0" algn="r" rtl="0">
              <a:spcBef>
                <a:spcPts val="0"/>
              </a:spcBef>
              <a:buNone/>
              <a:defRPr sz="1000" b="0" i="0" u="none" strike="noStrike" cap="none">
                <a:solidFill>
                  <a:schemeClr val="dk1"/>
                </a:solidFill>
                <a:latin typeface="Twentieth Century"/>
                <a:ea typeface="Twentieth Century"/>
                <a:cs typeface="Twentieth Century"/>
                <a:sym typeface="Twentieth Century"/>
              </a:defRPr>
            </a:lvl7pPr>
            <a:lvl8pPr marL="0" marR="0" lvl="7" indent="0" algn="r" rtl="0">
              <a:spcBef>
                <a:spcPts val="0"/>
              </a:spcBef>
              <a:buNone/>
              <a:defRPr sz="1000" b="0" i="0" u="none" strike="noStrike" cap="none">
                <a:solidFill>
                  <a:schemeClr val="dk1"/>
                </a:solidFill>
                <a:latin typeface="Twentieth Century"/>
                <a:ea typeface="Twentieth Century"/>
                <a:cs typeface="Twentieth Century"/>
                <a:sym typeface="Twentieth Century"/>
              </a:defRPr>
            </a:lvl8pPr>
            <a:lvl9pPr marL="0" marR="0" lvl="8" indent="0" algn="r" rtl="0">
              <a:spcBef>
                <a:spcPts val="0"/>
              </a:spcBef>
              <a:buNone/>
              <a:defRPr sz="1000" b="0" i="0" u="none" strike="noStrike" cap="none">
                <a:solidFill>
                  <a:schemeClr val="dk1"/>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n-US"/>
              <a:t>‹#›</a:t>
            </a:fld>
            <a:endParaRPr/>
          </a:p>
        </p:txBody>
      </p:sp>
      <p:pic>
        <p:nvPicPr>
          <p:cNvPr id="16" name="Google Shape;16;p1"/>
          <p:cNvPicPr preferRelativeResize="0"/>
          <p:nvPr/>
        </p:nvPicPr>
        <p:blipFill rotWithShape="1">
          <a:blip r:embed="rId19">
            <a:alphaModFix/>
          </a:blip>
          <a:srcRect l="3613"/>
          <a:stretch/>
        </p:blipFill>
        <p:spPr>
          <a:xfrm>
            <a:off x="0" y="2669685"/>
            <a:ext cx="4037012" cy="4188315"/>
          </a:xfrm>
          <a:prstGeom prst="rect">
            <a:avLst/>
          </a:prstGeom>
          <a:noFill/>
          <a:ln>
            <a:noFill/>
          </a:ln>
        </p:spPr>
      </p:pic>
      <p:pic>
        <p:nvPicPr>
          <p:cNvPr id="17" name="Google Shape;17;p1"/>
          <p:cNvPicPr preferRelativeResize="0"/>
          <p:nvPr/>
        </p:nvPicPr>
        <p:blipFill rotWithShape="1">
          <a:blip r:embed="rId20">
            <a:alphaModFix/>
          </a:blip>
          <a:srcRect l="35640"/>
          <a:stretch/>
        </p:blipFill>
        <p:spPr>
          <a:xfrm>
            <a:off x="0" y="2892347"/>
            <a:ext cx="1522412" cy="2365453"/>
          </a:xfrm>
          <a:prstGeom prst="rect">
            <a:avLst/>
          </a:prstGeom>
          <a:noFill/>
          <a:ln>
            <a:noFill/>
          </a:ln>
        </p:spPr>
      </p:pic>
      <p:sp>
        <p:nvSpPr>
          <p:cNvPr id="18" name="Google Shape;18;p1"/>
          <p:cNvSpPr/>
          <p:nvPr/>
        </p:nvSpPr>
        <p:spPr>
          <a:xfrm>
            <a:off x="8609012" y="1676400"/>
            <a:ext cx="2819400" cy="2819400"/>
          </a:xfrm>
          <a:prstGeom prst="ellipse">
            <a:avLst/>
          </a:prstGeom>
          <a:gradFill>
            <a:gsLst>
              <a:gs pos="0">
                <a:srgbClr val="CBD7E6">
                  <a:alpha val="6666"/>
                </a:srgbClr>
              </a:gs>
              <a:gs pos="36000">
                <a:srgbClr val="CBD7E6">
                  <a:alpha val="5882"/>
                </a:srgbClr>
              </a:gs>
              <a:gs pos="69000">
                <a:srgbClr val="CBD7E6">
                  <a:alpha val="0"/>
                </a:srgbClr>
              </a:gs>
              <a:gs pos="100000">
                <a:srgbClr val="CBD7E6">
                  <a:alpha val="0"/>
                </a:srgbClr>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pic>
        <p:nvPicPr>
          <p:cNvPr id="19" name="Google Shape;19;p1"/>
          <p:cNvPicPr preferRelativeResize="0"/>
          <p:nvPr/>
        </p:nvPicPr>
        <p:blipFill rotWithShape="1">
          <a:blip r:embed="rId21">
            <a:alphaModFix/>
          </a:blip>
          <a:srcRect t="28812"/>
          <a:stretch/>
        </p:blipFill>
        <p:spPr>
          <a:xfrm>
            <a:off x="7999412" y="0"/>
            <a:ext cx="1603387" cy="1141407"/>
          </a:xfrm>
          <a:prstGeom prst="rect">
            <a:avLst/>
          </a:prstGeom>
          <a:noFill/>
          <a:ln>
            <a:noFill/>
          </a:ln>
        </p:spPr>
      </p:pic>
      <p:pic>
        <p:nvPicPr>
          <p:cNvPr id="20" name="Google Shape;20;p1"/>
          <p:cNvPicPr preferRelativeResize="0"/>
          <p:nvPr/>
        </p:nvPicPr>
        <p:blipFill rotWithShape="1">
          <a:blip r:embed="rId22">
            <a:alphaModFix/>
          </a:blip>
          <a:srcRect b="23320"/>
          <a:stretch/>
        </p:blipFill>
        <p:spPr>
          <a:xfrm>
            <a:off x="8605878" y="6096000"/>
            <a:ext cx="993734" cy="762000"/>
          </a:xfrm>
          <a:prstGeom prst="rect">
            <a:avLst/>
          </a:prstGeom>
          <a:noFill/>
          <a:ln>
            <a:noFill/>
          </a:ln>
        </p:spPr>
      </p:pic>
      <p:sp>
        <p:nvSpPr>
          <p:cNvPr id="21" name="Google Shape;21;p1"/>
          <p:cNvSpPr/>
          <p:nvPr/>
        </p:nvSpPr>
        <p:spPr>
          <a:xfrm>
            <a:off x="10437812" y="0"/>
            <a:ext cx="685800" cy="1143000"/>
          </a:xfrm>
          <a:prstGeom prst="rect">
            <a:avLst/>
          </a:prstGeom>
          <a:solidFill>
            <a:schemeClr val="accent1"/>
          </a:solidFill>
          <a:ln>
            <a:noFill/>
          </a:ln>
          <a:effectLst>
            <a:outerShdw blurRad="50800" dist="25400" dir="5400000" rotWithShape="0">
              <a:srgbClr val="000000">
                <a:alpha val="27843"/>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Twentieth Century"/>
              <a:ea typeface="Twentieth Century"/>
              <a:cs typeface="Twentieth Century"/>
              <a:sym typeface="Twentieth Century"/>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3" r:id="rId14"/>
    <p:sldLayoutId id="2147483664" r:id="rId15"/>
    <p:sldLayoutId id="2147483665"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371"/>
        <p:cNvGrpSpPr/>
        <p:nvPr/>
      </p:nvGrpSpPr>
      <p:grpSpPr>
        <a:xfrm>
          <a:off x="0" y="0"/>
          <a:ext cx="0" cy="0"/>
          <a:chOff x="0" y="0"/>
          <a:chExt cx="0" cy="0"/>
        </a:xfrm>
      </p:grpSpPr>
      <p:sp>
        <p:nvSpPr>
          <p:cNvPr id="372" name="Google Shape;372;p32"/>
          <p:cNvSpPr/>
          <p:nvPr/>
        </p:nvSpPr>
        <p:spPr>
          <a:xfrm>
            <a:off x="8836520" y="6428957"/>
            <a:ext cx="380776" cy="210499"/>
          </a:xfrm>
          <a:custGeom>
            <a:avLst/>
            <a:gdLst/>
            <a:ahLst/>
            <a:cxnLst/>
            <a:rect l="l" t="t" r="r" b="b"/>
            <a:pathLst>
              <a:path w="179" h="132" extrusionOk="0">
                <a:moveTo>
                  <a:pt x="0" y="132"/>
                </a:moveTo>
                <a:lnTo>
                  <a:pt x="29" y="132"/>
                </a:lnTo>
                <a:lnTo>
                  <a:pt x="77" y="108"/>
                </a:lnTo>
                <a:lnTo>
                  <a:pt x="119" y="78"/>
                </a:lnTo>
                <a:lnTo>
                  <a:pt x="155" y="48"/>
                </a:lnTo>
                <a:lnTo>
                  <a:pt x="179" y="12"/>
                </a:lnTo>
                <a:lnTo>
                  <a:pt x="173" y="6"/>
                </a:lnTo>
                <a:lnTo>
                  <a:pt x="167" y="0"/>
                </a:lnTo>
                <a:lnTo>
                  <a:pt x="137" y="42"/>
                </a:lnTo>
                <a:lnTo>
                  <a:pt x="101" y="78"/>
                </a:lnTo>
                <a:lnTo>
                  <a:pt x="53" y="108"/>
                </a:lnTo>
                <a:lnTo>
                  <a:pt x="0" y="132"/>
                </a:lnTo>
                <a:lnTo>
                  <a:pt x="0" y="132"/>
                </a:lnTo>
                <a:close/>
              </a:path>
            </a:pathLst>
          </a:custGeom>
          <a:gradFill>
            <a:gsLst>
              <a:gs pos="0">
                <a:schemeClr val="accent2"/>
              </a:gs>
              <a:gs pos="100000">
                <a:srgbClr val="78A8F0"/>
              </a:gs>
            </a:gsLst>
            <a:lin ang="189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grpSp>
        <p:nvGrpSpPr>
          <p:cNvPr id="373" name="Google Shape;373;p32"/>
          <p:cNvGrpSpPr/>
          <p:nvPr/>
        </p:nvGrpSpPr>
        <p:grpSpPr>
          <a:xfrm>
            <a:off x="3576" y="4267647"/>
            <a:ext cx="12188425" cy="2590353"/>
            <a:chOff x="2" y="2688"/>
            <a:chExt cx="5758" cy="1632"/>
          </a:xfrm>
        </p:grpSpPr>
        <p:sp>
          <p:nvSpPr>
            <p:cNvPr id="374" name="Google Shape;374;p32"/>
            <p:cNvSpPr/>
            <p:nvPr/>
          </p:nvSpPr>
          <p:spPr>
            <a:xfrm>
              <a:off x="2" y="2688"/>
              <a:ext cx="5758" cy="1632"/>
            </a:xfrm>
            <a:custGeom>
              <a:avLst/>
              <a:gdLst/>
              <a:ahLst/>
              <a:cxnLst/>
              <a:rect l="l" t="t" r="r" b="b"/>
              <a:pathLst>
                <a:path w="5740" h="4316" extrusionOk="0">
                  <a:moveTo>
                    <a:pt x="5740" y="4316"/>
                  </a:moveTo>
                  <a:lnTo>
                    <a:pt x="0" y="4316"/>
                  </a:lnTo>
                  <a:lnTo>
                    <a:pt x="0" y="0"/>
                  </a:lnTo>
                  <a:lnTo>
                    <a:pt x="5740" y="0"/>
                  </a:lnTo>
                  <a:lnTo>
                    <a:pt x="5740" y="4316"/>
                  </a:lnTo>
                  <a:close/>
                </a:path>
              </a:pathLst>
            </a:custGeom>
            <a:gradFill>
              <a:gsLst>
                <a:gs pos="0">
                  <a:schemeClr val="dk2"/>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520">
                <a:solidFill>
                  <a:schemeClr val="lt1"/>
                </a:solidFill>
                <a:latin typeface="Arial"/>
                <a:ea typeface="Arial"/>
                <a:cs typeface="Arial"/>
                <a:sym typeface="Arial"/>
              </a:endParaRPr>
            </a:p>
          </p:txBody>
        </p:sp>
        <p:grpSp>
          <p:nvGrpSpPr>
            <p:cNvPr id="375" name="Google Shape;375;p32"/>
            <p:cNvGrpSpPr/>
            <p:nvPr/>
          </p:nvGrpSpPr>
          <p:grpSpPr>
            <a:xfrm>
              <a:off x="3528" y="3715"/>
              <a:ext cx="792" cy="521"/>
              <a:chOff x="3527" y="3715"/>
              <a:chExt cx="792" cy="521"/>
            </a:xfrm>
          </p:grpSpPr>
          <p:sp>
            <p:nvSpPr>
              <p:cNvPr id="376" name="Google Shape;376;p32"/>
              <p:cNvSpPr/>
              <p:nvPr/>
            </p:nvSpPr>
            <p:spPr>
              <a:xfrm>
                <a:off x="3686" y="3811"/>
                <a:ext cx="532" cy="327"/>
              </a:xfrm>
              <a:prstGeom prst="ellipse">
                <a:avLst/>
              </a:prstGeom>
              <a:gradFill>
                <a:gsLst>
                  <a:gs pos="0">
                    <a:schemeClr val="accent2"/>
                  </a:gs>
                  <a:gs pos="100000">
                    <a:srgbClr val="7AABF4"/>
                  </a:gs>
                </a:gsLst>
                <a:path path="circle">
                  <a:fillToRect l="50000" t="50000" r="50000" b="50000"/>
                </a:path>
                <a:tileRect/>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377" name="Google Shape;377;p32"/>
              <p:cNvSpPr/>
              <p:nvPr/>
            </p:nvSpPr>
            <p:spPr>
              <a:xfrm>
                <a:off x="3726" y="3840"/>
                <a:ext cx="452" cy="275"/>
              </a:xfrm>
              <a:prstGeom prst="ellipse">
                <a:avLst/>
              </a:prstGeom>
              <a:gradFill>
                <a:gsLst>
                  <a:gs pos="0">
                    <a:srgbClr val="7AABF4"/>
                  </a:gs>
                  <a:gs pos="100000">
                    <a:schemeClr val="accent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378" name="Google Shape;378;p32"/>
              <p:cNvSpPr/>
              <p:nvPr/>
            </p:nvSpPr>
            <p:spPr>
              <a:xfrm>
                <a:off x="3782" y="3872"/>
                <a:ext cx="344" cy="207"/>
              </a:xfrm>
              <a:prstGeom prst="ellipse">
                <a:avLst/>
              </a:prstGeom>
              <a:gradFill>
                <a:gsLst>
                  <a:gs pos="0">
                    <a:schemeClr val="accent2"/>
                  </a:gs>
                  <a:gs pos="100000">
                    <a:srgbClr val="7CAEF8"/>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379" name="Google Shape;379;p32"/>
              <p:cNvSpPr/>
              <p:nvPr/>
            </p:nvSpPr>
            <p:spPr>
              <a:xfrm>
                <a:off x="3822" y="3896"/>
                <a:ext cx="263" cy="160"/>
              </a:xfrm>
              <a:prstGeom prst="ellipse">
                <a:avLst/>
              </a:prstGeom>
              <a:gradFill>
                <a:gsLst>
                  <a:gs pos="0">
                    <a:srgbClr val="7EB0FB"/>
                  </a:gs>
                  <a:gs pos="100000">
                    <a:schemeClr val="accent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380" name="Google Shape;380;p32"/>
              <p:cNvSpPr/>
              <p:nvPr/>
            </p:nvSpPr>
            <p:spPr>
              <a:xfrm>
                <a:off x="3856" y="3922"/>
                <a:ext cx="192" cy="107"/>
              </a:xfrm>
              <a:prstGeom prst="ellipse">
                <a:avLst/>
              </a:prstGeom>
              <a:gradFill>
                <a:gsLst>
                  <a:gs pos="0">
                    <a:schemeClr val="accent2"/>
                  </a:gs>
                  <a:gs pos="100000">
                    <a:srgbClr val="7CAEF8"/>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381" name="Google Shape;381;p32"/>
              <p:cNvSpPr/>
              <p:nvPr/>
            </p:nvSpPr>
            <p:spPr>
              <a:xfrm>
                <a:off x="3575" y="3715"/>
                <a:ext cx="383" cy="161"/>
              </a:xfrm>
              <a:custGeom>
                <a:avLst/>
                <a:gdLst/>
                <a:ahLst/>
                <a:cxnLst/>
                <a:rect l="l" t="t" r="r" b="b"/>
                <a:pathLst>
                  <a:path w="382" h="161" extrusionOk="0">
                    <a:moveTo>
                      <a:pt x="376" y="12"/>
                    </a:moveTo>
                    <a:lnTo>
                      <a:pt x="257" y="24"/>
                    </a:lnTo>
                    <a:lnTo>
                      <a:pt x="149" y="54"/>
                    </a:lnTo>
                    <a:lnTo>
                      <a:pt x="101" y="77"/>
                    </a:lnTo>
                    <a:lnTo>
                      <a:pt x="59" y="101"/>
                    </a:lnTo>
                    <a:lnTo>
                      <a:pt x="24" y="131"/>
                    </a:lnTo>
                    <a:lnTo>
                      <a:pt x="0" y="161"/>
                    </a:lnTo>
                    <a:lnTo>
                      <a:pt x="0" y="137"/>
                    </a:lnTo>
                    <a:lnTo>
                      <a:pt x="29" y="107"/>
                    </a:lnTo>
                    <a:lnTo>
                      <a:pt x="65" y="83"/>
                    </a:lnTo>
                    <a:lnTo>
                      <a:pt x="155" y="36"/>
                    </a:lnTo>
                    <a:lnTo>
                      <a:pt x="257" y="12"/>
                    </a:lnTo>
                    <a:lnTo>
                      <a:pt x="376" y="0"/>
                    </a:lnTo>
                    <a:lnTo>
                      <a:pt x="376" y="0"/>
                    </a:lnTo>
                    <a:lnTo>
                      <a:pt x="382" y="0"/>
                    </a:lnTo>
                    <a:lnTo>
                      <a:pt x="382" y="12"/>
                    </a:lnTo>
                    <a:lnTo>
                      <a:pt x="376" y="12"/>
                    </a:lnTo>
                    <a:lnTo>
                      <a:pt x="376" y="12"/>
                    </a:lnTo>
                    <a:lnTo>
                      <a:pt x="376" y="12"/>
                    </a:lnTo>
                    <a:close/>
                  </a:path>
                </a:pathLst>
              </a:custGeom>
              <a:gradFill>
                <a:gsLst>
                  <a:gs pos="0">
                    <a:srgbClr val="7CAEF8"/>
                  </a:gs>
                  <a:gs pos="100000">
                    <a:schemeClr val="accent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382" name="Google Shape;382;p32"/>
              <p:cNvSpPr/>
              <p:nvPr/>
            </p:nvSpPr>
            <p:spPr>
              <a:xfrm>
                <a:off x="3695" y="4170"/>
                <a:ext cx="444" cy="66"/>
              </a:xfrm>
              <a:custGeom>
                <a:avLst/>
                <a:gdLst/>
                <a:ahLst/>
                <a:cxnLst/>
                <a:rect l="l" t="t" r="r" b="b"/>
                <a:pathLst>
                  <a:path w="443" h="66" extrusionOk="0">
                    <a:moveTo>
                      <a:pt x="257" y="54"/>
                    </a:moveTo>
                    <a:lnTo>
                      <a:pt x="353" y="48"/>
                    </a:lnTo>
                    <a:lnTo>
                      <a:pt x="443" y="24"/>
                    </a:lnTo>
                    <a:lnTo>
                      <a:pt x="443" y="36"/>
                    </a:lnTo>
                    <a:lnTo>
                      <a:pt x="353" y="60"/>
                    </a:lnTo>
                    <a:lnTo>
                      <a:pt x="257" y="66"/>
                    </a:lnTo>
                    <a:lnTo>
                      <a:pt x="186" y="60"/>
                    </a:lnTo>
                    <a:lnTo>
                      <a:pt x="120" y="48"/>
                    </a:lnTo>
                    <a:lnTo>
                      <a:pt x="60" y="36"/>
                    </a:lnTo>
                    <a:lnTo>
                      <a:pt x="0" y="12"/>
                    </a:lnTo>
                    <a:lnTo>
                      <a:pt x="0" y="0"/>
                    </a:lnTo>
                    <a:lnTo>
                      <a:pt x="54" y="24"/>
                    </a:lnTo>
                    <a:lnTo>
                      <a:pt x="120" y="36"/>
                    </a:lnTo>
                    <a:lnTo>
                      <a:pt x="186" y="48"/>
                    </a:lnTo>
                    <a:lnTo>
                      <a:pt x="257" y="54"/>
                    </a:lnTo>
                    <a:lnTo>
                      <a:pt x="257" y="54"/>
                    </a:lnTo>
                    <a:close/>
                  </a:path>
                </a:pathLst>
              </a:custGeom>
              <a:gradFill>
                <a:gsLst>
                  <a:gs pos="0">
                    <a:srgbClr val="76A5EC"/>
                  </a:gs>
                  <a:gs pos="100000">
                    <a:schemeClr val="accent2"/>
                  </a:gs>
                </a:gsLst>
                <a:lin ang="189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383" name="Google Shape;383;p32"/>
              <p:cNvSpPr/>
              <p:nvPr/>
            </p:nvSpPr>
            <p:spPr>
              <a:xfrm>
                <a:off x="3527" y="3906"/>
                <a:ext cx="89" cy="216"/>
              </a:xfrm>
              <a:custGeom>
                <a:avLst/>
                <a:gdLst/>
                <a:ahLst/>
                <a:cxnLst/>
                <a:rect l="l" t="t" r="r" b="b"/>
                <a:pathLst>
                  <a:path w="89" h="216" extrusionOk="0">
                    <a:moveTo>
                      <a:pt x="12" y="66"/>
                    </a:moveTo>
                    <a:lnTo>
                      <a:pt x="18" y="108"/>
                    </a:lnTo>
                    <a:lnTo>
                      <a:pt x="36" y="144"/>
                    </a:lnTo>
                    <a:lnTo>
                      <a:pt x="60" y="180"/>
                    </a:lnTo>
                    <a:lnTo>
                      <a:pt x="89" y="216"/>
                    </a:lnTo>
                    <a:lnTo>
                      <a:pt x="72" y="216"/>
                    </a:lnTo>
                    <a:lnTo>
                      <a:pt x="42" y="180"/>
                    </a:lnTo>
                    <a:lnTo>
                      <a:pt x="18" y="144"/>
                    </a:lnTo>
                    <a:lnTo>
                      <a:pt x="6" y="108"/>
                    </a:lnTo>
                    <a:lnTo>
                      <a:pt x="0" y="66"/>
                    </a:lnTo>
                    <a:lnTo>
                      <a:pt x="0" y="30"/>
                    </a:lnTo>
                    <a:lnTo>
                      <a:pt x="12" y="0"/>
                    </a:lnTo>
                    <a:lnTo>
                      <a:pt x="30" y="0"/>
                    </a:lnTo>
                    <a:lnTo>
                      <a:pt x="18" y="30"/>
                    </a:lnTo>
                    <a:lnTo>
                      <a:pt x="12" y="66"/>
                    </a:lnTo>
                    <a:lnTo>
                      <a:pt x="12" y="66"/>
                    </a:lnTo>
                    <a:close/>
                  </a:path>
                </a:pathLst>
              </a:custGeom>
              <a:gradFill>
                <a:gsLst>
                  <a:gs pos="0">
                    <a:schemeClr val="accent2"/>
                  </a:gs>
                  <a:gs pos="100000">
                    <a:srgbClr val="78A8F0"/>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384" name="Google Shape;384;p32"/>
              <p:cNvSpPr/>
              <p:nvPr/>
            </p:nvSpPr>
            <p:spPr>
              <a:xfrm>
                <a:off x="3569" y="3746"/>
                <a:ext cx="750" cy="460"/>
              </a:xfrm>
              <a:custGeom>
                <a:avLst/>
                <a:gdLst/>
                <a:ahLst/>
                <a:cxnLst/>
                <a:rect l="l" t="t" r="r" b="b"/>
                <a:pathLst>
                  <a:path w="747" h="461" extrusionOk="0">
                    <a:moveTo>
                      <a:pt x="382" y="443"/>
                    </a:moveTo>
                    <a:lnTo>
                      <a:pt x="311" y="437"/>
                    </a:lnTo>
                    <a:lnTo>
                      <a:pt x="245" y="425"/>
                    </a:lnTo>
                    <a:lnTo>
                      <a:pt x="185" y="407"/>
                    </a:lnTo>
                    <a:lnTo>
                      <a:pt x="131" y="383"/>
                    </a:lnTo>
                    <a:lnTo>
                      <a:pt x="83" y="347"/>
                    </a:lnTo>
                    <a:lnTo>
                      <a:pt x="53" y="311"/>
                    </a:lnTo>
                    <a:lnTo>
                      <a:pt x="30" y="269"/>
                    </a:lnTo>
                    <a:lnTo>
                      <a:pt x="24" y="227"/>
                    </a:lnTo>
                    <a:lnTo>
                      <a:pt x="30" y="185"/>
                    </a:lnTo>
                    <a:lnTo>
                      <a:pt x="53" y="143"/>
                    </a:lnTo>
                    <a:lnTo>
                      <a:pt x="83" y="107"/>
                    </a:lnTo>
                    <a:lnTo>
                      <a:pt x="131" y="77"/>
                    </a:lnTo>
                    <a:lnTo>
                      <a:pt x="185" y="47"/>
                    </a:lnTo>
                    <a:lnTo>
                      <a:pt x="245" y="30"/>
                    </a:lnTo>
                    <a:lnTo>
                      <a:pt x="311" y="18"/>
                    </a:lnTo>
                    <a:lnTo>
                      <a:pt x="382" y="12"/>
                    </a:lnTo>
                    <a:lnTo>
                      <a:pt x="478" y="18"/>
                    </a:lnTo>
                    <a:lnTo>
                      <a:pt x="562" y="41"/>
                    </a:lnTo>
                    <a:lnTo>
                      <a:pt x="562" y="36"/>
                    </a:lnTo>
                    <a:lnTo>
                      <a:pt x="562" y="30"/>
                    </a:lnTo>
                    <a:lnTo>
                      <a:pt x="478" y="6"/>
                    </a:lnTo>
                    <a:lnTo>
                      <a:pt x="382" y="0"/>
                    </a:lnTo>
                    <a:lnTo>
                      <a:pt x="305" y="6"/>
                    </a:lnTo>
                    <a:lnTo>
                      <a:pt x="233" y="18"/>
                    </a:lnTo>
                    <a:lnTo>
                      <a:pt x="167" y="41"/>
                    </a:lnTo>
                    <a:lnTo>
                      <a:pt x="113" y="65"/>
                    </a:lnTo>
                    <a:lnTo>
                      <a:pt x="65" y="101"/>
                    </a:lnTo>
                    <a:lnTo>
                      <a:pt x="30" y="137"/>
                    </a:lnTo>
                    <a:lnTo>
                      <a:pt x="6" y="179"/>
                    </a:lnTo>
                    <a:lnTo>
                      <a:pt x="0" y="227"/>
                    </a:lnTo>
                    <a:lnTo>
                      <a:pt x="6" y="275"/>
                    </a:lnTo>
                    <a:lnTo>
                      <a:pt x="30" y="317"/>
                    </a:lnTo>
                    <a:lnTo>
                      <a:pt x="65" y="359"/>
                    </a:lnTo>
                    <a:lnTo>
                      <a:pt x="113" y="395"/>
                    </a:lnTo>
                    <a:lnTo>
                      <a:pt x="167" y="419"/>
                    </a:lnTo>
                    <a:lnTo>
                      <a:pt x="233" y="443"/>
                    </a:lnTo>
                    <a:lnTo>
                      <a:pt x="305" y="455"/>
                    </a:lnTo>
                    <a:lnTo>
                      <a:pt x="382" y="461"/>
                    </a:lnTo>
                    <a:lnTo>
                      <a:pt x="448" y="455"/>
                    </a:lnTo>
                    <a:lnTo>
                      <a:pt x="508" y="449"/>
                    </a:lnTo>
                    <a:lnTo>
                      <a:pt x="609" y="413"/>
                    </a:lnTo>
                    <a:lnTo>
                      <a:pt x="657" y="389"/>
                    </a:lnTo>
                    <a:lnTo>
                      <a:pt x="693" y="359"/>
                    </a:lnTo>
                    <a:lnTo>
                      <a:pt x="723" y="329"/>
                    </a:lnTo>
                    <a:lnTo>
                      <a:pt x="747" y="293"/>
                    </a:lnTo>
                    <a:lnTo>
                      <a:pt x="741" y="287"/>
                    </a:lnTo>
                    <a:lnTo>
                      <a:pt x="729" y="281"/>
                    </a:lnTo>
                    <a:lnTo>
                      <a:pt x="711" y="317"/>
                    </a:lnTo>
                    <a:lnTo>
                      <a:pt x="681" y="347"/>
                    </a:lnTo>
                    <a:lnTo>
                      <a:pt x="645" y="377"/>
                    </a:lnTo>
                    <a:lnTo>
                      <a:pt x="604" y="401"/>
                    </a:lnTo>
                    <a:lnTo>
                      <a:pt x="502" y="431"/>
                    </a:lnTo>
                    <a:lnTo>
                      <a:pt x="442" y="443"/>
                    </a:lnTo>
                    <a:lnTo>
                      <a:pt x="382" y="443"/>
                    </a:lnTo>
                    <a:lnTo>
                      <a:pt x="382" y="443"/>
                    </a:lnTo>
                    <a:close/>
                  </a:path>
                </a:pathLst>
              </a:custGeom>
              <a:gradFill>
                <a:gsLst>
                  <a:gs pos="0">
                    <a:schemeClr val="accent2"/>
                  </a:gs>
                  <a:gs pos="100000">
                    <a:srgbClr val="7AABF4"/>
                  </a:gs>
                </a:gsLst>
                <a:path path="circle">
                  <a:fillToRect l="50000" t="50000" r="50000" b="50000"/>
                </a:path>
                <a:tileRect/>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385" name="Google Shape;385;p32"/>
              <p:cNvSpPr/>
              <p:nvPr/>
            </p:nvSpPr>
            <p:spPr>
              <a:xfrm>
                <a:off x="4037" y="3721"/>
                <a:ext cx="96" cy="30"/>
              </a:xfrm>
              <a:custGeom>
                <a:avLst/>
                <a:gdLst/>
                <a:ahLst/>
                <a:cxnLst/>
                <a:rect l="l" t="t" r="r" b="b"/>
                <a:pathLst>
                  <a:path w="96" h="30" extrusionOk="0">
                    <a:moveTo>
                      <a:pt x="0" y="0"/>
                    </a:moveTo>
                    <a:lnTo>
                      <a:pt x="0" y="12"/>
                    </a:lnTo>
                    <a:lnTo>
                      <a:pt x="48" y="18"/>
                    </a:lnTo>
                    <a:lnTo>
                      <a:pt x="96" y="30"/>
                    </a:lnTo>
                    <a:lnTo>
                      <a:pt x="96" y="24"/>
                    </a:lnTo>
                    <a:lnTo>
                      <a:pt x="96" y="18"/>
                    </a:lnTo>
                    <a:lnTo>
                      <a:pt x="48" y="12"/>
                    </a:lnTo>
                    <a:lnTo>
                      <a:pt x="0" y="0"/>
                    </a:lnTo>
                    <a:lnTo>
                      <a:pt x="0" y="0"/>
                    </a:lnTo>
                    <a:close/>
                  </a:path>
                </a:pathLst>
              </a:custGeom>
              <a:gradFill>
                <a:gsLst>
                  <a:gs pos="0">
                    <a:schemeClr val="accent2"/>
                  </a:gs>
                  <a:gs pos="100000">
                    <a:srgbClr val="78A8F0"/>
                  </a:gs>
                </a:gsLst>
                <a:lin ang="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386" name="Google Shape;386;p32"/>
              <p:cNvSpPr/>
              <p:nvPr/>
            </p:nvSpPr>
            <p:spPr>
              <a:xfrm>
                <a:off x="3910" y="3948"/>
                <a:ext cx="84" cy="53"/>
              </a:xfrm>
              <a:prstGeom prst="ellipse">
                <a:avLst/>
              </a:prstGeom>
              <a:gradFill>
                <a:gsLst>
                  <a:gs pos="0">
                    <a:srgbClr val="7CAEF8"/>
                  </a:gs>
                  <a:gs pos="100000">
                    <a:schemeClr val="accent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grpSp>
        <p:grpSp>
          <p:nvGrpSpPr>
            <p:cNvPr id="387" name="Google Shape;387;p32"/>
            <p:cNvGrpSpPr/>
            <p:nvPr/>
          </p:nvGrpSpPr>
          <p:grpSpPr>
            <a:xfrm>
              <a:off x="1776" y="3631"/>
              <a:ext cx="1626" cy="684"/>
              <a:chOff x="1776" y="3631"/>
              <a:chExt cx="1626" cy="684"/>
            </a:xfrm>
          </p:grpSpPr>
          <p:sp>
            <p:nvSpPr>
              <p:cNvPr id="388" name="Google Shape;388;p32"/>
              <p:cNvSpPr/>
              <p:nvPr/>
            </p:nvSpPr>
            <p:spPr>
              <a:xfrm>
                <a:off x="2268" y="3934"/>
                <a:ext cx="638" cy="377"/>
              </a:xfrm>
              <a:prstGeom prst="ellipse">
                <a:avLst/>
              </a:prstGeom>
              <a:gradFill>
                <a:gsLst>
                  <a:gs pos="0">
                    <a:srgbClr val="78A8F0"/>
                  </a:gs>
                  <a:gs pos="100000">
                    <a:schemeClr val="accent2"/>
                  </a:gs>
                </a:gsLst>
                <a:lin ang="27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389" name="Google Shape;389;p32"/>
              <p:cNvSpPr/>
              <p:nvPr/>
            </p:nvSpPr>
            <p:spPr>
              <a:xfrm>
                <a:off x="2314" y="3958"/>
                <a:ext cx="543" cy="335"/>
              </a:xfrm>
              <a:prstGeom prst="ellipse">
                <a:avLst/>
              </a:prstGeom>
              <a:gradFill>
                <a:gsLst>
                  <a:gs pos="0">
                    <a:schemeClr val="accent2"/>
                  </a:gs>
                  <a:gs pos="100000">
                    <a:srgbClr val="78A8F0"/>
                  </a:gs>
                </a:gsLst>
                <a:lin ang="27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390" name="Google Shape;390;p32"/>
              <p:cNvSpPr/>
              <p:nvPr/>
            </p:nvSpPr>
            <p:spPr>
              <a:xfrm>
                <a:off x="2341" y="3979"/>
                <a:ext cx="501" cy="299"/>
              </a:xfrm>
              <a:prstGeom prst="ellipse">
                <a:avLst/>
              </a:prstGeom>
              <a:gradFill>
                <a:gsLst>
                  <a:gs pos="0">
                    <a:srgbClr val="7AABF4"/>
                  </a:gs>
                  <a:gs pos="100000">
                    <a:schemeClr val="accent2"/>
                  </a:gs>
                </a:gsLst>
                <a:lin ang="27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391" name="Google Shape;391;p32"/>
              <p:cNvSpPr/>
              <p:nvPr/>
            </p:nvSpPr>
            <p:spPr>
              <a:xfrm>
                <a:off x="2368" y="3997"/>
                <a:ext cx="444" cy="258"/>
              </a:xfrm>
              <a:prstGeom prst="ellipse">
                <a:avLst/>
              </a:prstGeom>
              <a:gradFill>
                <a:gsLst>
                  <a:gs pos="0">
                    <a:srgbClr val="78A8F0"/>
                  </a:gs>
                  <a:gs pos="100000">
                    <a:schemeClr val="accent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392" name="Google Shape;392;p32"/>
              <p:cNvSpPr/>
              <p:nvPr/>
            </p:nvSpPr>
            <p:spPr>
              <a:xfrm>
                <a:off x="2385" y="4005"/>
                <a:ext cx="413" cy="240"/>
              </a:xfrm>
              <a:prstGeom prst="ellipse">
                <a:avLst/>
              </a:prstGeom>
              <a:gradFill>
                <a:gsLst>
                  <a:gs pos="0">
                    <a:srgbClr val="7CAEF8"/>
                  </a:gs>
                  <a:gs pos="100000">
                    <a:schemeClr val="accent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393" name="Google Shape;393;p32"/>
              <p:cNvSpPr/>
              <p:nvPr/>
            </p:nvSpPr>
            <p:spPr>
              <a:xfrm>
                <a:off x="2438" y="4026"/>
                <a:ext cx="306" cy="192"/>
              </a:xfrm>
              <a:prstGeom prst="ellipse">
                <a:avLst/>
              </a:prstGeom>
              <a:gradFill>
                <a:gsLst>
                  <a:gs pos="0">
                    <a:srgbClr val="78A8F0"/>
                  </a:gs>
                  <a:gs pos="100000">
                    <a:schemeClr val="accent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394" name="Google Shape;394;p32"/>
              <p:cNvSpPr/>
              <p:nvPr/>
            </p:nvSpPr>
            <p:spPr>
              <a:xfrm>
                <a:off x="2476" y="4056"/>
                <a:ext cx="225" cy="135"/>
              </a:xfrm>
              <a:prstGeom prst="ellipse">
                <a:avLst/>
              </a:prstGeom>
              <a:gradFill>
                <a:gsLst>
                  <a:gs pos="0">
                    <a:schemeClr val="accent2"/>
                  </a:gs>
                  <a:gs pos="100000">
                    <a:srgbClr val="7AABF4"/>
                  </a:gs>
                </a:gsLst>
                <a:lin ang="27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395" name="Google Shape;395;p32"/>
              <p:cNvSpPr/>
              <p:nvPr/>
            </p:nvSpPr>
            <p:spPr>
              <a:xfrm>
                <a:off x="2542" y="4097"/>
                <a:ext cx="90" cy="60"/>
              </a:xfrm>
              <a:prstGeom prst="ellipse">
                <a:avLst/>
              </a:prstGeom>
              <a:gradFill>
                <a:gsLst>
                  <a:gs pos="0">
                    <a:schemeClr val="accent2"/>
                  </a:gs>
                  <a:gs pos="100000">
                    <a:srgbClr val="7AABF4"/>
                  </a:gs>
                </a:gsLst>
                <a:lin ang="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396" name="Google Shape;396;p32"/>
              <p:cNvSpPr/>
              <p:nvPr/>
            </p:nvSpPr>
            <p:spPr>
              <a:xfrm>
                <a:off x="2585" y="3822"/>
                <a:ext cx="448" cy="188"/>
              </a:xfrm>
              <a:custGeom>
                <a:avLst/>
                <a:gdLst/>
                <a:ahLst/>
                <a:cxnLst/>
                <a:rect l="l" t="t" r="r" b="b"/>
                <a:pathLst>
                  <a:path w="448" h="186" extrusionOk="0">
                    <a:moveTo>
                      <a:pt x="6" y="6"/>
                    </a:moveTo>
                    <a:lnTo>
                      <a:pt x="78" y="12"/>
                    </a:lnTo>
                    <a:lnTo>
                      <a:pt x="150" y="18"/>
                    </a:lnTo>
                    <a:lnTo>
                      <a:pt x="215" y="36"/>
                    </a:lnTo>
                    <a:lnTo>
                      <a:pt x="275" y="60"/>
                    </a:lnTo>
                    <a:lnTo>
                      <a:pt x="329" y="84"/>
                    </a:lnTo>
                    <a:lnTo>
                      <a:pt x="377" y="114"/>
                    </a:lnTo>
                    <a:lnTo>
                      <a:pt x="419" y="150"/>
                    </a:lnTo>
                    <a:lnTo>
                      <a:pt x="448" y="186"/>
                    </a:lnTo>
                    <a:lnTo>
                      <a:pt x="448" y="162"/>
                    </a:lnTo>
                    <a:lnTo>
                      <a:pt x="413" y="126"/>
                    </a:lnTo>
                    <a:lnTo>
                      <a:pt x="371" y="96"/>
                    </a:lnTo>
                    <a:lnTo>
                      <a:pt x="323" y="66"/>
                    </a:lnTo>
                    <a:lnTo>
                      <a:pt x="269" y="48"/>
                    </a:lnTo>
                    <a:lnTo>
                      <a:pt x="144" y="12"/>
                    </a:lnTo>
                    <a:lnTo>
                      <a:pt x="78" y="6"/>
                    </a:lnTo>
                    <a:lnTo>
                      <a:pt x="6" y="0"/>
                    </a:lnTo>
                    <a:lnTo>
                      <a:pt x="0" y="0"/>
                    </a:lnTo>
                    <a:lnTo>
                      <a:pt x="0" y="0"/>
                    </a:lnTo>
                    <a:lnTo>
                      <a:pt x="0" y="6"/>
                    </a:lnTo>
                    <a:lnTo>
                      <a:pt x="0" y="6"/>
                    </a:lnTo>
                    <a:lnTo>
                      <a:pt x="6" y="6"/>
                    </a:lnTo>
                    <a:lnTo>
                      <a:pt x="6" y="6"/>
                    </a:lnTo>
                    <a:close/>
                  </a:path>
                </a:pathLst>
              </a:custGeom>
              <a:gradFill>
                <a:gsLst>
                  <a:gs pos="0">
                    <a:srgbClr val="7AABF4"/>
                  </a:gs>
                  <a:gs pos="100000">
                    <a:schemeClr val="accent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397" name="Google Shape;397;p32"/>
              <p:cNvSpPr/>
              <p:nvPr/>
            </p:nvSpPr>
            <p:spPr>
              <a:xfrm>
                <a:off x="2142" y="3852"/>
                <a:ext cx="892" cy="462"/>
              </a:xfrm>
              <a:custGeom>
                <a:avLst/>
                <a:gdLst/>
                <a:ahLst/>
                <a:cxnLst/>
                <a:rect l="l" t="t" r="r" b="b"/>
                <a:pathLst>
                  <a:path w="890" h="462" extrusionOk="0">
                    <a:moveTo>
                      <a:pt x="23" y="276"/>
                    </a:moveTo>
                    <a:lnTo>
                      <a:pt x="29" y="222"/>
                    </a:lnTo>
                    <a:lnTo>
                      <a:pt x="59" y="174"/>
                    </a:lnTo>
                    <a:lnTo>
                      <a:pt x="95" y="132"/>
                    </a:lnTo>
                    <a:lnTo>
                      <a:pt x="149" y="96"/>
                    </a:lnTo>
                    <a:lnTo>
                      <a:pt x="209" y="60"/>
                    </a:lnTo>
                    <a:lnTo>
                      <a:pt x="281" y="36"/>
                    </a:lnTo>
                    <a:lnTo>
                      <a:pt x="364" y="24"/>
                    </a:lnTo>
                    <a:lnTo>
                      <a:pt x="448" y="18"/>
                    </a:lnTo>
                    <a:lnTo>
                      <a:pt x="532" y="24"/>
                    </a:lnTo>
                    <a:lnTo>
                      <a:pt x="609" y="36"/>
                    </a:lnTo>
                    <a:lnTo>
                      <a:pt x="681" y="60"/>
                    </a:lnTo>
                    <a:lnTo>
                      <a:pt x="741" y="96"/>
                    </a:lnTo>
                    <a:lnTo>
                      <a:pt x="795" y="132"/>
                    </a:lnTo>
                    <a:lnTo>
                      <a:pt x="831" y="174"/>
                    </a:lnTo>
                    <a:lnTo>
                      <a:pt x="861" y="222"/>
                    </a:lnTo>
                    <a:lnTo>
                      <a:pt x="867" y="276"/>
                    </a:lnTo>
                    <a:lnTo>
                      <a:pt x="855" y="330"/>
                    </a:lnTo>
                    <a:lnTo>
                      <a:pt x="831" y="378"/>
                    </a:lnTo>
                    <a:lnTo>
                      <a:pt x="783" y="426"/>
                    </a:lnTo>
                    <a:lnTo>
                      <a:pt x="723" y="462"/>
                    </a:lnTo>
                    <a:lnTo>
                      <a:pt x="765" y="462"/>
                    </a:lnTo>
                    <a:lnTo>
                      <a:pt x="819" y="426"/>
                    </a:lnTo>
                    <a:lnTo>
                      <a:pt x="855" y="378"/>
                    </a:lnTo>
                    <a:lnTo>
                      <a:pt x="884" y="330"/>
                    </a:lnTo>
                    <a:lnTo>
                      <a:pt x="890" y="276"/>
                    </a:lnTo>
                    <a:lnTo>
                      <a:pt x="884" y="222"/>
                    </a:lnTo>
                    <a:lnTo>
                      <a:pt x="855" y="168"/>
                    </a:lnTo>
                    <a:lnTo>
                      <a:pt x="813" y="120"/>
                    </a:lnTo>
                    <a:lnTo>
                      <a:pt x="759" y="84"/>
                    </a:lnTo>
                    <a:lnTo>
                      <a:pt x="693" y="48"/>
                    </a:lnTo>
                    <a:lnTo>
                      <a:pt x="621" y="24"/>
                    </a:lnTo>
                    <a:lnTo>
                      <a:pt x="538" y="6"/>
                    </a:lnTo>
                    <a:lnTo>
                      <a:pt x="448" y="0"/>
                    </a:lnTo>
                    <a:lnTo>
                      <a:pt x="358" y="6"/>
                    </a:lnTo>
                    <a:lnTo>
                      <a:pt x="275" y="24"/>
                    </a:lnTo>
                    <a:lnTo>
                      <a:pt x="197" y="48"/>
                    </a:lnTo>
                    <a:lnTo>
                      <a:pt x="131" y="84"/>
                    </a:lnTo>
                    <a:lnTo>
                      <a:pt x="77" y="120"/>
                    </a:lnTo>
                    <a:lnTo>
                      <a:pt x="35" y="168"/>
                    </a:lnTo>
                    <a:lnTo>
                      <a:pt x="12" y="222"/>
                    </a:lnTo>
                    <a:lnTo>
                      <a:pt x="0" y="276"/>
                    </a:lnTo>
                    <a:lnTo>
                      <a:pt x="6" y="330"/>
                    </a:lnTo>
                    <a:lnTo>
                      <a:pt x="35" y="378"/>
                    </a:lnTo>
                    <a:lnTo>
                      <a:pt x="71" y="426"/>
                    </a:lnTo>
                    <a:lnTo>
                      <a:pt x="125" y="462"/>
                    </a:lnTo>
                    <a:lnTo>
                      <a:pt x="167" y="462"/>
                    </a:lnTo>
                    <a:lnTo>
                      <a:pt x="107" y="426"/>
                    </a:lnTo>
                    <a:lnTo>
                      <a:pt x="59" y="378"/>
                    </a:lnTo>
                    <a:lnTo>
                      <a:pt x="35" y="330"/>
                    </a:lnTo>
                    <a:lnTo>
                      <a:pt x="23" y="276"/>
                    </a:lnTo>
                    <a:lnTo>
                      <a:pt x="23" y="276"/>
                    </a:lnTo>
                    <a:close/>
                  </a:path>
                </a:pathLst>
              </a:custGeom>
              <a:gradFill>
                <a:gsLst>
                  <a:gs pos="0">
                    <a:schemeClr val="accent2"/>
                  </a:gs>
                  <a:gs pos="100000">
                    <a:srgbClr val="76A5EC"/>
                  </a:gs>
                </a:gsLst>
                <a:lin ang="27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398" name="Google Shape;398;p32"/>
              <p:cNvSpPr/>
              <p:nvPr/>
            </p:nvSpPr>
            <p:spPr>
              <a:xfrm>
                <a:off x="2082" y="3828"/>
                <a:ext cx="407" cy="487"/>
              </a:xfrm>
              <a:custGeom>
                <a:avLst/>
                <a:gdLst/>
                <a:ahLst/>
                <a:cxnLst/>
                <a:rect l="l" t="t" r="r" b="b"/>
                <a:pathLst>
                  <a:path w="406" h="486" extrusionOk="0">
                    <a:moveTo>
                      <a:pt x="18" y="300"/>
                    </a:moveTo>
                    <a:lnTo>
                      <a:pt x="24" y="246"/>
                    </a:lnTo>
                    <a:lnTo>
                      <a:pt x="48" y="198"/>
                    </a:lnTo>
                    <a:lnTo>
                      <a:pt x="83" y="150"/>
                    </a:lnTo>
                    <a:lnTo>
                      <a:pt x="131" y="108"/>
                    </a:lnTo>
                    <a:lnTo>
                      <a:pt x="185" y="72"/>
                    </a:lnTo>
                    <a:lnTo>
                      <a:pt x="251" y="42"/>
                    </a:lnTo>
                    <a:lnTo>
                      <a:pt x="329" y="24"/>
                    </a:lnTo>
                    <a:lnTo>
                      <a:pt x="406" y="6"/>
                    </a:lnTo>
                    <a:lnTo>
                      <a:pt x="406" y="0"/>
                    </a:lnTo>
                    <a:lnTo>
                      <a:pt x="323" y="12"/>
                    </a:lnTo>
                    <a:lnTo>
                      <a:pt x="245" y="36"/>
                    </a:lnTo>
                    <a:lnTo>
                      <a:pt x="179" y="66"/>
                    </a:lnTo>
                    <a:lnTo>
                      <a:pt x="119" y="102"/>
                    </a:lnTo>
                    <a:lnTo>
                      <a:pt x="72" y="144"/>
                    </a:lnTo>
                    <a:lnTo>
                      <a:pt x="30" y="192"/>
                    </a:lnTo>
                    <a:lnTo>
                      <a:pt x="6" y="246"/>
                    </a:lnTo>
                    <a:lnTo>
                      <a:pt x="0" y="300"/>
                    </a:lnTo>
                    <a:lnTo>
                      <a:pt x="6" y="348"/>
                    </a:lnTo>
                    <a:lnTo>
                      <a:pt x="30" y="396"/>
                    </a:lnTo>
                    <a:lnTo>
                      <a:pt x="66" y="444"/>
                    </a:lnTo>
                    <a:lnTo>
                      <a:pt x="107" y="486"/>
                    </a:lnTo>
                    <a:lnTo>
                      <a:pt x="131" y="486"/>
                    </a:lnTo>
                    <a:lnTo>
                      <a:pt x="83" y="450"/>
                    </a:lnTo>
                    <a:lnTo>
                      <a:pt x="48" y="402"/>
                    </a:lnTo>
                    <a:lnTo>
                      <a:pt x="24" y="354"/>
                    </a:lnTo>
                    <a:lnTo>
                      <a:pt x="18" y="300"/>
                    </a:lnTo>
                    <a:lnTo>
                      <a:pt x="18" y="300"/>
                    </a:lnTo>
                    <a:close/>
                  </a:path>
                </a:pathLst>
              </a:custGeom>
              <a:gradFill>
                <a:gsLst>
                  <a:gs pos="0">
                    <a:schemeClr val="accent2"/>
                  </a:gs>
                  <a:gs pos="100000">
                    <a:srgbClr val="7AABF4"/>
                  </a:gs>
                </a:gsLst>
                <a:lin ang="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399" name="Google Shape;399;p32"/>
              <p:cNvSpPr/>
              <p:nvPr/>
            </p:nvSpPr>
            <p:spPr>
              <a:xfrm>
                <a:off x="2987" y="4044"/>
                <a:ext cx="108" cy="253"/>
              </a:xfrm>
              <a:custGeom>
                <a:avLst/>
                <a:gdLst/>
                <a:ahLst/>
                <a:cxnLst/>
                <a:rect l="l" t="t" r="r" b="b"/>
                <a:pathLst>
                  <a:path w="107" h="252" extrusionOk="0">
                    <a:moveTo>
                      <a:pt x="89" y="84"/>
                    </a:moveTo>
                    <a:lnTo>
                      <a:pt x="83" y="132"/>
                    </a:lnTo>
                    <a:lnTo>
                      <a:pt x="65" y="174"/>
                    </a:lnTo>
                    <a:lnTo>
                      <a:pt x="36" y="216"/>
                    </a:lnTo>
                    <a:lnTo>
                      <a:pt x="0" y="252"/>
                    </a:lnTo>
                    <a:lnTo>
                      <a:pt x="18" y="252"/>
                    </a:lnTo>
                    <a:lnTo>
                      <a:pt x="53" y="216"/>
                    </a:lnTo>
                    <a:lnTo>
                      <a:pt x="83" y="174"/>
                    </a:lnTo>
                    <a:lnTo>
                      <a:pt x="101" y="132"/>
                    </a:lnTo>
                    <a:lnTo>
                      <a:pt x="107" y="84"/>
                    </a:lnTo>
                    <a:lnTo>
                      <a:pt x="101" y="42"/>
                    </a:lnTo>
                    <a:lnTo>
                      <a:pt x="89" y="0"/>
                    </a:lnTo>
                    <a:lnTo>
                      <a:pt x="65" y="0"/>
                    </a:lnTo>
                    <a:lnTo>
                      <a:pt x="83" y="42"/>
                    </a:lnTo>
                    <a:lnTo>
                      <a:pt x="89" y="84"/>
                    </a:lnTo>
                    <a:lnTo>
                      <a:pt x="89" y="84"/>
                    </a:lnTo>
                    <a:close/>
                  </a:path>
                </a:pathLst>
              </a:custGeom>
              <a:gradFill>
                <a:gsLst>
                  <a:gs pos="0">
                    <a:schemeClr val="accent2"/>
                  </a:gs>
                  <a:gs pos="100000">
                    <a:srgbClr val="74A3E8"/>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00" name="Google Shape;400;p32"/>
              <p:cNvSpPr/>
              <p:nvPr/>
            </p:nvSpPr>
            <p:spPr>
              <a:xfrm>
                <a:off x="2069" y="3685"/>
                <a:ext cx="834" cy="150"/>
              </a:xfrm>
              <a:custGeom>
                <a:avLst/>
                <a:gdLst/>
                <a:ahLst/>
                <a:cxnLst/>
                <a:rect l="l" t="t" r="r" b="b"/>
                <a:pathLst>
                  <a:path w="835" h="150" extrusionOk="0">
                    <a:moveTo>
                      <a:pt x="518" y="18"/>
                    </a:moveTo>
                    <a:lnTo>
                      <a:pt x="597" y="24"/>
                    </a:lnTo>
                    <a:lnTo>
                      <a:pt x="682" y="30"/>
                    </a:lnTo>
                    <a:lnTo>
                      <a:pt x="755" y="42"/>
                    </a:lnTo>
                    <a:lnTo>
                      <a:pt x="828" y="60"/>
                    </a:lnTo>
                    <a:lnTo>
                      <a:pt x="835" y="42"/>
                    </a:lnTo>
                    <a:lnTo>
                      <a:pt x="761" y="24"/>
                    </a:lnTo>
                    <a:lnTo>
                      <a:pt x="688" y="12"/>
                    </a:lnTo>
                    <a:lnTo>
                      <a:pt x="603" y="6"/>
                    </a:lnTo>
                    <a:lnTo>
                      <a:pt x="518" y="0"/>
                    </a:lnTo>
                    <a:lnTo>
                      <a:pt x="372" y="12"/>
                    </a:lnTo>
                    <a:lnTo>
                      <a:pt x="232" y="36"/>
                    </a:lnTo>
                    <a:lnTo>
                      <a:pt x="110" y="78"/>
                    </a:lnTo>
                    <a:lnTo>
                      <a:pt x="0" y="132"/>
                    </a:lnTo>
                    <a:lnTo>
                      <a:pt x="19" y="150"/>
                    </a:lnTo>
                    <a:lnTo>
                      <a:pt x="122" y="96"/>
                    </a:lnTo>
                    <a:lnTo>
                      <a:pt x="244" y="54"/>
                    </a:lnTo>
                    <a:lnTo>
                      <a:pt x="378" y="30"/>
                    </a:lnTo>
                    <a:lnTo>
                      <a:pt x="518" y="18"/>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520">
                  <a:solidFill>
                    <a:schemeClr val="lt1"/>
                  </a:solidFill>
                  <a:latin typeface="Arial"/>
                  <a:ea typeface="Arial"/>
                  <a:cs typeface="Arial"/>
                  <a:sym typeface="Arial"/>
                </a:endParaRPr>
              </a:p>
            </p:txBody>
          </p:sp>
          <p:sp>
            <p:nvSpPr>
              <p:cNvPr id="401" name="Google Shape;401;p32"/>
              <p:cNvSpPr/>
              <p:nvPr/>
            </p:nvSpPr>
            <p:spPr>
              <a:xfrm>
                <a:off x="1868" y="3853"/>
                <a:ext cx="171" cy="461"/>
              </a:xfrm>
              <a:custGeom>
                <a:avLst/>
                <a:gdLst/>
                <a:ahLst/>
                <a:cxnLst/>
                <a:rect l="l" t="t" r="r" b="b"/>
                <a:pathLst>
                  <a:path w="171" h="461" extrusionOk="0">
                    <a:moveTo>
                      <a:pt x="31" y="263"/>
                    </a:moveTo>
                    <a:lnTo>
                      <a:pt x="43" y="191"/>
                    </a:lnTo>
                    <a:lnTo>
                      <a:pt x="67" y="131"/>
                    </a:lnTo>
                    <a:lnTo>
                      <a:pt x="116" y="72"/>
                    </a:lnTo>
                    <a:lnTo>
                      <a:pt x="171" y="18"/>
                    </a:lnTo>
                    <a:lnTo>
                      <a:pt x="153" y="0"/>
                    </a:lnTo>
                    <a:lnTo>
                      <a:pt x="86" y="60"/>
                    </a:lnTo>
                    <a:lnTo>
                      <a:pt x="43" y="120"/>
                    </a:lnTo>
                    <a:lnTo>
                      <a:pt x="13" y="191"/>
                    </a:lnTo>
                    <a:lnTo>
                      <a:pt x="0" y="263"/>
                    </a:lnTo>
                    <a:lnTo>
                      <a:pt x="6" y="317"/>
                    </a:lnTo>
                    <a:lnTo>
                      <a:pt x="25" y="365"/>
                    </a:lnTo>
                    <a:lnTo>
                      <a:pt x="49" y="413"/>
                    </a:lnTo>
                    <a:lnTo>
                      <a:pt x="86" y="461"/>
                    </a:lnTo>
                    <a:lnTo>
                      <a:pt x="122" y="461"/>
                    </a:lnTo>
                    <a:lnTo>
                      <a:pt x="86" y="413"/>
                    </a:lnTo>
                    <a:lnTo>
                      <a:pt x="55" y="365"/>
                    </a:lnTo>
                    <a:lnTo>
                      <a:pt x="37" y="317"/>
                    </a:lnTo>
                    <a:lnTo>
                      <a:pt x="31" y="263"/>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520">
                  <a:solidFill>
                    <a:schemeClr val="lt1"/>
                  </a:solidFill>
                  <a:latin typeface="Arial"/>
                  <a:ea typeface="Arial"/>
                  <a:cs typeface="Arial"/>
                  <a:sym typeface="Arial"/>
                </a:endParaRPr>
              </a:p>
            </p:txBody>
          </p:sp>
          <p:sp>
            <p:nvSpPr>
              <p:cNvPr id="402" name="Google Shape;402;p32"/>
              <p:cNvSpPr/>
              <p:nvPr/>
            </p:nvSpPr>
            <p:spPr>
              <a:xfrm>
                <a:off x="2951" y="3751"/>
                <a:ext cx="360" cy="563"/>
              </a:xfrm>
              <a:custGeom>
                <a:avLst/>
                <a:gdLst/>
                <a:ahLst/>
                <a:cxnLst/>
                <a:rect l="l" t="t" r="r" b="b"/>
                <a:pathLst>
                  <a:path w="360" h="563" extrusionOk="0">
                    <a:moveTo>
                      <a:pt x="360" y="365"/>
                    </a:moveTo>
                    <a:lnTo>
                      <a:pt x="353" y="305"/>
                    </a:lnTo>
                    <a:lnTo>
                      <a:pt x="335" y="251"/>
                    </a:lnTo>
                    <a:lnTo>
                      <a:pt x="305" y="204"/>
                    </a:lnTo>
                    <a:lnTo>
                      <a:pt x="262" y="156"/>
                    </a:lnTo>
                    <a:lnTo>
                      <a:pt x="213" y="108"/>
                    </a:lnTo>
                    <a:lnTo>
                      <a:pt x="159" y="66"/>
                    </a:lnTo>
                    <a:lnTo>
                      <a:pt x="92" y="30"/>
                    </a:lnTo>
                    <a:lnTo>
                      <a:pt x="19" y="0"/>
                    </a:lnTo>
                    <a:lnTo>
                      <a:pt x="0" y="12"/>
                    </a:lnTo>
                    <a:lnTo>
                      <a:pt x="67" y="42"/>
                    </a:lnTo>
                    <a:lnTo>
                      <a:pt x="134" y="78"/>
                    </a:lnTo>
                    <a:lnTo>
                      <a:pt x="189" y="114"/>
                    </a:lnTo>
                    <a:lnTo>
                      <a:pt x="238" y="162"/>
                    </a:lnTo>
                    <a:lnTo>
                      <a:pt x="274" y="210"/>
                    </a:lnTo>
                    <a:lnTo>
                      <a:pt x="299" y="257"/>
                    </a:lnTo>
                    <a:lnTo>
                      <a:pt x="317" y="311"/>
                    </a:lnTo>
                    <a:lnTo>
                      <a:pt x="323" y="365"/>
                    </a:lnTo>
                    <a:lnTo>
                      <a:pt x="317" y="419"/>
                    </a:lnTo>
                    <a:lnTo>
                      <a:pt x="299" y="467"/>
                    </a:lnTo>
                    <a:lnTo>
                      <a:pt x="274" y="515"/>
                    </a:lnTo>
                    <a:lnTo>
                      <a:pt x="238" y="563"/>
                    </a:lnTo>
                    <a:lnTo>
                      <a:pt x="268" y="563"/>
                    </a:lnTo>
                    <a:lnTo>
                      <a:pt x="311" y="515"/>
                    </a:lnTo>
                    <a:lnTo>
                      <a:pt x="335" y="467"/>
                    </a:lnTo>
                    <a:lnTo>
                      <a:pt x="353" y="419"/>
                    </a:lnTo>
                    <a:lnTo>
                      <a:pt x="360" y="365"/>
                    </a:lnTo>
                    <a:lnTo>
                      <a:pt x="360" y="365"/>
                    </a:lnTo>
                    <a:close/>
                  </a:path>
                </a:pathLst>
              </a:custGeom>
              <a:gradFill>
                <a:gsLst>
                  <a:gs pos="0">
                    <a:schemeClr val="accent2"/>
                  </a:gs>
                  <a:gs pos="100000">
                    <a:srgbClr val="78A8F0"/>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03" name="Google Shape;403;p32"/>
              <p:cNvSpPr/>
              <p:nvPr/>
            </p:nvSpPr>
            <p:spPr>
              <a:xfrm>
                <a:off x="2319" y="3631"/>
                <a:ext cx="1078" cy="425"/>
              </a:xfrm>
              <a:custGeom>
                <a:avLst/>
                <a:gdLst/>
                <a:ahLst/>
                <a:cxnLst/>
                <a:rect l="l" t="t" r="r" b="b"/>
                <a:pathLst>
                  <a:path w="1078" h="425" extrusionOk="0">
                    <a:moveTo>
                      <a:pt x="1053" y="425"/>
                    </a:moveTo>
                    <a:lnTo>
                      <a:pt x="1078" y="419"/>
                    </a:lnTo>
                    <a:lnTo>
                      <a:pt x="1066" y="377"/>
                    </a:lnTo>
                    <a:lnTo>
                      <a:pt x="1047" y="336"/>
                    </a:lnTo>
                    <a:lnTo>
                      <a:pt x="986" y="252"/>
                    </a:lnTo>
                    <a:lnTo>
                      <a:pt x="907" y="180"/>
                    </a:lnTo>
                    <a:lnTo>
                      <a:pt x="810" y="120"/>
                    </a:lnTo>
                    <a:lnTo>
                      <a:pt x="694" y="72"/>
                    </a:lnTo>
                    <a:lnTo>
                      <a:pt x="560" y="30"/>
                    </a:lnTo>
                    <a:lnTo>
                      <a:pt x="420" y="6"/>
                    </a:lnTo>
                    <a:lnTo>
                      <a:pt x="268" y="0"/>
                    </a:lnTo>
                    <a:lnTo>
                      <a:pt x="134" y="6"/>
                    </a:lnTo>
                    <a:lnTo>
                      <a:pt x="0" y="24"/>
                    </a:lnTo>
                    <a:lnTo>
                      <a:pt x="12" y="36"/>
                    </a:lnTo>
                    <a:lnTo>
                      <a:pt x="134" y="18"/>
                    </a:lnTo>
                    <a:lnTo>
                      <a:pt x="268" y="12"/>
                    </a:lnTo>
                    <a:lnTo>
                      <a:pt x="420" y="18"/>
                    </a:lnTo>
                    <a:lnTo>
                      <a:pt x="554" y="42"/>
                    </a:lnTo>
                    <a:lnTo>
                      <a:pt x="682" y="84"/>
                    </a:lnTo>
                    <a:lnTo>
                      <a:pt x="798" y="132"/>
                    </a:lnTo>
                    <a:lnTo>
                      <a:pt x="895" y="192"/>
                    </a:lnTo>
                    <a:lnTo>
                      <a:pt x="968" y="264"/>
                    </a:lnTo>
                    <a:lnTo>
                      <a:pt x="999" y="300"/>
                    </a:lnTo>
                    <a:lnTo>
                      <a:pt x="1023" y="342"/>
                    </a:lnTo>
                    <a:lnTo>
                      <a:pt x="1041" y="383"/>
                    </a:lnTo>
                    <a:lnTo>
                      <a:pt x="1053" y="425"/>
                    </a:lnTo>
                    <a:lnTo>
                      <a:pt x="1053" y="425"/>
                    </a:lnTo>
                    <a:close/>
                  </a:path>
                </a:pathLst>
              </a:custGeom>
              <a:gradFill>
                <a:gsLst>
                  <a:gs pos="0">
                    <a:schemeClr val="accent2"/>
                  </a:gs>
                  <a:gs pos="100000">
                    <a:srgbClr val="78A8F0"/>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04" name="Google Shape;404;p32"/>
              <p:cNvSpPr/>
              <p:nvPr/>
            </p:nvSpPr>
            <p:spPr>
              <a:xfrm>
                <a:off x="3304" y="4080"/>
                <a:ext cx="98" cy="234"/>
              </a:xfrm>
              <a:custGeom>
                <a:avLst/>
                <a:gdLst/>
                <a:ahLst/>
                <a:cxnLst/>
                <a:rect l="l" t="t" r="r" b="b"/>
                <a:pathLst>
                  <a:path w="98" h="234" extrusionOk="0">
                    <a:moveTo>
                      <a:pt x="0" y="234"/>
                    </a:moveTo>
                    <a:lnTo>
                      <a:pt x="25" y="234"/>
                    </a:lnTo>
                    <a:lnTo>
                      <a:pt x="55" y="186"/>
                    </a:lnTo>
                    <a:lnTo>
                      <a:pt x="80" y="138"/>
                    </a:lnTo>
                    <a:lnTo>
                      <a:pt x="92" y="90"/>
                    </a:lnTo>
                    <a:lnTo>
                      <a:pt x="98" y="36"/>
                    </a:lnTo>
                    <a:lnTo>
                      <a:pt x="98" y="0"/>
                    </a:lnTo>
                    <a:lnTo>
                      <a:pt x="74" y="0"/>
                    </a:lnTo>
                    <a:lnTo>
                      <a:pt x="74" y="36"/>
                    </a:lnTo>
                    <a:lnTo>
                      <a:pt x="67" y="90"/>
                    </a:lnTo>
                    <a:lnTo>
                      <a:pt x="55" y="138"/>
                    </a:lnTo>
                    <a:lnTo>
                      <a:pt x="31" y="186"/>
                    </a:lnTo>
                    <a:lnTo>
                      <a:pt x="0" y="234"/>
                    </a:lnTo>
                    <a:lnTo>
                      <a:pt x="0" y="234"/>
                    </a:lnTo>
                    <a:close/>
                  </a:path>
                </a:pathLst>
              </a:custGeom>
              <a:gradFill>
                <a:gsLst>
                  <a:gs pos="0">
                    <a:schemeClr val="accent2"/>
                  </a:gs>
                  <a:gs pos="100000">
                    <a:srgbClr val="78A8F0"/>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05" name="Google Shape;405;p32"/>
              <p:cNvSpPr/>
              <p:nvPr/>
            </p:nvSpPr>
            <p:spPr>
              <a:xfrm>
                <a:off x="1776" y="3673"/>
                <a:ext cx="481" cy="641"/>
              </a:xfrm>
              <a:custGeom>
                <a:avLst/>
                <a:gdLst/>
                <a:ahLst/>
                <a:cxnLst/>
                <a:rect l="l" t="t" r="r" b="b"/>
                <a:pathLst>
                  <a:path w="481" h="641" extrusionOk="0">
                    <a:moveTo>
                      <a:pt x="18" y="443"/>
                    </a:moveTo>
                    <a:lnTo>
                      <a:pt x="24" y="371"/>
                    </a:lnTo>
                    <a:lnTo>
                      <a:pt x="55" y="305"/>
                    </a:lnTo>
                    <a:lnTo>
                      <a:pt x="91" y="246"/>
                    </a:lnTo>
                    <a:lnTo>
                      <a:pt x="146" y="186"/>
                    </a:lnTo>
                    <a:lnTo>
                      <a:pt x="213" y="132"/>
                    </a:lnTo>
                    <a:lnTo>
                      <a:pt x="292" y="84"/>
                    </a:lnTo>
                    <a:lnTo>
                      <a:pt x="384" y="48"/>
                    </a:lnTo>
                    <a:lnTo>
                      <a:pt x="481" y="12"/>
                    </a:lnTo>
                    <a:lnTo>
                      <a:pt x="457" y="0"/>
                    </a:lnTo>
                    <a:lnTo>
                      <a:pt x="359" y="36"/>
                    </a:lnTo>
                    <a:lnTo>
                      <a:pt x="274" y="78"/>
                    </a:lnTo>
                    <a:lnTo>
                      <a:pt x="195" y="126"/>
                    </a:lnTo>
                    <a:lnTo>
                      <a:pt x="128" y="180"/>
                    </a:lnTo>
                    <a:lnTo>
                      <a:pt x="73" y="240"/>
                    </a:lnTo>
                    <a:lnTo>
                      <a:pt x="37" y="305"/>
                    </a:lnTo>
                    <a:lnTo>
                      <a:pt x="6" y="371"/>
                    </a:lnTo>
                    <a:lnTo>
                      <a:pt x="0" y="443"/>
                    </a:lnTo>
                    <a:lnTo>
                      <a:pt x="6" y="497"/>
                    </a:lnTo>
                    <a:lnTo>
                      <a:pt x="18" y="545"/>
                    </a:lnTo>
                    <a:lnTo>
                      <a:pt x="43" y="593"/>
                    </a:lnTo>
                    <a:lnTo>
                      <a:pt x="73" y="641"/>
                    </a:lnTo>
                    <a:lnTo>
                      <a:pt x="97" y="641"/>
                    </a:lnTo>
                    <a:lnTo>
                      <a:pt x="67" y="593"/>
                    </a:lnTo>
                    <a:lnTo>
                      <a:pt x="43" y="545"/>
                    </a:lnTo>
                    <a:lnTo>
                      <a:pt x="24" y="497"/>
                    </a:lnTo>
                    <a:lnTo>
                      <a:pt x="18" y="443"/>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520">
                  <a:solidFill>
                    <a:schemeClr val="lt1"/>
                  </a:solidFill>
                  <a:latin typeface="Arial"/>
                  <a:ea typeface="Arial"/>
                  <a:cs typeface="Arial"/>
                  <a:sym typeface="Arial"/>
                </a:endParaRPr>
              </a:p>
            </p:txBody>
          </p:sp>
        </p:grpSp>
        <p:grpSp>
          <p:nvGrpSpPr>
            <p:cNvPr id="406" name="Google Shape;406;p32"/>
            <p:cNvGrpSpPr/>
            <p:nvPr/>
          </p:nvGrpSpPr>
          <p:grpSpPr>
            <a:xfrm>
              <a:off x="4128" y="3360"/>
              <a:ext cx="1351" cy="820"/>
              <a:chOff x="4128" y="3360"/>
              <a:chExt cx="1351" cy="820"/>
            </a:xfrm>
          </p:grpSpPr>
          <p:sp>
            <p:nvSpPr>
              <p:cNvPr id="407" name="Google Shape;407;p32"/>
              <p:cNvSpPr/>
              <p:nvPr/>
            </p:nvSpPr>
            <p:spPr>
              <a:xfrm>
                <a:off x="4200" y="3403"/>
                <a:ext cx="1201" cy="721"/>
              </a:xfrm>
              <a:custGeom>
                <a:avLst/>
                <a:gdLst/>
                <a:ahLst/>
                <a:cxnLst/>
                <a:rect l="l" t="t" r="r" b="b"/>
                <a:pathLst>
                  <a:path w="1201" h="731" extrusionOk="0">
                    <a:moveTo>
                      <a:pt x="604" y="0"/>
                    </a:moveTo>
                    <a:lnTo>
                      <a:pt x="484" y="6"/>
                    </a:lnTo>
                    <a:lnTo>
                      <a:pt x="370" y="30"/>
                    </a:lnTo>
                    <a:lnTo>
                      <a:pt x="263" y="60"/>
                    </a:lnTo>
                    <a:lnTo>
                      <a:pt x="179" y="108"/>
                    </a:lnTo>
                    <a:lnTo>
                      <a:pt x="101" y="162"/>
                    </a:lnTo>
                    <a:lnTo>
                      <a:pt x="48" y="222"/>
                    </a:lnTo>
                    <a:lnTo>
                      <a:pt x="12" y="294"/>
                    </a:lnTo>
                    <a:lnTo>
                      <a:pt x="6" y="330"/>
                    </a:lnTo>
                    <a:lnTo>
                      <a:pt x="0" y="366"/>
                    </a:lnTo>
                    <a:lnTo>
                      <a:pt x="6" y="401"/>
                    </a:lnTo>
                    <a:lnTo>
                      <a:pt x="12" y="437"/>
                    </a:lnTo>
                    <a:lnTo>
                      <a:pt x="48" y="509"/>
                    </a:lnTo>
                    <a:lnTo>
                      <a:pt x="101" y="569"/>
                    </a:lnTo>
                    <a:lnTo>
                      <a:pt x="179" y="623"/>
                    </a:lnTo>
                    <a:lnTo>
                      <a:pt x="263" y="671"/>
                    </a:lnTo>
                    <a:lnTo>
                      <a:pt x="370" y="701"/>
                    </a:lnTo>
                    <a:lnTo>
                      <a:pt x="484" y="725"/>
                    </a:lnTo>
                    <a:lnTo>
                      <a:pt x="604" y="731"/>
                    </a:lnTo>
                    <a:lnTo>
                      <a:pt x="723" y="725"/>
                    </a:lnTo>
                    <a:lnTo>
                      <a:pt x="837" y="701"/>
                    </a:lnTo>
                    <a:lnTo>
                      <a:pt x="938" y="671"/>
                    </a:lnTo>
                    <a:lnTo>
                      <a:pt x="1028" y="623"/>
                    </a:lnTo>
                    <a:lnTo>
                      <a:pt x="1100" y="569"/>
                    </a:lnTo>
                    <a:lnTo>
                      <a:pt x="1153" y="509"/>
                    </a:lnTo>
                    <a:lnTo>
                      <a:pt x="1189" y="437"/>
                    </a:lnTo>
                    <a:lnTo>
                      <a:pt x="1201" y="401"/>
                    </a:lnTo>
                    <a:lnTo>
                      <a:pt x="1201" y="366"/>
                    </a:lnTo>
                    <a:lnTo>
                      <a:pt x="1201" y="330"/>
                    </a:lnTo>
                    <a:lnTo>
                      <a:pt x="1189" y="294"/>
                    </a:lnTo>
                    <a:lnTo>
                      <a:pt x="1153" y="222"/>
                    </a:lnTo>
                    <a:lnTo>
                      <a:pt x="1100" y="162"/>
                    </a:lnTo>
                    <a:lnTo>
                      <a:pt x="1028" y="108"/>
                    </a:lnTo>
                    <a:lnTo>
                      <a:pt x="938" y="60"/>
                    </a:lnTo>
                    <a:lnTo>
                      <a:pt x="837" y="30"/>
                    </a:lnTo>
                    <a:lnTo>
                      <a:pt x="723" y="6"/>
                    </a:lnTo>
                    <a:lnTo>
                      <a:pt x="604" y="0"/>
                    </a:lnTo>
                    <a:lnTo>
                      <a:pt x="604" y="0"/>
                    </a:lnTo>
                    <a:close/>
                    <a:moveTo>
                      <a:pt x="604" y="707"/>
                    </a:moveTo>
                    <a:lnTo>
                      <a:pt x="490" y="701"/>
                    </a:lnTo>
                    <a:lnTo>
                      <a:pt x="382" y="683"/>
                    </a:lnTo>
                    <a:lnTo>
                      <a:pt x="287" y="647"/>
                    </a:lnTo>
                    <a:lnTo>
                      <a:pt x="203" y="611"/>
                    </a:lnTo>
                    <a:lnTo>
                      <a:pt x="131" y="557"/>
                    </a:lnTo>
                    <a:lnTo>
                      <a:pt x="83" y="497"/>
                    </a:lnTo>
                    <a:lnTo>
                      <a:pt x="48" y="437"/>
                    </a:lnTo>
                    <a:lnTo>
                      <a:pt x="42" y="401"/>
                    </a:lnTo>
                    <a:lnTo>
                      <a:pt x="36" y="366"/>
                    </a:lnTo>
                    <a:lnTo>
                      <a:pt x="42" y="330"/>
                    </a:lnTo>
                    <a:lnTo>
                      <a:pt x="48" y="300"/>
                    </a:lnTo>
                    <a:lnTo>
                      <a:pt x="83" y="234"/>
                    </a:lnTo>
                    <a:lnTo>
                      <a:pt x="131" y="174"/>
                    </a:lnTo>
                    <a:lnTo>
                      <a:pt x="203" y="126"/>
                    </a:lnTo>
                    <a:lnTo>
                      <a:pt x="287" y="84"/>
                    </a:lnTo>
                    <a:lnTo>
                      <a:pt x="382" y="54"/>
                    </a:lnTo>
                    <a:lnTo>
                      <a:pt x="490" y="30"/>
                    </a:lnTo>
                    <a:lnTo>
                      <a:pt x="604" y="24"/>
                    </a:lnTo>
                    <a:lnTo>
                      <a:pt x="717" y="30"/>
                    </a:lnTo>
                    <a:lnTo>
                      <a:pt x="825" y="54"/>
                    </a:lnTo>
                    <a:lnTo>
                      <a:pt x="920" y="84"/>
                    </a:lnTo>
                    <a:lnTo>
                      <a:pt x="1004" y="126"/>
                    </a:lnTo>
                    <a:lnTo>
                      <a:pt x="1070" y="174"/>
                    </a:lnTo>
                    <a:lnTo>
                      <a:pt x="1124" y="234"/>
                    </a:lnTo>
                    <a:lnTo>
                      <a:pt x="1153" y="300"/>
                    </a:lnTo>
                    <a:lnTo>
                      <a:pt x="1165" y="366"/>
                    </a:lnTo>
                    <a:lnTo>
                      <a:pt x="1153" y="437"/>
                    </a:lnTo>
                    <a:lnTo>
                      <a:pt x="1124" y="497"/>
                    </a:lnTo>
                    <a:lnTo>
                      <a:pt x="1070" y="557"/>
                    </a:lnTo>
                    <a:lnTo>
                      <a:pt x="1004" y="611"/>
                    </a:lnTo>
                    <a:lnTo>
                      <a:pt x="920" y="647"/>
                    </a:lnTo>
                    <a:lnTo>
                      <a:pt x="825" y="683"/>
                    </a:lnTo>
                    <a:lnTo>
                      <a:pt x="717" y="701"/>
                    </a:lnTo>
                    <a:lnTo>
                      <a:pt x="604" y="707"/>
                    </a:lnTo>
                    <a:lnTo>
                      <a:pt x="604" y="707"/>
                    </a:lnTo>
                    <a:close/>
                  </a:path>
                </a:pathLst>
              </a:custGeom>
              <a:gradFill>
                <a:gsLst>
                  <a:gs pos="0">
                    <a:srgbClr val="86B6FF"/>
                  </a:gs>
                  <a:gs pos="100000">
                    <a:schemeClr val="accent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08" name="Google Shape;408;p32"/>
              <p:cNvSpPr/>
              <p:nvPr/>
            </p:nvSpPr>
            <p:spPr>
              <a:xfrm>
                <a:off x="4128" y="3366"/>
                <a:ext cx="544" cy="737"/>
              </a:xfrm>
              <a:custGeom>
                <a:avLst/>
                <a:gdLst/>
                <a:ahLst/>
                <a:cxnLst/>
                <a:rect l="l" t="t" r="r" b="b"/>
                <a:pathLst>
                  <a:path w="544" h="737" extrusionOk="0">
                    <a:moveTo>
                      <a:pt x="24" y="402"/>
                    </a:moveTo>
                    <a:lnTo>
                      <a:pt x="36" y="330"/>
                    </a:lnTo>
                    <a:lnTo>
                      <a:pt x="66" y="264"/>
                    </a:lnTo>
                    <a:lnTo>
                      <a:pt x="108" y="204"/>
                    </a:lnTo>
                    <a:lnTo>
                      <a:pt x="173" y="150"/>
                    </a:lnTo>
                    <a:lnTo>
                      <a:pt x="251" y="102"/>
                    </a:lnTo>
                    <a:lnTo>
                      <a:pt x="335" y="60"/>
                    </a:lnTo>
                    <a:lnTo>
                      <a:pt x="436" y="30"/>
                    </a:lnTo>
                    <a:lnTo>
                      <a:pt x="544" y="12"/>
                    </a:lnTo>
                    <a:lnTo>
                      <a:pt x="544" y="0"/>
                    </a:lnTo>
                    <a:lnTo>
                      <a:pt x="430" y="18"/>
                    </a:lnTo>
                    <a:lnTo>
                      <a:pt x="329" y="48"/>
                    </a:lnTo>
                    <a:lnTo>
                      <a:pt x="233" y="90"/>
                    </a:lnTo>
                    <a:lnTo>
                      <a:pt x="155" y="138"/>
                    </a:lnTo>
                    <a:lnTo>
                      <a:pt x="90" y="198"/>
                    </a:lnTo>
                    <a:lnTo>
                      <a:pt x="42" y="258"/>
                    </a:lnTo>
                    <a:lnTo>
                      <a:pt x="12" y="330"/>
                    </a:lnTo>
                    <a:lnTo>
                      <a:pt x="0" y="402"/>
                    </a:lnTo>
                    <a:lnTo>
                      <a:pt x="6" y="455"/>
                    </a:lnTo>
                    <a:lnTo>
                      <a:pt x="18" y="503"/>
                    </a:lnTo>
                    <a:lnTo>
                      <a:pt x="42" y="545"/>
                    </a:lnTo>
                    <a:lnTo>
                      <a:pt x="78" y="593"/>
                    </a:lnTo>
                    <a:lnTo>
                      <a:pt x="114" y="635"/>
                    </a:lnTo>
                    <a:lnTo>
                      <a:pt x="161" y="671"/>
                    </a:lnTo>
                    <a:lnTo>
                      <a:pt x="221" y="707"/>
                    </a:lnTo>
                    <a:lnTo>
                      <a:pt x="281" y="737"/>
                    </a:lnTo>
                    <a:lnTo>
                      <a:pt x="323" y="737"/>
                    </a:lnTo>
                    <a:lnTo>
                      <a:pt x="257" y="707"/>
                    </a:lnTo>
                    <a:lnTo>
                      <a:pt x="203" y="671"/>
                    </a:lnTo>
                    <a:lnTo>
                      <a:pt x="149" y="635"/>
                    </a:lnTo>
                    <a:lnTo>
                      <a:pt x="108" y="593"/>
                    </a:lnTo>
                    <a:lnTo>
                      <a:pt x="72" y="551"/>
                    </a:lnTo>
                    <a:lnTo>
                      <a:pt x="48" y="503"/>
                    </a:lnTo>
                    <a:lnTo>
                      <a:pt x="30" y="455"/>
                    </a:lnTo>
                    <a:lnTo>
                      <a:pt x="24" y="402"/>
                    </a:lnTo>
                    <a:lnTo>
                      <a:pt x="24" y="402"/>
                    </a:lnTo>
                    <a:close/>
                  </a:path>
                </a:pathLst>
              </a:custGeom>
              <a:gradFill>
                <a:gsLst>
                  <a:gs pos="0">
                    <a:srgbClr val="86B6FF"/>
                  </a:gs>
                  <a:gs pos="100000">
                    <a:schemeClr val="accent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09" name="Google Shape;409;p32"/>
              <p:cNvSpPr/>
              <p:nvPr/>
            </p:nvSpPr>
            <p:spPr>
              <a:xfrm>
                <a:off x="4792" y="3360"/>
                <a:ext cx="609" cy="252"/>
              </a:xfrm>
              <a:custGeom>
                <a:avLst/>
                <a:gdLst/>
                <a:ahLst/>
                <a:cxnLst/>
                <a:rect l="l" t="t" r="r" b="b"/>
                <a:pathLst>
                  <a:path w="609" h="252" extrusionOk="0">
                    <a:moveTo>
                      <a:pt x="12" y="12"/>
                    </a:moveTo>
                    <a:lnTo>
                      <a:pt x="113" y="18"/>
                    </a:lnTo>
                    <a:lnTo>
                      <a:pt x="203" y="30"/>
                    </a:lnTo>
                    <a:lnTo>
                      <a:pt x="292" y="48"/>
                    </a:lnTo>
                    <a:lnTo>
                      <a:pt x="376" y="78"/>
                    </a:lnTo>
                    <a:lnTo>
                      <a:pt x="448" y="114"/>
                    </a:lnTo>
                    <a:lnTo>
                      <a:pt x="514" y="156"/>
                    </a:lnTo>
                    <a:lnTo>
                      <a:pt x="567" y="198"/>
                    </a:lnTo>
                    <a:lnTo>
                      <a:pt x="609" y="252"/>
                    </a:lnTo>
                    <a:lnTo>
                      <a:pt x="609" y="216"/>
                    </a:lnTo>
                    <a:lnTo>
                      <a:pt x="561" y="168"/>
                    </a:lnTo>
                    <a:lnTo>
                      <a:pt x="502" y="126"/>
                    </a:lnTo>
                    <a:lnTo>
                      <a:pt x="436" y="90"/>
                    </a:lnTo>
                    <a:lnTo>
                      <a:pt x="364" y="60"/>
                    </a:lnTo>
                    <a:lnTo>
                      <a:pt x="286" y="36"/>
                    </a:lnTo>
                    <a:lnTo>
                      <a:pt x="197" y="18"/>
                    </a:lnTo>
                    <a:lnTo>
                      <a:pt x="107" y="6"/>
                    </a:lnTo>
                    <a:lnTo>
                      <a:pt x="12" y="0"/>
                    </a:lnTo>
                    <a:lnTo>
                      <a:pt x="6" y="0"/>
                    </a:lnTo>
                    <a:lnTo>
                      <a:pt x="0" y="0"/>
                    </a:lnTo>
                    <a:lnTo>
                      <a:pt x="0" y="12"/>
                    </a:lnTo>
                    <a:lnTo>
                      <a:pt x="6" y="12"/>
                    </a:lnTo>
                    <a:lnTo>
                      <a:pt x="12" y="12"/>
                    </a:lnTo>
                    <a:lnTo>
                      <a:pt x="12" y="12"/>
                    </a:lnTo>
                    <a:close/>
                  </a:path>
                </a:pathLst>
              </a:custGeom>
              <a:gradFill>
                <a:gsLst>
                  <a:gs pos="0">
                    <a:srgbClr val="8CB9FF"/>
                  </a:gs>
                  <a:gs pos="100000">
                    <a:schemeClr val="accent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10" name="Google Shape;410;p32"/>
              <p:cNvSpPr/>
              <p:nvPr/>
            </p:nvSpPr>
            <p:spPr>
              <a:xfrm>
                <a:off x="5246" y="4007"/>
                <a:ext cx="72" cy="54"/>
              </a:xfrm>
              <a:custGeom>
                <a:avLst/>
                <a:gdLst/>
                <a:ahLst/>
                <a:cxnLst/>
                <a:rect l="l" t="t" r="r" b="b"/>
                <a:pathLst>
                  <a:path w="72" h="54" extrusionOk="0">
                    <a:moveTo>
                      <a:pt x="72" y="0"/>
                    </a:moveTo>
                    <a:lnTo>
                      <a:pt x="36" y="30"/>
                    </a:lnTo>
                    <a:lnTo>
                      <a:pt x="0" y="54"/>
                    </a:lnTo>
                    <a:lnTo>
                      <a:pt x="36" y="54"/>
                    </a:lnTo>
                    <a:lnTo>
                      <a:pt x="54" y="42"/>
                    </a:lnTo>
                    <a:lnTo>
                      <a:pt x="72" y="24"/>
                    </a:lnTo>
                    <a:lnTo>
                      <a:pt x="72" y="24"/>
                    </a:lnTo>
                    <a:lnTo>
                      <a:pt x="72" y="0"/>
                    </a:lnTo>
                    <a:lnTo>
                      <a:pt x="72" y="0"/>
                    </a:lnTo>
                    <a:close/>
                  </a:path>
                </a:pathLst>
              </a:custGeom>
              <a:gradFill>
                <a:gsLst>
                  <a:gs pos="0">
                    <a:schemeClr val="accent2"/>
                  </a:gs>
                  <a:gs pos="100000">
                    <a:srgbClr val="7CAEF8"/>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11" name="Google Shape;411;p32"/>
              <p:cNvSpPr/>
              <p:nvPr/>
            </p:nvSpPr>
            <p:spPr>
              <a:xfrm>
                <a:off x="4505" y="4072"/>
                <a:ext cx="705" cy="108"/>
              </a:xfrm>
              <a:custGeom>
                <a:avLst/>
                <a:gdLst/>
                <a:ahLst/>
                <a:cxnLst/>
                <a:rect l="l" t="t" r="r" b="b"/>
                <a:pathLst>
                  <a:path w="705" h="108" extrusionOk="0">
                    <a:moveTo>
                      <a:pt x="299" y="90"/>
                    </a:moveTo>
                    <a:lnTo>
                      <a:pt x="221" y="90"/>
                    </a:lnTo>
                    <a:lnTo>
                      <a:pt x="143" y="78"/>
                    </a:lnTo>
                    <a:lnTo>
                      <a:pt x="0" y="48"/>
                    </a:lnTo>
                    <a:lnTo>
                      <a:pt x="0" y="66"/>
                    </a:lnTo>
                    <a:lnTo>
                      <a:pt x="143" y="96"/>
                    </a:lnTo>
                    <a:lnTo>
                      <a:pt x="221" y="108"/>
                    </a:lnTo>
                    <a:lnTo>
                      <a:pt x="299" y="108"/>
                    </a:lnTo>
                    <a:lnTo>
                      <a:pt x="412" y="102"/>
                    </a:lnTo>
                    <a:lnTo>
                      <a:pt x="520" y="84"/>
                    </a:lnTo>
                    <a:lnTo>
                      <a:pt x="615" y="60"/>
                    </a:lnTo>
                    <a:lnTo>
                      <a:pt x="705" y="24"/>
                    </a:lnTo>
                    <a:lnTo>
                      <a:pt x="705" y="0"/>
                    </a:lnTo>
                    <a:lnTo>
                      <a:pt x="615" y="42"/>
                    </a:lnTo>
                    <a:lnTo>
                      <a:pt x="520" y="66"/>
                    </a:lnTo>
                    <a:lnTo>
                      <a:pt x="412" y="84"/>
                    </a:lnTo>
                    <a:lnTo>
                      <a:pt x="299" y="90"/>
                    </a:lnTo>
                    <a:lnTo>
                      <a:pt x="299" y="90"/>
                    </a:lnTo>
                    <a:close/>
                  </a:path>
                </a:pathLst>
              </a:custGeom>
              <a:gradFill>
                <a:gsLst>
                  <a:gs pos="0">
                    <a:schemeClr val="accent2"/>
                  </a:gs>
                  <a:gs pos="100000">
                    <a:srgbClr val="7CAEF8"/>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12" name="Google Shape;412;p32"/>
              <p:cNvSpPr/>
              <p:nvPr/>
            </p:nvSpPr>
            <p:spPr>
              <a:xfrm>
                <a:off x="5336" y="3654"/>
                <a:ext cx="143" cy="340"/>
              </a:xfrm>
              <a:custGeom>
                <a:avLst/>
                <a:gdLst/>
                <a:ahLst/>
                <a:cxnLst/>
                <a:rect l="l" t="t" r="r" b="b"/>
                <a:pathLst>
                  <a:path w="143" h="341" extrusionOk="0">
                    <a:moveTo>
                      <a:pt x="119" y="114"/>
                    </a:moveTo>
                    <a:lnTo>
                      <a:pt x="113" y="173"/>
                    </a:lnTo>
                    <a:lnTo>
                      <a:pt x="89" y="239"/>
                    </a:lnTo>
                    <a:lnTo>
                      <a:pt x="47" y="293"/>
                    </a:lnTo>
                    <a:lnTo>
                      <a:pt x="0" y="341"/>
                    </a:lnTo>
                    <a:lnTo>
                      <a:pt x="29" y="341"/>
                    </a:lnTo>
                    <a:lnTo>
                      <a:pt x="77" y="287"/>
                    </a:lnTo>
                    <a:lnTo>
                      <a:pt x="113" y="233"/>
                    </a:lnTo>
                    <a:lnTo>
                      <a:pt x="137" y="173"/>
                    </a:lnTo>
                    <a:lnTo>
                      <a:pt x="143" y="114"/>
                    </a:lnTo>
                    <a:lnTo>
                      <a:pt x="137" y="60"/>
                    </a:lnTo>
                    <a:lnTo>
                      <a:pt x="119" y="0"/>
                    </a:lnTo>
                    <a:lnTo>
                      <a:pt x="89" y="0"/>
                    </a:lnTo>
                    <a:lnTo>
                      <a:pt x="113" y="60"/>
                    </a:lnTo>
                    <a:lnTo>
                      <a:pt x="119" y="114"/>
                    </a:lnTo>
                    <a:lnTo>
                      <a:pt x="119" y="114"/>
                    </a:lnTo>
                    <a:close/>
                  </a:path>
                </a:pathLst>
              </a:custGeom>
              <a:gradFill>
                <a:gsLst>
                  <a:gs pos="0">
                    <a:schemeClr val="accent2"/>
                  </a:gs>
                  <a:gs pos="100000">
                    <a:srgbClr val="7CAEF8"/>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13" name="Google Shape;413;p32"/>
              <p:cNvSpPr/>
              <p:nvPr/>
            </p:nvSpPr>
            <p:spPr>
              <a:xfrm>
                <a:off x="5061" y="3624"/>
                <a:ext cx="84" cy="90"/>
              </a:xfrm>
              <a:custGeom>
                <a:avLst/>
                <a:gdLst/>
                <a:ahLst/>
                <a:cxnLst/>
                <a:rect l="l" t="t" r="r" b="b"/>
                <a:pathLst>
                  <a:path w="83" h="90" extrusionOk="0">
                    <a:moveTo>
                      <a:pt x="59" y="90"/>
                    </a:moveTo>
                    <a:lnTo>
                      <a:pt x="83" y="84"/>
                    </a:lnTo>
                    <a:lnTo>
                      <a:pt x="71" y="60"/>
                    </a:lnTo>
                    <a:lnTo>
                      <a:pt x="53" y="42"/>
                    </a:lnTo>
                    <a:lnTo>
                      <a:pt x="6" y="0"/>
                    </a:lnTo>
                    <a:lnTo>
                      <a:pt x="0" y="18"/>
                    </a:lnTo>
                    <a:lnTo>
                      <a:pt x="35" y="48"/>
                    </a:lnTo>
                    <a:lnTo>
                      <a:pt x="59" y="90"/>
                    </a:lnTo>
                    <a:lnTo>
                      <a:pt x="59" y="90"/>
                    </a:lnTo>
                    <a:close/>
                  </a:path>
                </a:pathLst>
              </a:custGeom>
              <a:gradFill>
                <a:gsLst>
                  <a:gs pos="0">
                    <a:schemeClr val="accent2"/>
                  </a:gs>
                  <a:gs pos="100000">
                    <a:srgbClr val="7CAEF8"/>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14" name="Google Shape;414;p32"/>
              <p:cNvSpPr/>
              <p:nvPr/>
            </p:nvSpPr>
            <p:spPr>
              <a:xfrm>
                <a:off x="4445" y="3552"/>
                <a:ext cx="717" cy="431"/>
              </a:xfrm>
              <a:custGeom>
                <a:avLst/>
                <a:gdLst/>
                <a:ahLst/>
                <a:cxnLst/>
                <a:rect l="l" t="t" r="r" b="b"/>
                <a:pathLst>
                  <a:path w="717" h="431" extrusionOk="0">
                    <a:moveTo>
                      <a:pt x="693" y="216"/>
                    </a:moveTo>
                    <a:lnTo>
                      <a:pt x="687" y="257"/>
                    </a:lnTo>
                    <a:lnTo>
                      <a:pt x="669" y="293"/>
                    </a:lnTo>
                    <a:lnTo>
                      <a:pt x="633" y="329"/>
                    </a:lnTo>
                    <a:lnTo>
                      <a:pt x="598" y="359"/>
                    </a:lnTo>
                    <a:lnTo>
                      <a:pt x="544" y="383"/>
                    </a:lnTo>
                    <a:lnTo>
                      <a:pt x="490" y="401"/>
                    </a:lnTo>
                    <a:lnTo>
                      <a:pt x="424" y="413"/>
                    </a:lnTo>
                    <a:lnTo>
                      <a:pt x="359" y="419"/>
                    </a:lnTo>
                    <a:lnTo>
                      <a:pt x="293" y="413"/>
                    </a:lnTo>
                    <a:lnTo>
                      <a:pt x="227" y="401"/>
                    </a:lnTo>
                    <a:lnTo>
                      <a:pt x="173" y="383"/>
                    </a:lnTo>
                    <a:lnTo>
                      <a:pt x="119" y="359"/>
                    </a:lnTo>
                    <a:lnTo>
                      <a:pt x="84" y="329"/>
                    </a:lnTo>
                    <a:lnTo>
                      <a:pt x="48" y="293"/>
                    </a:lnTo>
                    <a:lnTo>
                      <a:pt x="30" y="257"/>
                    </a:lnTo>
                    <a:lnTo>
                      <a:pt x="24" y="216"/>
                    </a:lnTo>
                    <a:lnTo>
                      <a:pt x="30" y="174"/>
                    </a:lnTo>
                    <a:lnTo>
                      <a:pt x="48" y="138"/>
                    </a:lnTo>
                    <a:lnTo>
                      <a:pt x="84" y="102"/>
                    </a:lnTo>
                    <a:lnTo>
                      <a:pt x="119" y="72"/>
                    </a:lnTo>
                    <a:lnTo>
                      <a:pt x="173" y="48"/>
                    </a:lnTo>
                    <a:lnTo>
                      <a:pt x="227" y="30"/>
                    </a:lnTo>
                    <a:lnTo>
                      <a:pt x="293" y="18"/>
                    </a:lnTo>
                    <a:lnTo>
                      <a:pt x="359" y="12"/>
                    </a:lnTo>
                    <a:lnTo>
                      <a:pt x="418" y="18"/>
                    </a:lnTo>
                    <a:lnTo>
                      <a:pt x="478" y="30"/>
                    </a:lnTo>
                    <a:lnTo>
                      <a:pt x="532" y="48"/>
                    </a:lnTo>
                    <a:lnTo>
                      <a:pt x="580" y="66"/>
                    </a:lnTo>
                    <a:lnTo>
                      <a:pt x="586" y="48"/>
                    </a:lnTo>
                    <a:lnTo>
                      <a:pt x="478" y="12"/>
                    </a:lnTo>
                    <a:lnTo>
                      <a:pt x="418" y="6"/>
                    </a:lnTo>
                    <a:lnTo>
                      <a:pt x="359" y="0"/>
                    </a:lnTo>
                    <a:lnTo>
                      <a:pt x="287" y="6"/>
                    </a:lnTo>
                    <a:lnTo>
                      <a:pt x="221" y="18"/>
                    </a:lnTo>
                    <a:lnTo>
                      <a:pt x="161" y="36"/>
                    </a:lnTo>
                    <a:lnTo>
                      <a:pt x="107" y="66"/>
                    </a:lnTo>
                    <a:lnTo>
                      <a:pt x="60" y="96"/>
                    </a:lnTo>
                    <a:lnTo>
                      <a:pt x="30" y="132"/>
                    </a:lnTo>
                    <a:lnTo>
                      <a:pt x="6" y="174"/>
                    </a:lnTo>
                    <a:lnTo>
                      <a:pt x="0" y="216"/>
                    </a:lnTo>
                    <a:lnTo>
                      <a:pt x="6" y="257"/>
                    </a:lnTo>
                    <a:lnTo>
                      <a:pt x="30" y="299"/>
                    </a:lnTo>
                    <a:lnTo>
                      <a:pt x="60" y="335"/>
                    </a:lnTo>
                    <a:lnTo>
                      <a:pt x="107" y="371"/>
                    </a:lnTo>
                    <a:lnTo>
                      <a:pt x="161" y="395"/>
                    </a:lnTo>
                    <a:lnTo>
                      <a:pt x="221" y="413"/>
                    </a:lnTo>
                    <a:lnTo>
                      <a:pt x="287" y="425"/>
                    </a:lnTo>
                    <a:lnTo>
                      <a:pt x="359" y="431"/>
                    </a:lnTo>
                    <a:lnTo>
                      <a:pt x="430" y="425"/>
                    </a:lnTo>
                    <a:lnTo>
                      <a:pt x="496" y="413"/>
                    </a:lnTo>
                    <a:lnTo>
                      <a:pt x="562" y="395"/>
                    </a:lnTo>
                    <a:lnTo>
                      <a:pt x="610" y="371"/>
                    </a:lnTo>
                    <a:lnTo>
                      <a:pt x="657" y="335"/>
                    </a:lnTo>
                    <a:lnTo>
                      <a:pt x="687" y="299"/>
                    </a:lnTo>
                    <a:lnTo>
                      <a:pt x="711" y="257"/>
                    </a:lnTo>
                    <a:lnTo>
                      <a:pt x="717" y="216"/>
                    </a:lnTo>
                    <a:lnTo>
                      <a:pt x="717" y="204"/>
                    </a:lnTo>
                    <a:lnTo>
                      <a:pt x="711" y="192"/>
                    </a:lnTo>
                    <a:lnTo>
                      <a:pt x="687" y="198"/>
                    </a:lnTo>
                    <a:lnTo>
                      <a:pt x="693" y="210"/>
                    </a:lnTo>
                    <a:lnTo>
                      <a:pt x="693" y="216"/>
                    </a:lnTo>
                    <a:close/>
                  </a:path>
                </a:pathLst>
              </a:custGeom>
              <a:solidFill>
                <a:schemeClr val="accen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520">
                  <a:solidFill>
                    <a:schemeClr val="lt1"/>
                  </a:solidFill>
                  <a:latin typeface="Arial"/>
                  <a:ea typeface="Arial"/>
                  <a:cs typeface="Arial"/>
                  <a:sym typeface="Arial"/>
                </a:endParaRPr>
              </a:p>
            </p:txBody>
          </p:sp>
          <p:sp>
            <p:nvSpPr>
              <p:cNvPr id="415" name="Google Shape;415;p32"/>
              <p:cNvSpPr/>
              <p:nvPr/>
            </p:nvSpPr>
            <p:spPr>
              <a:xfrm>
                <a:off x="4350" y="3510"/>
                <a:ext cx="904" cy="533"/>
              </a:xfrm>
              <a:custGeom>
                <a:avLst/>
                <a:gdLst/>
                <a:ahLst/>
                <a:cxnLst/>
                <a:rect l="l" t="t" r="r" b="b"/>
                <a:pathLst>
                  <a:path w="909" h="533" extrusionOk="0">
                    <a:moveTo>
                      <a:pt x="616" y="0"/>
                    </a:moveTo>
                    <a:lnTo>
                      <a:pt x="616" y="18"/>
                    </a:lnTo>
                    <a:lnTo>
                      <a:pt x="724" y="60"/>
                    </a:lnTo>
                    <a:lnTo>
                      <a:pt x="765" y="84"/>
                    </a:lnTo>
                    <a:lnTo>
                      <a:pt x="807" y="114"/>
                    </a:lnTo>
                    <a:lnTo>
                      <a:pt x="837" y="144"/>
                    </a:lnTo>
                    <a:lnTo>
                      <a:pt x="861" y="180"/>
                    </a:lnTo>
                    <a:lnTo>
                      <a:pt x="873" y="216"/>
                    </a:lnTo>
                    <a:lnTo>
                      <a:pt x="879" y="258"/>
                    </a:lnTo>
                    <a:lnTo>
                      <a:pt x="873" y="311"/>
                    </a:lnTo>
                    <a:lnTo>
                      <a:pt x="843" y="359"/>
                    </a:lnTo>
                    <a:lnTo>
                      <a:pt x="807" y="401"/>
                    </a:lnTo>
                    <a:lnTo>
                      <a:pt x="753" y="443"/>
                    </a:lnTo>
                    <a:lnTo>
                      <a:pt x="694" y="473"/>
                    </a:lnTo>
                    <a:lnTo>
                      <a:pt x="622" y="497"/>
                    </a:lnTo>
                    <a:lnTo>
                      <a:pt x="538" y="509"/>
                    </a:lnTo>
                    <a:lnTo>
                      <a:pt x="455" y="515"/>
                    </a:lnTo>
                    <a:lnTo>
                      <a:pt x="371" y="509"/>
                    </a:lnTo>
                    <a:lnTo>
                      <a:pt x="287" y="497"/>
                    </a:lnTo>
                    <a:lnTo>
                      <a:pt x="215" y="473"/>
                    </a:lnTo>
                    <a:lnTo>
                      <a:pt x="156" y="443"/>
                    </a:lnTo>
                    <a:lnTo>
                      <a:pt x="102" y="401"/>
                    </a:lnTo>
                    <a:lnTo>
                      <a:pt x="66" y="359"/>
                    </a:lnTo>
                    <a:lnTo>
                      <a:pt x="36" y="311"/>
                    </a:lnTo>
                    <a:lnTo>
                      <a:pt x="30" y="258"/>
                    </a:lnTo>
                    <a:lnTo>
                      <a:pt x="36" y="222"/>
                    </a:lnTo>
                    <a:lnTo>
                      <a:pt x="48" y="186"/>
                    </a:lnTo>
                    <a:lnTo>
                      <a:pt x="66" y="156"/>
                    </a:lnTo>
                    <a:lnTo>
                      <a:pt x="90" y="126"/>
                    </a:lnTo>
                    <a:lnTo>
                      <a:pt x="66" y="114"/>
                    </a:lnTo>
                    <a:lnTo>
                      <a:pt x="36" y="144"/>
                    </a:lnTo>
                    <a:lnTo>
                      <a:pt x="18" y="180"/>
                    </a:lnTo>
                    <a:lnTo>
                      <a:pt x="6" y="216"/>
                    </a:lnTo>
                    <a:lnTo>
                      <a:pt x="0" y="258"/>
                    </a:lnTo>
                    <a:lnTo>
                      <a:pt x="12" y="311"/>
                    </a:lnTo>
                    <a:lnTo>
                      <a:pt x="36" y="365"/>
                    </a:lnTo>
                    <a:lnTo>
                      <a:pt x="78" y="413"/>
                    </a:lnTo>
                    <a:lnTo>
                      <a:pt x="132" y="449"/>
                    </a:lnTo>
                    <a:lnTo>
                      <a:pt x="203" y="485"/>
                    </a:lnTo>
                    <a:lnTo>
                      <a:pt x="275" y="509"/>
                    </a:lnTo>
                    <a:lnTo>
                      <a:pt x="365" y="527"/>
                    </a:lnTo>
                    <a:lnTo>
                      <a:pt x="455" y="533"/>
                    </a:lnTo>
                    <a:lnTo>
                      <a:pt x="544" y="527"/>
                    </a:lnTo>
                    <a:lnTo>
                      <a:pt x="634" y="509"/>
                    </a:lnTo>
                    <a:lnTo>
                      <a:pt x="712" y="485"/>
                    </a:lnTo>
                    <a:lnTo>
                      <a:pt x="777" y="449"/>
                    </a:lnTo>
                    <a:lnTo>
                      <a:pt x="831" y="413"/>
                    </a:lnTo>
                    <a:lnTo>
                      <a:pt x="873" y="365"/>
                    </a:lnTo>
                    <a:lnTo>
                      <a:pt x="897" y="311"/>
                    </a:lnTo>
                    <a:lnTo>
                      <a:pt x="909" y="258"/>
                    </a:lnTo>
                    <a:lnTo>
                      <a:pt x="903" y="216"/>
                    </a:lnTo>
                    <a:lnTo>
                      <a:pt x="885" y="174"/>
                    </a:lnTo>
                    <a:lnTo>
                      <a:pt x="861" y="132"/>
                    </a:lnTo>
                    <a:lnTo>
                      <a:pt x="825" y="102"/>
                    </a:lnTo>
                    <a:lnTo>
                      <a:pt x="783" y="66"/>
                    </a:lnTo>
                    <a:lnTo>
                      <a:pt x="735" y="42"/>
                    </a:lnTo>
                    <a:lnTo>
                      <a:pt x="616" y="0"/>
                    </a:lnTo>
                    <a:lnTo>
                      <a:pt x="616" y="0"/>
                    </a:lnTo>
                    <a:close/>
                  </a:path>
                </a:pathLst>
              </a:custGeom>
              <a:gradFill>
                <a:gsLst>
                  <a:gs pos="0">
                    <a:srgbClr val="86B6FF"/>
                  </a:gs>
                  <a:gs pos="100000">
                    <a:schemeClr val="accent2"/>
                  </a:gs>
                </a:gsLst>
                <a:lin ang="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16" name="Google Shape;416;p32"/>
              <p:cNvSpPr/>
              <p:nvPr/>
            </p:nvSpPr>
            <p:spPr>
              <a:xfrm>
                <a:off x="4564" y="3492"/>
                <a:ext cx="365" cy="66"/>
              </a:xfrm>
              <a:custGeom>
                <a:avLst/>
                <a:gdLst/>
                <a:ahLst/>
                <a:cxnLst/>
                <a:rect l="l" t="t" r="r" b="b"/>
                <a:pathLst>
                  <a:path w="365" h="66" extrusionOk="0">
                    <a:moveTo>
                      <a:pt x="240" y="18"/>
                    </a:moveTo>
                    <a:lnTo>
                      <a:pt x="299" y="24"/>
                    </a:lnTo>
                    <a:lnTo>
                      <a:pt x="359" y="30"/>
                    </a:lnTo>
                    <a:lnTo>
                      <a:pt x="365" y="12"/>
                    </a:lnTo>
                    <a:lnTo>
                      <a:pt x="305" y="6"/>
                    </a:lnTo>
                    <a:lnTo>
                      <a:pt x="240" y="0"/>
                    </a:lnTo>
                    <a:lnTo>
                      <a:pt x="174" y="6"/>
                    </a:lnTo>
                    <a:lnTo>
                      <a:pt x="114" y="12"/>
                    </a:lnTo>
                    <a:lnTo>
                      <a:pt x="0" y="42"/>
                    </a:lnTo>
                    <a:lnTo>
                      <a:pt x="0" y="66"/>
                    </a:lnTo>
                    <a:lnTo>
                      <a:pt x="54" y="48"/>
                    </a:lnTo>
                    <a:lnTo>
                      <a:pt x="114" y="30"/>
                    </a:lnTo>
                    <a:lnTo>
                      <a:pt x="174" y="24"/>
                    </a:lnTo>
                    <a:lnTo>
                      <a:pt x="240" y="18"/>
                    </a:lnTo>
                    <a:lnTo>
                      <a:pt x="240" y="18"/>
                    </a:lnTo>
                    <a:close/>
                  </a:path>
                </a:pathLst>
              </a:custGeom>
              <a:gradFill>
                <a:gsLst>
                  <a:gs pos="0">
                    <a:srgbClr val="86B6FF"/>
                  </a:gs>
                  <a:gs pos="100000">
                    <a:schemeClr val="accent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17" name="Google Shape;417;p32"/>
              <p:cNvSpPr/>
              <p:nvPr/>
            </p:nvSpPr>
            <p:spPr>
              <a:xfrm>
                <a:off x="4463" y="3558"/>
                <a:ext cx="68" cy="48"/>
              </a:xfrm>
              <a:custGeom>
                <a:avLst/>
                <a:gdLst/>
                <a:ahLst/>
                <a:cxnLst/>
                <a:rect l="l" t="t" r="r" b="b"/>
                <a:pathLst>
                  <a:path w="66" h="48" extrusionOk="0">
                    <a:moveTo>
                      <a:pt x="66" y="18"/>
                    </a:moveTo>
                    <a:lnTo>
                      <a:pt x="48" y="0"/>
                    </a:lnTo>
                    <a:lnTo>
                      <a:pt x="24" y="12"/>
                    </a:lnTo>
                    <a:lnTo>
                      <a:pt x="0" y="30"/>
                    </a:lnTo>
                    <a:lnTo>
                      <a:pt x="12" y="48"/>
                    </a:lnTo>
                    <a:lnTo>
                      <a:pt x="42" y="30"/>
                    </a:lnTo>
                    <a:lnTo>
                      <a:pt x="66" y="18"/>
                    </a:lnTo>
                    <a:lnTo>
                      <a:pt x="66" y="18"/>
                    </a:lnTo>
                    <a:close/>
                  </a:path>
                </a:pathLst>
              </a:custGeom>
              <a:gradFill>
                <a:gsLst>
                  <a:gs pos="0">
                    <a:srgbClr val="86B6FF"/>
                  </a:gs>
                  <a:gs pos="100000">
                    <a:schemeClr val="accent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18" name="Google Shape;418;p32"/>
              <p:cNvSpPr/>
              <p:nvPr/>
            </p:nvSpPr>
            <p:spPr>
              <a:xfrm>
                <a:off x="4546" y="3608"/>
                <a:ext cx="518" cy="319"/>
              </a:xfrm>
              <a:prstGeom prst="ellipse">
                <a:avLst/>
              </a:prstGeom>
              <a:gradFill>
                <a:gsLst>
                  <a:gs pos="0">
                    <a:srgbClr val="7CAEF8"/>
                  </a:gs>
                  <a:gs pos="100000">
                    <a:schemeClr val="accent2"/>
                  </a:gs>
                </a:gsLst>
                <a:lin ang="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19" name="Google Shape;419;p32"/>
              <p:cNvSpPr/>
              <p:nvPr/>
            </p:nvSpPr>
            <p:spPr>
              <a:xfrm>
                <a:off x="4579" y="3630"/>
                <a:ext cx="443" cy="271"/>
              </a:xfrm>
              <a:prstGeom prst="ellipse">
                <a:avLst/>
              </a:prstGeom>
              <a:gradFill>
                <a:gsLst>
                  <a:gs pos="0">
                    <a:srgbClr val="86B6FF"/>
                  </a:gs>
                  <a:gs pos="100000">
                    <a:schemeClr val="accent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20" name="Google Shape;420;p32"/>
              <p:cNvSpPr/>
              <p:nvPr/>
            </p:nvSpPr>
            <p:spPr>
              <a:xfrm>
                <a:off x="4610" y="3650"/>
                <a:ext cx="386" cy="233"/>
              </a:xfrm>
              <a:prstGeom prst="ellipse">
                <a:avLst/>
              </a:prstGeom>
              <a:gradFill>
                <a:gsLst>
                  <a:gs pos="0">
                    <a:schemeClr val="accent2"/>
                  </a:gs>
                  <a:gs pos="100000">
                    <a:srgbClr val="7CAEF8"/>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21" name="Google Shape;421;p32"/>
              <p:cNvSpPr/>
              <p:nvPr/>
            </p:nvSpPr>
            <p:spPr>
              <a:xfrm>
                <a:off x="4655" y="3678"/>
                <a:ext cx="296" cy="177"/>
              </a:xfrm>
              <a:prstGeom prst="ellipse">
                <a:avLst/>
              </a:prstGeom>
              <a:gradFill>
                <a:gsLst>
                  <a:gs pos="0">
                    <a:srgbClr val="7CAEF8"/>
                  </a:gs>
                  <a:gs pos="100000">
                    <a:schemeClr val="accent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22" name="Google Shape;422;p32"/>
              <p:cNvSpPr/>
              <p:nvPr/>
            </p:nvSpPr>
            <p:spPr>
              <a:xfrm>
                <a:off x="4690" y="3698"/>
                <a:ext cx="222" cy="139"/>
              </a:xfrm>
              <a:prstGeom prst="ellipse">
                <a:avLst/>
              </a:prstGeom>
              <a:gradFill>
                <a:gsLst>
                  <a:gs pos="0">
                    <a:schemeClr val="accent2"/>
                  </a:gs>
                  <a:gs pos="100000">
                    <a:srgbClr val="7CAEF8"/>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23" name="Google Shape;423;p32"/>
              <p:cNvSpPr/>
              <p:nvPr/>
            </p:nvSpPr>
            <p:spPr>
              <a:xfrm>
                <a:off x="4738" y="3728"/>
                <a:ext cx="126" cy="81"/>
              </a:xfrm>
              <a:prstGeom prst="ellipse">
                <a:avLst/>
              </a:prstGeom>
              <a:gradFill>
                <a:gsLst>
                  <a:gs pos="0">
                    <a:srgbClr val="7EB0FB"/>
                  </a:gs>
                  <a:gs pos="100000">
                    <a:schemeClr val="accent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grpSp>
        <p:grpSp>
          <p:nvGrpSpPr>
            <p:cNvPr id="424" name="Google Shape;424;p32"/>
            <p:cNvGrpSpPr/>
            <p:nvPr/>
          </p:nvGrpSpPr>
          <p:grpSpPr>
            <a:xfrm>
              <a:off x="5280" y="3024"/>
              <a:ext cx="425" cy="257"/>
              <a:chOff x="5280" y="3024"/>
              <a:chExt cx="425" cy="257"/>
            </a:xfrm>
          </p:grpSpPr>
          <p:sp>
            <p:nvSpPr>
              <p:cNvPr id="425" name="Google Shape;425;p32"/>
              <p:cNvSpPr/>
              <p:nvPr/>
            </p:nvSpPr>
            <p:spPr>
              <a:xfrm>
                <a:off x="5280" y="3186"/>
                <a:ext cx="383" cy="95"/>
              </a:xfrm>
              <a:custGeom>
                <a:avLst/>
                <a:gdLst/>
                <a:ahLst/>
                <a:cxnLst/>
                <a:rect l="l" t="t" r="r" b="b"/>
                <a:pathLst>
                  <a:path w="382" h="96" extrusionOk="0">
                    <a:moveTo>
                      <a:pt x="209" y="96"/>
                    </a:moveTo>
                    <a:lnTo>
                      <a:pt x="143" y="90"/>
                    </a:lnTo>
                    <a:lnTo>
                      <a:pt x="83" y="66"/>
                    </a:lnTo>
                    <a:lnTo>
                      <a:pt x="35" y="36"/>
                    </a:lnTo>
                    <a:lnTo>
                      <a:pt x="6" y="0"/>
                    </a:lnTo>
                    <a:lnTo>
                      <a:pt x="0" y="6"/>
                    </a:lnTo>
                    <a:lnTo>
                      <a:pt x="29" y="42"/>
                    </a:lnTo>
                    <a:lnTo>
                      <a:pt x="77" y="72"/>
                    </a:lnTo>
                    <a:lnTo>
                      <a:pt x="137" y="90"/>
                    </a:lnTo>
                    <a:lnTo>
                      <a:pt x="209" y="96"/>
                    </a:lnTo>
                    <a:lnTo>
                      <a:pt x="263" y="90"/>
                    </a:lnTo>
                    <a:lnTo>
                      <a:pt x="311" y="84"/>
                    </a:lnTo>
                    <a:lnTo>
                      <a:pt x="352" y="66"/>
                    </a:lnTo>
                    <a:lnTo>
                      <a:pt x="382" y="42"/>
                    </a:lnTo>
                    <a:lnTo>
                      <a:pt x="376" y="42"/>
                    </a:lnTo>
                    <a:lnTo>
                      <a:pt x="346" y="66"/>
                    </a:lnTo>
                    <a:lnTo>
                      <a:pt x="305" y="78"/>
                    </a:lnTo>
                    <a:lnTo>
                      <a:pt x="263" y="90"/>
                    </a:lnTo>
                    <a:lnTo>
                      <a:pt x="209" y="96"/>
                    </a:lnTo>
                    <a:close/>
                  </a:path>
                </a:pathLst>
              </a:custGeom>
              <a:gradFill>
                <a:gsLst>
                  <a:gs pos="0">
                    <a:schemeClr val="accent2"/>
                  </a:gs>
                  <a:gs pos="100000">
                    <a:schemeClr val="dk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520">
                  <a:solidFill>
                    <a:schemeClr val="lt1"/>
                  </a:solidFill>
                  <a:latin typeface="Arial"/>
                  <a:ea typeface="Arial"/>
                  <a:cs typeface="Arial"/>
                  <a:sym typeface="Arial"/>
                </a:endParaRPr>
              </a:p>
            </p:txBody>
          </p:sp>
          <p:sp>
            <p:nvSpPr>
              <p:cNvPr id="426" name="Google Shape;426;p32"/>
              <p:cNvSpPr/>
              <p:nvPr/>
            </p:nvSpPr>
            <p:spPr>
              <a:xfrm>
                <a:off x="5315" y="3024"/>
                <a:ext cx="258" cy="54"/>
              </a:xfrm>
              <a:custGeom>
                <a:avLst/>
                <a:gdLst/>
                <a:ahLst/>
                <a:cxnLst/>
                <a:rect l="l" t="t" r="r" b="b"/>
                <a:pathLst>
                  <a:path w="258" h="54" extrusionOk="0">
                    <a:moveTo>
                      <a:pt x="174" y="0"/>
                    </a:moveTo>
                    <a:lnTo>
                      <a:pt x="216" y="6"/>
                    </a:lnTo>
                    <a:lnTo>
                      <a:pt x="258" y="12"/>
                    </a:lnTo>
                    <a:lnTo>
                      <a:pt x="252" y="6"/>
                    </a:lnTo>
                    <a:lnTo>
                      <a:pt x="216" y="0"/>
                    </a:lnTo>
                    <a:lnTo>
                      <a:pt x="174" y="0"/>
                    </a:lnTo>
                    <a:lnTo>
                      <a:pt x="120" y="6"/>
                    </a:lnTo>
                    <a:lnTo>
                      <a:pt x="78" y="12"/>
                    </a:lnTo>
                    <a:lnTo>
                      <a:pt x="36" y="30"/>
                    </a:lnTo>
                    <a:lnTo>
                      <a:pt x="0" y="48"/>
                    </a:lnTo>
                    <a:lnTo>
                      <a:pt x="6" y="54"/>
                    </a:lnTo>
                    <a:lnTo>
                      <a:pt x="36" y="36"/>
                    </a:lnTo>
                    <a:lnTo>
                      <a:pt x="78" y="18"/>
                    </a:lnTo>
                    <a:lnTo>
                      <a:pt x="120" y="6"/>
                    </a:lnTo>
                    <a:lnTo>
                      <a:pt x="174" y="0"/>
                    </a:lnTo>
                    <a:close/>
                  </a:path>
                </a:pathLst>
              </a:custGeom>
              <a:gradFill>
                <a:gsLst>
                  <a:gs pos="0">
                    <a:schemeClr val="accent2"/>
                  </a:gs>
                  <a:gs pos="100000">
                    <a:schemeClr val="dk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520">
                  <a:solidFill>
                    <a:schemeClr val="lt1"/>
                  </a:solidFill>
                  <a:latin typeface="Arial"/>
                  <a:ea typeface="Arial"/>
                  <a:cs typeface="Arial"/>
                  <a:sym typeface="Arial"/>
                </a:endParaRPr>
              </a:p>
            </p:txBody>
          </p:sp>
          <p:sp>
            <p:nvSpPr>
              <p:cNvPr id="427" name="Google Shape;427;p32"/>
              <p:cNvSpPr/>
              <p:nvPr/>
            </p:nvSpPr>
            <p:spPr>
              <a:xfrm>
                <a:off x="5645" y="3066"/>
                <a:ext cx="60" cy="155"/>
              </a:xfrm>
              <a:custGeom>
                <a:avLst/>
                <a:gdLst/>
                <a:ahLst/>
                <a:cxnLst/>
                <a:rect l="l" t="t" r="r" b="b"/>
                <a:pathLst>
                  <a:path w="60" h="156" extrusionOk="0">
                    <a:moveTo>
                      <a:pt x="54" y="90"/>
                    </a:moveTo>
                    <a:lnTo>
                      <a:pt x="48" y="126"/>
                    </a:lnTo>
                    <a:lnTo>
                      <a:pt x="24" y="156"/>
                    </a:lnTo>
                    <a:lnTo>
                      <a:pt x="30" y="156"/>
                    </a:lnTo>
                    <a:lnTo>
                      <a:pt x="54" y="126"/>
                    </a:lnTo>
                    <a:lnTo>
                      <a:pt x="60" y="90"/>
                    </a:lnTo>
                    <a:lnTo>
                      <a:pt x="54" y="66"/>
                    </a:lnTo>
                    <a:lnTo>
                      <a:pt x="48" y="42"/>
                    </a:lnTo>
                    <a:lnTo>
                      <a:pt x="30" y="18"/>
                    </a:lnTo>
                    <a:lnTo>
                      <a:pt x="6" y="0"/>
                    </a:lnTo>
                    <a:lnTo>
                      <a:pt x="0" y="6"/>
                    </a:lnTo>
                    <a:lnTo>
                      <a:pt x="24" y="24"/>
                    </a:lnTo>
                    <a:lnTo>
                      <a:pt x="42" y="42"/>
                    </a:lnTo>
                    <a:lnTo>
                      <a:pt x="48" y="66"/>
                    </a:lnTo>
                    <a:lnTo>
                      <a:pt x="54" y="90"/>
                    </a:lnTo>
                    <a:close/>
                  </a:path>
                </a:pathLst>
              </a:custGeom>
              <a:gradFill>
                <a:gsLst>
                  <a:gs pos="0">
                    <a:schemeClr val="accent2"/>
                  </a:gs>
                  <a:gs pos="100000">
                    <a:schemeClr val="dk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520">
                  <a:solidFill>
                    <a:schemeClr val="lt1"/>
                  </a:solidFill>
                  <a:latin typeface="Arial"/>
                  <a:ea typeface="Arial"/>
                  <a:cs typeface="Arial"/>
                  <a:sym typeface="Arial"/>
                </a:endParaRPr>
              </a:p>
            </p:txBody>
          </p:sp>
          <p:sp>
            <p:nvSpPr>
              <p:cNvPr id="428" name="Google Shape;428;p32"/>
              <p:cNvSpPr/>
              <p:nvPr/>
            </p:nvSpPr>
            <p:spPr>
              <a:xfrm>
                <a:off x="5375" y="3246"/>
                <a:ext cx="193" cy="19"/>
              </a:xfrm>
              <a:custGeom>
                <a:avLst/>
                <a:gdLst/>
                <a:ahLst/>
                <a:cxnLst/>
                <a:rect l="l" t="t" r="r" b="b"/>
                <a:pathLst>
                  <a:path w="192" h="18" extrusionOk="0">
                    <a:moveTo>
                      <a:pt x="114" y="12"/>
                    </a:moveTo>
                    <a:lnTo>
                      <a:pt x="72" y="6"/>
                    </a:lnTo>
                    <a:lnTo>
                      <a:pt x="30" y="0"/>
                    </a:lnTo>
                    <a:lnTo>
                      <a:pt x="0" y="0"/>
                    </a:lnTo>
                    <a:lnTo>
                      <a:pt x="54" y="12"/>
                    </a:lnTo>
                    <a:lnTo>
                      <a:pt x="114" y="18"/>
                    </a:lnTo>
                    <a:lnTo>
                      <a:pt x="156" y="18"/>
                    </a:lnTo>
                    <a:lnTo>
                      <a:pt x="192" y="12"/>
                    </a:lnTo>
                    <a:lnTo>
                      <a:pt x="186" y="0"/>
                    </a:lnTo>
                    <a:lnTo>
                      <a:pt x="150" y="6"/>
                    </a:lnTo>
                    <a:lnTo>
                      <a:pt x="114" y="12"/>
                    </a:lnTo>
                    <a:close/>
                  </a:path>
                </a:pathLst>
              </a:custGeom>
              <a:gradFill>
                <a:gsLst>
                  <a:gs pos="0">
                    <a:schemeClr val="accent2"/>
                  </a:gs>
                  <a:gs pos="100000">
                    <a:schemeClr val="dk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520">
                  <a:solidFill>
                    <a:schemeClr val="lt1"/>
                  </a:solidFill>
                  <a:latin typeface="Arial"/>
                  <a:ea typeface="Arial"/>
                  <a:cs typeface="Arial"/>
                  <a:sym typeface="Arial"/>
                </a:endParaRPr>
              </a:p>
            </p:txBody>
          </p:sp>
          <p:sp>
            <p:nvSpPr>
              <p:cNvPr id="429" name="Google Shape;429;p32"/>
              <p:cNvSpPr/>
              <p:nvPr/>
            </p:nvSpPr>
            <p:spPr>
              <a:xfrm>
                <a:off x="5304" y="3042"/>
                <a:ext cx="161" cy="186"/>
              </a:xfrm>
              <a:custGeom>
                <a:avLst/>
                <a:gdLst/>
                <a:ahLst/>
                <a:cxnLst/>
                <a:rect l="l" t="t" r="r" b="b"/>
                <a:pathLst>
                  <a:path w="161" h="186" extrusionOk="0">
                    <a:moveTo>
                      <a:pt x="11" y="114"/>
                    </a:moveTo>
                    <a:lnTo>
                      <a:pt x="17" y="96"/>
                    </a:lnTo>
                    <a:lnTo>
                      <a:pt x="23" y="78"/>
                    </a:lnTo>
                    <a:lnTo>
                      <a:pt x="53" y="42"/>
                    </a:lnTo>
                    <a:lnTo>
                      <a:pt x="101" y="18"/>
                    </a:lnTo>
                    <a:lnTo>
                      <a:pt x="155" y="6"/>
                    </a:lnTo>
                    <a:lnTo>
                      <a:pt x="161" y="0"/>
                    </a:lnTo>
                    <a:lnTo>
                      <a:pt x="95" y="12"/>
                    </a:lnTo>
                    <a:lnTo>
                      <a:pt x="47" y="36"/>
                    </a:lnTo>
                    <a:lnTo>
                      <a:pt x="11" y="72"/>
                    </a:lnTo>
                    <a:lnTo>
                      <a:pt x="5" y="90"/>
                    </a:lnTo>
                    <a:lnTo>
                      <a:pt x="0" y="114"/>
                    </a:lnTo>
                    <a:lnTo>
                      <a:pt x="11" y="150"/>
                    </a:lnTo>
                    <a:lnTo>
                      <a:pt x="23" y="168"/>
                    </a:lnTo>
                    <a:lnTo>
                      <a:pt x="41" y="186"/>
                    </a:lnTo>
                    <a:lnTo>
                      <a:pt x="65" y="186"/>
                    </a:lnTo>
                    <a:lnTo>
                      <a:pt x="41" y="168"/>
                    </a:lnTo>
                    <a:lnTo>
                      <a:pt x="23" y="150"/>
                    </a:lnTo>
                    <a:lnTo>
                      <a:pt x="17" y="132"/>
                    </a:lnTo>
                    <a:lnTo>
                      <a:pt x="11" y="114"/>
                    </a:lnTo>
                    <a:close/>
                  </a:path>
                </a:pathLst>
              </a:custGeom>
              <a:gradFill>
                <a:gsLst>
                  <a:gs pos="0">
                    <a:schemeClr val="dk2"/>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520">
                  <a:solidFill>
                    <a:schemeClr val="lt1"/>
                  </a:solidFill>
                  <a:latin typeface="Arial"/>
                  <a:ea typeface="Arial"/>
                  <a:cs typeface="Arial"/>
                  <a:sym typeface="Arial"/>
                </a:endParaRPr>
              </a:p>
            </p:txBody>
          </p:sp>
          <p:sp>
            <p:nvSpPr>
              <p:cNvPr id="430" name="Google Shape;430;p32"/>
              <p:cNvSpPr/>
              <p:nvPr/>
            </p:nvSpPr>
            <p:spPr>
              <a:xfrm>
                <a:off x="5489" y="3042"/>
                <a:ext cx="186" cy="210"/>
              </a:xfrm>
              <a:custGeom>
                <a:avLst/>
                <a:gdLst/>
                <a:ahLst/>
                <a:cxnLst/>
                <a:rect l="l" t="t" r="r" b="b"/>
                <a:pathLst>
                  <a:path w="185" h="210" extrusionOk="0">
                    <a:moveTo>
                      <a:pt x="0" y="6"/>
                    </a:moveTo>
                    <a:lnTo>
                      <a:pt x="66" y="12"/>
                    </a:lnTo>
                    <a:lnTo>
                      <a:pt x="119" y="36"/>
                    </a:lnTo>
                    <a:lnTo>
                      <a:pt x="155" y="72"/>
                    </a:lnTo>
                    <a:lnTo>
                      <a:pt x="161" y="90"/>
                    </a:lnTo>
                    <a:lnTo>
                      <a:pt x="167" y="114"/>
                    </a:lnTo>
                    <a:lnTo>
                      <a:pt x="161" y="138"/>
                    </a:lnTo>
                    <a:lnTo>
                      <a:pt x="149" y="162"/>
                    </a:lnTo>
                    <a:lnTo>
                      <a:pt x="119" y="180"/>
                    </a:lnTo>
                    <a:lnTo>
                      <a:pt x="90" y="198"/>
                    </a:lnTo>
                    <a:lnTo>
                      <a:pt x="96" y="210"/>
                    </a:lnTo>
                    <a:lnTo>
                      <a:pt x="131" y="192"/>
                    </a:lnTo>
                    <a:lnTo>
                      <a:pt x="161" y="168"/>
                    </a:lnTo>
                    <a:lnTo>
                      <a:pt x="179" y="144"/>
                    </a:lnTo>
                    <a:lnTo>
                      <a:pt x="185" y="114"/>
                    </a:lnTo>
                    <a:lnTo>
                      <a:pt x="179" y="90"/>
                    </a:lnTo>
                    <a:lnTo>
                      <a:pt x="173" y="66"/>
                    </a:lnTo>
                    <a:lnTo>
                      <a:pt x="155" y="48"/>
                    </a:lnTo>
                    <a:lnTo>
                      <a:pt x="131" y="30"/>
                    </a:lnTo>
                    <a:lnTo>
                      <a:pt x="72" y="6"/>
                    </a:lnTo>
                    <a:lnTo>
                      <a:pt x="0" y="0"/>
                    </a:lnTo>
                    <a:lnTo>
                      <a:pt x="0" y="6"/>
                    </a:lnTo>
                    <a:close/>
                  </a:path>
                </a:pathLst>
              </a:custGeom>
              <a:gradFill>
                <a:gsLst>
                  <a:gs pos="0">
                    <a:schemeClr val="dk2"/>
                  </a:gs>
                  <a:gs pos="100000">
                    <a:schemeClr val="accent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520">
                  <a:solidFill>
                    <a:schemeClr val="lt1"/>
                  </a:solidFill>
                  <a:latin typeface="Arial"/>
                  <a:ea typeface="Arial"/>
                  <a:cs typeface="Arial"/>
                  <a:sym typeface="Arial"/>
                </a:endParaRPr>
              </a:p>
            </p:txBody>
          </p:sp>
          <p:sp>
            <p:nvSpPr>
              <p:cNvPr id="431" name="Google Shape;431;p32"/>
              <p:cNvSpPr/>
              <p:nvPr/>
            </p:nvSpPr>
            <p:spPr>
              <a:xfrm>
                <a:off x="5345" y="3058"/>
                <a:ext cx="299" cy="186"/>
              </a:xfrm>
              <a:custGeom>
                <a:avLst/>
                <a:gdLst/>
                <a:ahLst/>
                <a:cxnLst/>
                <a:rect l="l" t="t" r="r" b="b"/>
                <a:pathLst>
                  <a:path w="299" h="186" extrusionOk="0">
                    <a:moveTo>
                      <a:pt x="150" y="0"/>
                    </a:moveTo>
                    <a:lnTo>
                      <a:pt x="90" y="6"/>
                    </a:lnTo>
                    <a:lnTo>
                      <a:pt x="42" y="30"/>
                    </a:lnTo>
                    <a:lnTo>
                      <a:pt x="12" y="54"/>
                    </a:lnTo>
                    <a:lnTo>
                      <a:pt x="6" y="72"/>
                    </a:lnTo>
                    <a:lnTo>
                      <a:pt x="0" y="90"/>
                    </a:lnTo>
                    <a:lnTo>
                      <a:pt x="6" y="108"/>
                    </a:lnTo>
                    <a:lnTo>
                      <a:pt x="12" y="126"/>
                    </a:lnTo>
                    <a:lnTo>
                      <a:pt x="42" y="156"/>
                    </a:lnTo>
                    <a:lnTo>
                      <a:pt x="90" y="180"/>
                    </a:lnTo>
                    <a:lnTo>
                      <a:pt x="150" y="186"/>
                    </a:lnTo>
                    <a:lnTo>
                      <a:pt x="209" y="180"/>
                    </a:lnTo>
                    <a:lnTo>
                      <a:pt x="257" y="156"/>
                    </a:lnTo>
                    <a:lnTo>
                      <a:pt x="287" y="126"/>
                    </a:lnTo>
                    <a:lnTo>
                      <a:pt x="299" y="108"/>
                    </a:lnTo>
                    <a:lnTo>
                      <a:pt x="299" y="90"/>
                    </a:lnTo>
                    <a:lnTo>
                      <a:pt x="299" y="72"/>
                    </a:lnTo>
                    <a:lnTo>
                      <a:pt x="287" y="54"/>
                    </a:lnTo>
                    <a:lnTo>
                      <a:pt x="257" y="30"/>
                    </a:lnTo>
                    <a:lnTo>
                      <a:pt x="209" y="6"/>
                    </a:lnTo>
                    <a:lnTo>
                      <a:pt x="150" y="0"/>
                    </a:lnTo>
                    <a:close/>
                    <a:moveTo>
                      <a:pt x="150" y="180"/>
                    </a:moveTo>
                    <a:lnTo>
                      <a:pt x="96" y="174"/>
                    </a:lnTo>
                    <a:lnTo>
                      <a:pt x="48" y="156"/>
                    </a:lnTo>
                    <a:lnTo>
                      <a:pt x="18" y="126"/>
                    </a:lnTo>
                    <a:lnTo>
                      <a:pt x="12" y="108"/>
                    </a:lnTo>
                    <a:lnTo>
                      <a:pt x="6" y="90"/>
                    </a:lnTo>
                    <a:lnTo>
                      <a:pt x="12" y="72"/>
                    </a:lnTo>
                    <a:lnTo>
                      <a:pt x="18" y="54"/>
                    </a:lnTo>
                    <a:lnTo>
                      <a:pt x="48" y="30"/>
                    </a:lnTo>
                    <a:lnTo>
                      <a:pt x="96" y="12"/>
                    </a:lnTo>
                    <a:lnTo>
                      <a:pt x="150" y="6"/>
                    </a:lnTo>
                    <a:lnTo>
                      <a:pt x="203" y="12"/>
                    </a:lnTo>
                    <a:lnTo>
                      <a:pt x="251" y="30"/>
                    </a:lnTo>
                    <a:lnTo>
                      <a:pt x="281" y="54"/>
                    </a:lnTo>
                    <a:lnTo>
                      <a:pt x="293" y="72"/>
                    </a:lnTo>
                    <a:lnTo>
                      <a:pt x="293" y="90"/>
                    </a:lnTo>
                    <a:lnTo>
                      <a:pt x="293" y="108"/>
                    </a:lnTo>
                    <a:lnTo>
                      <a:pt x="281" y="126"/>
                    </a:lnTo>
                    <a:lnTo>
                      <a:pt x="251" y="156"/>
                    </a:lnTo>
                    <a:lnTo>
                      <a:pt x="203" y="174"/>
                    </a:lnTo>
                    <a:lnTo>
                      <a:pt x="150" y="180"/>
                    </a:lnTo>
                    <a:close/>
                  </a:path>
                </a:pathLst>
              </a:custGeom>
              <a:gradFill>
                <a:gsLst>
                  <a:gs pos="0">
                    <a:schemeClr val="accent2"/>
                  </a:gs>
                  <a:gs pos="100000">
                    <a:schemeClr val="dk2"/>
                  </a:gs>
                </a:gsLst>
                <a:lin ang="5400000" scaled="0"/>
              </a:gra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520">
                  <a:solidFill>
                    <a:schemeClr val="lt1"/>
                  </a:solidFill>
                  <a:latin typeface="Arial"/>
                  <a:ea typeface="Arial"/>
                  <a:cs typeface="Arial"/>
                  <a:sym typeface="Arial"/>
                </a:endParaRPr>
              </a:p>
            </p:txBody>
          </p:sp>
          <p:grpSp>
            <p:nvGrpSpPr>
              <p:cNvPr id="432" name="Google Shape;432;p32"/>
              <p:cNvGrpSpPr/>
              <p:nvPr/>
            </p:nvGrpSpPr>
            <p:grpSpPr>
              <a:xfrm>
                <a:off x="5382" y="3085"/>
                <a:ext cx="225" cy="132"/>
                <a:chOff x="5382" y="3085"/>
                <a:chExt cx="225" cy="132"/>
              </a:xfrm>
            </p:grpSpPr>
            <p:sp>
              <p:nvSpPr>
                <p:cNvPr id="433" name="Google Shape;433;p32"/>
                <p:cNvSpPr/>
                <p:nvPr/>
              </p:nvSpPr>
              <p:spPr>
                <a:xfrm>
                  <a:off x="5382" y="3085"/>
                  <a:ext cx="225" cy="132"/>
                </a:xfrm>
                <a:prstGeom prst="ellipse">
                  <a:avLst/>
                </a:prstGeom>
                <a:gradFill>
                  <a:gsLst>
                    <a:gs pos="0">
                      <a:schemeClr val="dk2"/>
                    </a:gs>
                    <a:gs pos="100000">
                      <a:schemeClr val="accent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34" name="Google Shape;434;p32"/>
                <p:cNvSpPr/>
                <p:nvPr/>
              </p:nvSpPr>
              <p:spPr>
                <a:xfrm>
                  <a:off x="5404" y="3099"/>
                  <a:ext cx="182" cy="101"/>
                </a:xfrm>
                <a:prstGeom prst="ellipse">
                  <a:avLst/>
                </a:prstGeom>
                <a:gradFill>
                  <a:gsLst>
                    <a:gs pos="0">
                      <a:schemeClr val="accent2"/>
                    </a:gs>
                    <a:gs pos="100000">
                      <a:schemeClr val="dk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35" name="Google Shape;435;p32"/>
                <p:cNvSpPr/>
                <p:nvPr/>
              </p:nvSpPr>
              <p:spPr>
                <a:xfrm>
                  <a:off x="5431" y="3109"/>
                  <a:ext cx="125" cy="82"/>
                </a:xfrm>
                <a:prstGeom prst="ellipse">
                  <a:avLst/>
                </a:prstGeom>
                <a:gradFill>
                  <a:gsLst>
                    <a:gs pos="0">
                      <a:schemeClr val="dk2"/>
                    </a:gs>
                    <a:gs pos="100000">
                      <a:schemeClr val="accent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sp>
              <p:nvSpPr>
                <p:cNvPr id="436" name="Google Shape;436;p32"/>
                <p:cNvSpPr/>
                <p:nvPr/>
              </p:nvSpPr>
              <p:spPr>
                <a:xfrm>
                  <a:off x="5459" y="3125"/>
                  <a:ext cx="73" cy="47"/>
                </a:xfrm>
                <a:prstGeom prst="ellipse">
                  <a:avLst/>
                </a:prstGeom>
                <a:gradFill>
                  <a:gsLst>
                    <a:gs pos="0">
                      <a:schemeClr val="accent2"/>
                    </a:gs>
                    <a:gs pos="100000">
                      <a:schemeClr val="dk2"/>
                    </a:gs>
                  </a:gsLst>
                  <a:lin ang="5400000" scaled="0"/>
                </a:grad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1520">
                    <a:solidFill>
                      <a:schemeClr val="lt1"/>
                    </a:solidFill>
                    <a:latin typeface="Arial"/>
                    <a:ea typeface="Arial"/>
                    <a:cs typeface="Arial"/>
                    <a:sym typeface="Arial"/>
                  </a:endParaRPr>
                </a:p>
              </p:txBody>
            </p:sp>
          </p:grpSp>
        </p:grpSp>
      </p:grpSp>
      <p:sp>
        <p:nvSpPr>
          <p:cNvPr id="437" name="Google Shape;437;p32"/>
          <p:cNvSpPr txBox="1">
            <a:spLocks noGrp="1"/>
          </p:cNvSpPr>
          <p:nvPr>
            <p:ph type="title"/>
          </p:nvPr>
        </p:nvSpPr>
        <p:spPr>
          <a:xfrm>
            <a:off x="609601" y="277539"/>
            <a:ext cx="10972800" cy="1139648"/>
          </a:xfrm>
          <a:prstGeom prst="rect">
            <a:avLst/>
          </a:prstGeom>
          <a:noFill/>
          <a:ln>
            <a:noFill/>
          </a:ln>
        </p:spPr>
        <p:txBody>
          <a:bodyPr spcFirstLastPara="1" wrap="square" lIns="108225" tIns="54100" rIns="108225" bIns="54100" anchor="ctr" anchorCtr="1">
            <a:noAutofit/>
          </a:bodyPr>
          <a:lstStyle>
            <a:lvl1pPr marR="0" lvl="0" algn="ctr" rtl="0">
              <a:spcBef>
                <a:spcPts val="0"/>
              </a:spcBef>
              <a:spcAft>
                <a:spcPts val="0"/>
              </a:spcAft>
              <a:buSzPts val="1400"/>
              <a:buNone/>
              <a:defRPr sz="4392" b="0" i="0" u="none" strike="noStrike" cap="none">
                <a:solidFill>
                  <a:schemeClr val="lt2"/>
                </a:solidFill>
                <a:latin typeface="Arial"/>
                <a:ea typeface="Arial"/>
                <a:cs typeface="Arial"/>
                <a:sym typeface="Arial"/>
              </a:defRPr>
            </a:lvl1pPr>
            <a:lvl2pPr marR="0" lvl="1" algn="ctr" rtl="0">
              <a:spcBef>
                <a:spcPts val="0"/>
              </a:spcBef>
              <a:spcAft>
                <a:spcPts val="0"/>
              </a:spcAft>
              <a:buSzPts val="1400"/>
              <a:buNone/>
              <a:defRPr sz="4392" b="0" i="0" u="none" strike="noStrike" cap="none">
                <a:solidFill>
                  <a:schemeClr val="lt2"/>
                </a:solidFill>
                <a:latin typeface="Arial"/>
                <a:ea typeface="Arial"/>
                <a:cs typeface="Arial"/>
                <a:sym typeface="Arial"/>
              </a:defRPr>
            </a:lvl2pPr>
            <a:lvl3pPr marR="0" lvl="2" algn="ctr" rtl="0">
              <a:spcBef>
                <a:spcPts val="0"/>
              </a:spcBef>
              <a:spcAft>
                <a:spcPts val="0"/>
              </a:spcAft>
              <a:buSzPts val="1400"/>
              <a:buNone/>
              <a:defRPr sz="4392" b="0" i="0" u="none" strike="noStrike" cap="none">
                <a:solidFill>
                  <a:schemeClr val="lt2"/>
                </a:solidFill>
                <a:latin typeface="Arial"/>
                <a:ea typeface="Arial"/>
                <a:cs typeface="Arial"/>
                <a:sym typeface="Arial"/>
              </a:defRPr>
            </a:lvl3pPr>
            <a:lvl4pPr marR="0" lvl="3" algn="ctr" rtl="0">
              <a:spcBef>
                <a:spcPts val="0"/>
              </a:spcBef>
              <a:spcAft>
                <a:spcPts val="0"/>
              </a:spcAft>
              <a:buSzPts val="1400"/>
              <a:buNone/>
              <a:defRPr sz="4392" b="0" i="0" u="none" strike="noStrike" cap="none">
                <a:solidFill>
                  <a:schemeClr val="lt2"/>
                </a:solidFill>
                <a:latin typeface="Arial"/>
                <a:ea typeface="Arial"/>
                <a:cs typeface="Arial"/>
                <a:sym typeface="Arial"/>
              </a:defRPr>
            </a:lvl4pPr>
            <a:lvl5pPr marR="0" lvl="4" algn="ctr" rtl="0">
              <a:spcBef>
                <a:spcPts val="0"/>
              </a:spcBef>
              <a:spcAft>
                <a:spcPts val="0"/>
              </a:spcAft>
              <a:buSzPts val="1400"/>
              <a:buNone/>
              <a:defRPr sz="4392" b="0" i="0" u="none" strike="noStrike" cap="none">
                <a:solidFill>
                  <a:schemeClr val="lt2"/>
                </a:solidFill>
                <a:latin typeface="Arial"/>
                <a:ea typeface="Arial"/>
                <a:cs typeface="Arial"/>
                <a:sym typeface="Arial"/>
              </a:defRPr>
            </a:lvl5pPr>
            <a:lvl6pPr marR="0" lvl="5" algn="ctr" rtl="0">
              <a:spcBef>
                <a:spcPts val="0"/>
              </a:spcBef>
              <a:spcAft>
                <a:spcPts val="0"/>
              </a:spcAft>
              <a:buSzPts val="1400"/>
              <a:buNone/>
              <a:defRPr sz="4392" b="0" i="0" u="none" strike="noStrike" cap="none">
                <a:solidFill>
                  <a:schemeClr val="lt2"/>
                </a:solidFill>
                <a:latin typeface="Arial"/>
                <a:ea typeface="Arial"/>
                <a:cs typeface="Arial"/>
                <a:sym typeface="Arial"/>
              </a:defRPr>
            </a:lvl6pPr>
            <a:lvl7pPr marR="0" lvl="6" algn="ctr" rtl="0">
              <a:spcBef>
                <a:spcPts val="0"/>
              </a:spcBef>
              <a:spcAft>
                <a:spcPts val="0"/>
              </a:spcAft>
              <a:buSzPts val="1400"/>
              <a:buNone/>
              <a:defRPr sz="4392" b="0" i="0" u="none" strike="noStrike" cap="none">
                <a:solidFill>
                  <a:schemeClr val="lt2"/>
                </a:solidFill>
                <a:latin typeface="Arial"/>
                <a:ea typeface="Arial"/>
                <a:cs typeface="Arial"/>
                <a:sym typeface="Arial"/>
              </a:defRPr>
            </a:lvl7pPr>
            <a:lvl8pPr marR="0" lvl="7" algn="ctr" rtl="0">
              <a:spcBef>
                <a:spcPts val="0"/>
              </a:spcBef>
              <a:spcAft>
                <a:spcPts val="0"/>
              </a:spcAft>
              <a:buSzPts val="1400"/>
              <a:buNone/>
              <a:defRPr sz="4392" b="0" i="0" u="none" strike="noStrike" cap="none">
                <a:solidFill>
                  <a:schemeClr val="lt2"/>
                </a:solidFill>
                <a:latin typeface="Arial"/>
                <a:ea typeface="Arial"/>
                <a:cs typeface="Arial"/>
                <a:sym typeface="Arial"/>
              </a:defRPr>
            </a:lvl8pPr>
            <a:lvl9pPr marR="0" lvl="8" algn="ctr" rtl="0">
              <a:spcBef>
                <a:spcPts val="0"/>
              </a:spcBef>
              <a:spcAft>
                <a:spcPts val="0"/>
              </a:spcAft>
              <a:buSzPts val="1400"/>
              <a:buNone/>
              <a:defRPr sz="4392" b="0" i="0" u="none" strike="noStrike" cap="none">
                <a:solidFill>
                  <a:schemeClr val="lt2"/>
                </a:solidFill>
                <a:latin typeface="Arial"/>
                <a:ea typeface="Arial"/>
                <a:cs typeface="Arial"/>
                <a:sym typeface="Arial"/>
              </a:defRPr>
            </a:lvl9pPr>
          </a:lstStyle>
          <a:p>
            <a:endParaRPr/>
          </a:p>
        </p:txBody>
      </p:sp>
      <p:sp>
        <p:nvSpPr>
          <p:cNvPr id="438" name="Google Shape;438;p32"/>
          <p:cNvSpPr txBox="1">
            <a:spLocks noGrp="1"/>
          </p:cNvSpPr>
          <p:nvPr>
            <p:ph type="body" idx="1"/>
          </p:nvPr>
        </p:nvSpPr>
        <p:spPr>
          <a:xfrm>
            <a:off x="609601" y="1600871"/>
            <a:ext cx="10972800" cy="4525073"/>
          </a:xfrm>
          <a:prstGeom prst="rect">
            <a:avLst/>
          </a:prstGeom>
          <a:noFill/>
          <a:ln>
            <a:noFill/>
          </a:ln>
        </p:spPr>
        <p:txBody>
          <a:bodyPr spcFirstLastPara="1" wrap="square" lIns="108225" tIns="54100" rIns="108225" bIns="54100" anchor="t" anchorCtr="0">
            <a:noAutofit/>
          </a:bodyPr>
          <a:lstStyle>
            <a:lvl1pPr marL="457200" marR="0" lvl="0" indent="-391617" algn="l" rtl="0">
              <a:spcBef>
                <a:spcPts val="642"/>
              </a:spcBef>
              <a:spcAft>
                <a:spcPts val="0"/>
              </a:spcAft>
              <a:buClr>
                <a:schemeClr val="hlink"/>
              </a:buClr>
              <a:buSzPts val="2567"/>
              <a:buFont typeface="Noto Sans Symbols"/>
              <a:buChar char="⮚"/>
              <a:defRPr sz="3209" b="0" i="0" u="none" strike="noStrike" cap="none">
                <a:solidFill>
                  <a:schemeClr val="lt1"/>
                </a:solidFill>
                <a:latin typeface="Arial"/>
                <a:ea typeface="Arial"/>
                <a:cs typeface="Arial"/>
                <a:sym typeface="Arial"/>
              </a:defRPr>
            </a:lvl1pPr>
            <a:lvl2pPr marL="914400" marR="0" lvl="1" indent="-317087" algn="l" rtl="0">
              <a:spcBef>
                <a:spcPts val="557"/>
              </a:spcBef>
              <a:spcAft>
                <a:spcPts val="0"/>
              </a:spcAft>
              <a:buClr>
                <a:schemeClr val="lt2"/>
              </a:buClr>
              <a:buSzPts val="1394"/>
              <a:buFont typeface="Noto Sans Symbols"/>
              <a:buChar char="●"/>
              <a:defRPr sz="2787" b="0" i="0" u="none" strike="noStrike" cap="none">
                <a:solidFill>
                  <a:schemeClr val="lt1"/>
                </a:solidFill>
                <a:latin typeface="Arial"/>
                <a:ea typeface="Arial"/>
                <a:cs typeface="Arial"/>
                <a:sym typeface="Arial"/>
              </a:defRPr>
            </a:lvl2pPr>
            <a:lvl3pPr marL="1371600" marR="0" lvl="2" indent="-378777" algn="l" rtl="0">
              <a:spcBef>
                <a:spcPts val="473"/>
              </a:spcBef>
              <a:spcAft>
                <a:spcPts val="0"/>
              </a:spcAft>
              <a:buClr>
                <a:schemeClr val="accent2"/>
              </a:buClr>
              <a:buSzPts val="2365"/>
              <a:buFont typeface="Arial"/>
              <a:buChar char="•"/>
              <a:defRPr sz="2365" b="0" i="0" u="none" strike="noStrike" cap="none">
                <a:solidFill>
                  <a:schemeClr val="lt1"/>
                </a:solidFill>
                <a:latin typeface="Arial"/>
                <a:ea typeface="Arial"/>
                <a:cs typeface="Arial"/>
                <a:sym typeface="Arial"/>
              </a:defRPr>
            </a:lvl3pPr>
            <a:lvl4pPr marL="1828800" marR="0" lvl="3" indent="-292957" algn="l" rtl="0">
              <a:spcBef>
                <a:spcPts val="405"/>
              </a:spcBef>
              <a:spcAft>
                <a:spcPts val="0"/>
              </a:spcAft>
              <a:buClr>
                <a:schemeClr val="folHlink"/>
              </a:buClr>
              <a:buSzPts val="1014"/>
              <a:buFont typeface="Noto Sans Symbols"/>
              <a:buChar char="●"/>
              <a:defRPr sz="2027" b="0" i="0" u="none" strike="noStrike" cap="none">
                <a:solidFill>
                  <a:schemeClr val="lt1"/>
                </a:solidFill>
                <a:latin typeface="Arial"/>
                <a:ea typeface="Arial"/>
                <a:cs typeface="Arial"/>
                <a:sym typeface="Arial"/>
              </a:defRPr>
            </a:lvl4pPr>
            <a:lvl5pPr marL="2286000" marR="0" lvl="4" indent="-357314" algn="l" rtl="0">
              <a:spcBef>
                <a:spcPts val="405"/>
              </a:spcBef>
              <a:spcAft>
                <a:spcPts val="0"/>
              </a:spcAft>
              <a:buClr>
                <a:schemeClr val="hlink"/>
              </a:buClr>
              <a:buSzPts val="2027"/>
              <a:buFont typeface="Arial"/>
              <a:buChar char="•"/>
              <a:defRPr sz="2027" b="0" i="0" u="none" strike="noStrike" cap="none">
                <a:solidFill>
                  <a:schemeClr val="lt1"/>
                </a:solidFill>
                <a:latin typeface="Arial"/>
                <a:ea typeface="Arial"/>
                <a:cs typeface="Arial"/>
                <a:sym typeface="Arial"/>
              </a:defRPr>
            </a:lvl5pPr>
            <a:lvl6pPr marL="2743200" marR="0" lvl="5" indent="-357314" algn="l" rtl="0">
              <a:spcBef>
                <a:spcPts val="405"/>
              </a:spcBef>
              <a:spcAft>
                <a:spcPts val="0"/>
              </a:spcAft>
              <a:buClr>
                <a:schemeClr val="hlink"/>
              </a:buClr>
              <a:buSzPts val="2027"/>
              <a:buFont typeface="Arial"/>
              <a:buChar char="•"/>
              <a:defRPr sz="2027" b="0" i="0" u="none" strike="noStrike" cap="none">
                <a:solidFill>
                  <a:schemeClr val="lt1"/>
                </a:solidFill>
                <a:latin typeface="Arial"/>
                <a:ea typeface="Arial"/>
                <a:cs typeface="Arial"/>
                <a:sym typeface="Arial"/>
              </a:defRPr>
            </a:lvl6pPr>
            <a:lvl7pPr marL="3200400" marR="0" lvl="6" indent="-357314" algn="l" rtl="0">
              <a:spcBef>
                <a:spcPts val="405"/>
              </a:spcBef>
              <a:spcAft>
                <a:spcPts val="0"/>
              </a:spcAft>
              <a:buClr>
                <a:schemeClr val="hlink"/>
              </a:buClr>
              <a:buSzPts val="2027"/>
              <a:buFont typeface="Arial"/>
              <a:buChar char="•"/>
              <a:defRPr sz="2027" b="0" i="0" u="none" strike="noStrike" cap="none">
                <a:solidFill>
                  <a:schemeClr val="lt1"/>
                </a:solidFill>
                <a:latin typeface="Arial"/>
                <a:ea typeface="Arial"/>
                <a:cs typeface="Arial"/>
                <a:sym typeface="Arial"/>
              </a:defRPr>
            </a:lvl7pPr>
            <a:lvl8pPr marL="3657600" marR="0" lvl="7" indent="-357314" algn="l" rtl="0">
              <a:spcBef>
                <a:spcPts val="405"/>
              </a:spcBef>
              <a:spcAft>
                <a:spcPts val="0"/>
              </a:spcAft>
              <a:buClr>
                <a:schemeClr val="hlink"/>
              </a:buClr>
              <a:buSzPts val="2027"/>
              <a:buFont typeface="Arial"/>
              <a:buChar char="•"/>
              <a:defRPr sz="2027" b="0" i="0" u="none" strike="noStrike" cap="none">
                <a:solidFill>
                  <a:schemeClr val="lt1"/>
                </a:solidFill>
                <a:latin typeface="Arial"/>
                <a:ea typeface="Arial"/>
                <a:cs typeface="Arial"/>
                <a:sym typeface="Arial"/>
              </a:defRPr>
            </a:lvl8pPr>
            <a:lvl9pPr marL="4114800" marR="0" lvl="8" indent="-357314" algn="l" rtl="0">
              <a:spcBef>
                <a:spcPts val="405"/>
              </a:spcBef>
              <a:spcAft>
                <a:spcPts val="0"/>
              </a:spcAft>
              <a:buClr>
                <a:schemeClr val="hlink"/>
              </a:buClr>
              <a:buSzPts val="2027"/>
              <a:buFont typeface="Arial"/>
              <a:buChar char="•"/>
              <a:defRPr sz="2027" b="0" i="0" u="none" strike="noStrike" cap="none">
                <a:solidFill>
                  <a:schemeClr val="lt1"/>
                </a:solidFill>
                <a:latin typeface="Arial"/>
                <a:ea typeface="Arial"/>
                <a:cs typeface="Arial"/>
                <a:sym typeface="Arial"/>
              </a:defRPr>
            </a:lvl9pPr>
          </a:lstStyle>
          <a:p>
            <a:endParaRPr/>
          </a:p>
        </p:txBody>
      </p:sp>
      <p:sp>
        <p:nvSpPr>
          <p:cNvPr id="439" name="Google Shape;439;p32"/>
          <p:cNvSpPr txBox="1">
            <a:spLocks noGrp="1"/>
          </p:cNvSpPr>
          <p:nvPr>
            <p:ph type="dt" idx="10"/>
          </p:nvPr>
        </p:nvSpPr>
        <p:spPr>
          <a:xfrm>
            <a:off x="609600" y="6245272"/>
            <a:ext cx="2844204" cy="475971"/>
          </a:xfrm>
          <a:prstGeom prst="rect">
            <a:avLst/>
          </a:prstGeom>
          <a:noFill/>
          <a:ln>
            <a:noFill/>
          </a:ln>
        </p:spPr>
        <p:txBody>
          <a:bodyPr spcFirstLastPara="1" wrap="square" lIns="108225" tIns="54100" rIns="108225" bIns="54100" anchor="b" anchorCtr="0">
            <a:noAutofit/>
          </a:bodyPr>
          <a:lstStyle>
            <a:lvl1pPr marR="0" lvl="0" algn="l" rtl="0">
              <a:spcBef>
                <a:spcPts val="0"/>
              </a:spcBef>
              <a:spcAft>
                <a:spcPts val="0"/>
              </a:spcAft>
              <a:buSzPts val="1400"/>
              <a:buNone/>
              <a:defRPr sz="18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440" name="Google Shape;440;p32"/>
          <p:cNvSpPr txBox="1">
            <a:spLocks noGrp="1"/>
          </p:cNvSpPr>
          <p:nvPr>
            <p:ph type="ftr" idx="11"/>
          </p:nvPr>
        </p:nvSpPr>
        <p:spPr>
          <a:xfrm>
            <a:off x="4165302" y="6245272"/>
            <a:ext cx="3861396" cy="475971"/>
          </a:xfrm>
          <a:prstGeom prst="rect">
            <a:avLst/>
          </a:prstGeom>
          <a:noFill/>
          <a:ln>
            <a:noFill/>
          </a:ln>
        </p:spPr>
        <p:txBody>
          <a:bodyPr spcFirstLastPara="1" wrap="square" lIns="108225" tIns="54100" rIns="108225" bIns="54100" anchor="b" anchorCtr="0">
            <a:noAutofit/>
          </a:bodyPr>
          <a:lstStyle>
            <a:lvl1pPr marR="0" lvl="0" algn="ctr" rtl="0">
              <a:spcBef>
                <a:spcPts val="0"/>
              </a:spcBef>
              <a:spcAft>
                <a:spcPts val="0"/>
              </a:spcAft>
              <a:buSzPts val="1400"/>
              <a:buNone/>
              <a:defRPr sz="1800">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lt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lt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lt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lt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lt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lt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lt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lt1"/>
                </a:solidFill>
                <a:latin typeface="Arial"/>
                <a:ea typeface="Arial"/>
                <a:cs typeface="Arial"/>
                <a:sym typeface="Arial"/>
              </a:defRPr>
            </a:lvl9pPr>
          </a:lstStyle>
          <a:p>
            <a:endParaRPr/>
          </a:p>
        </p:txBody>
      </p:sp>
      <p:sp>
        <p:nvSpPr>
          <p:cNvPr id="441" name="Google Shape;441;p32"/>
          <p:cNvSpPr txBox="1">
            <a:spLocks noGrp="1"/>
          </p:cNvSpPr>
          <p:nvPr>
            <p:ph type="sldNum" idx="12"/>
          </p:nvPr>
        </p:nvSpPr>
        <p:spPr>
          <a:xfrm>
            <a:off x="8738196" y="6245272"/>
            <a:ext cx="2844205" cy="475971"/>
          </a:xfrm>
          <a:prstGeom prst="rect">
            <a:avLst/>
          </a:prstGeom>
          <a:noFill/>
          <a:ln>
            <a:noFill/>
          </a:ln>
        </p:spPr>
        <p:txBody>
          <a:bodyPr spcFirstLastPara="1" wrap="square" lIns="108225" tIns="54100" rIns="108225" bIns="54100" anchor="b" anchorCtr="0">
            <a:noAutofit/>
          </a:bodyPr>
          <a:lstStyle>
            <a:lvl1pPr marL="0" marR="0" lvl="0" indent="0" algn="r" rtl="0">
              <a:spcBef>
                <a:spcPts val="0"/>
              </a:spcBef>
              <a:buNone/>
              <a:defRPr sz="1800">
                <a:solidFill>
                  <a:schemeClr val="lt1"/>
                </a:solidFill>
                <a:latin typeface="Arial"/>
                <a:ea typeface="Arial"/>
                <a:cs typeface="Arial"/>
                <a:sym typeface="Arial"/>
              </a:defRPr>
            </a:lvl1pPr>
            <a:lvl2pPr marL="0" marR="0" lvl="1" indent="0" algn="r" rtl="0">
              <a:spcBef>
                <a:spcPts val="0"/>
              </a:spcBef>
              <a:buNone/>
              <a:defRPr sz="1800">
                <a:solidFill>
                  <a:schemeClr val="lt1"/>
                </a:solidFill>
                <a:latin typeface="Arial"/>
                <a:ea typeface="Arial"/>
                <a:cs typeface="Arial"/>
                <a:sym typeface="Arial"/>
              </a:defRPr>
            </a:lvl2pPr>
            <a:lvl3pPr marL="0" marR="0" lvl="2" indent="0" algn="r" rtl="0">
              <a:spcBef>
                <a:spcPts val="0"/>
              </a:spcBef>
              <a:buNone/>
              <a:defRPr sz="1800">
                <a:solidFill>
                  <a:schemeClr val="lt1"/>
                </a:solidFill>
                <a:latin typeface="Arial"/>
                <a:ea typeface="Arial"/>
                <a:cs typeface="Arial"/>
                <a:sym typeface="Arial"/>
              </a:defRPr>
            </a:lvl3pPr>
            <a:lvl4pPr marL="0" marR="0" lvl="3" indent="0" algn="r" rtl="0">
              <a:spcBef>
                <a:spcPts val="0"/>
              </a:spcBef>
              <a:buNone/>
              <a:defRPr sz="1800">
                <a:solidFill>
                  <a:schemeClr val="lt1"/>
                </a:solidFill>
                <a:latin typeface="Arial"/>
                <a:ea typeface="Arial"/>
                <a:cs typeface="Arial"/>
                <a:sym typeface="Arial"/>
              </a:defRPr>
            </a:lvl4pPr>
            <a:lvl5pPr marL="0" marR="0" lvl="4" indent="0" algn="r" rtl="0">
              <a:spcBef>
                <a:spcPts val="0"/>
              </a:spcBef>
              <a:buNone/>
              <a:defRPr sz="1800">
                <a:solidFill>
                  <a:schemeClr val="lt1"/>
                </a:solidFill>
                <a:latin typeface="Arial"/>
                <a:ea typeface="Arial"/>
                <a:cs typeface="Arial"/>
                <a:sym typeface="Arial"/>
              </a:defRPr>
            </a:lvl5pPr>
            <a:lvl6pPr marL="0" marR="0" lvl="5" indent="0" algn="r" rtl="0">
              <a:spcBef>
                <a:spcPts val="0"/>
              </a:spcBef>
              <a:buNone/>
              <a:defRPr sz="1800">
                <a:solidFill>
                  <a:schemeClr val="lt1"/>
                </a:solidFill>
                <a:latin typeface="Arial"/>
                <a:ea typeface="Arial"/>
                <a:cs typeface="Arial"/>
                <a:sym typeface="Arial"/>
              </a:defRPr>
            </a:lvl6pPr>
            <a:lvl7pPr marL="0" marR="0" lvl="6" indent="0" algn="r" rtl="0">
              <a:spcBef>
                <a:spcPts val="0"/>
              </a:spcBef>
              <a:buNone/>
              <a:defRPr sz="1800">
                <a:solidFill>
                  <a:schemeClr val="lt1"/>
                </a:solidFill>
                <a:latin typeface="Arial"/>
                <a:ea typeface="Arial"/>
                <a:cs typeface="Arial"/>
                <a:sym typeface="Arial"/>
              </a:defRPr>
            </a:lvl7pPr>
            <a:lvl8pPr marL="0" marR="0" lvl="7" indent="0" algn="r" rtl="0">
              <a:spcBef>
                <a:spcPts val="0"/>
              </a:spcBef>
              <a:buNone/>
              <a:defRPr sz="1800">
                <a:solidFill>
                  <a:schemeClr val="lt1"/>
                </a:solidFill>
                <a:latin typeface="Arial"/>
                <a:ea typeface="Arial"/>
                <a:cs typeface="Arial"/>
                <a:sym typeface="Arial"/>
              </a:defRPr>
            </a:lvl8pPr>
            <a:lvl9pPr marL="0" marR="0" lvl="8" indent="0" algn="r" rtl="0">
              <a:spcBef>
                <a:spcPts val="0"/>
              </a:spcBef>
              <a:buNone/>
              <a:defRPr sz="18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ransition spd="slow">
    <p:push/>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79"/>
        <p:cNvGrpSpPr/>
        <p:nvPr/>
      </p:nvGrpSpPr>
      <p:grpSpPr>
        <a:xfrm>
          <a:off x="0" y="0"/>
          <a:ext cx="0" cy="0"/>
          <a:chOff x="0" y="0"/>
          <a:chExt cx="0" cy="0"/>
        </a:xfrm>
      </p:grpSpPr>
      <p:sp>
        <p:nvSpPr>
          <p:cNvPr id="780" name="Google Shape;780;p56"/>
          <p:cNvSpPr txBox="1">
            <a:spLocks noGrp="1"/>
          </p:cNvSpPr>
          <p:nvPr>
            <p:ph type="title"/>
          </p:nvPr>
        </p:nvSpPr>
        <p:spPr>
          <a:xfrm>
            <a:off x="838201" y="365127"/>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575"/>
              <a:buFont typeface="Calibri"/>
              <a:buNone/>
              <a:defRPr sz="3575"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81" name="Google Shape;781;p56"/>
          <p:cNvSpPr txBox="1">
            <a:spLocks noGrp="1"/>
          </p:cNvSpPr>
          <p:nvPr>
            <p:ph type="body" idx="1"/>
          </p:nvPr>
        </p:nvSpPr>
        <p:spPr>
          <a:xfrm>
            <a:off x="838201"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373062" algn="l" rtl="0">
              <a:lnSpc>
                <a:spcPct val="90000"/>
              </a:lnSpc>
              <a:spcBef>
                <a:spcPts val="813"/>
              </a:spcBef>
              <a:spcAft>
                <a:spcPts val="0"/>
              </a:spcAft>
              <a:buClr>
                <a:schemeClr val="dk1"/>
              </a:buClr>
              <a:buSzPts val="2275"/>
              <a:buFont typeface="Arial"/>
              <a:buChar char="•"/>
              <a:defRPr sz="2275" b="0" i="0" u="none" strike="noStrike" cap="none">
                <a:solidFill>
                  <a:schemeClr val="dk1"/>
                </a:solidFill>
                <a:latin typeface="Calibri"/>
                <a:ea typeface="Calibri"/>
                <a:cs typeface="Calibri"/>
                <a:sym typeface="Calibri"/>
              </a:defRPr>
            </a:lvl1pPr>
            <a:lvl2pPr marL="914400" marR="0" lvl="1" indent="-352425" algn="l" rtl="0">
              <a:lnSpc>
                <a:spcPct val="90000"/>
              </a:lnSpc>
              <a:spcBef>
                <a:spcPts val="406"/>
              </a:spcBef>
              <a:spcAft>
                <a:spcPts val="0"/>
              </a:spcAft>
              <a:buClr>
                <a:schemeClr val="dk1"/>
              </a:buClr>
              <a:buSzPts val="1950"/>
              <a:buFont typeface="Arial"/>
              <a:buChar char="•"/>
              <a:defRPr sz="1950" b="0" i="0" u="none" strike="noStrike" cap="none">
                <a:solidFill>
                  <a:schemeClr val="dk1"/>
                </a:solidFill>
                <a:latin typeface="Calibri"/>
                <a:ea typeface="Calibri"/>
                <a:cs typeface="Calibri"/>
                <a:sym typeface="Calibri"/>
              </a:defRPr>
            </a:lvl2pPr>
            <a:lvl3pPr marL="1371600" marR="0" lvl="2" indent="-331787" algn="l" rtl="0">
              <a:lnSpc>
                <a:spcPct val="90000"/>
              </a:lnSpc>
              <a:spcBef>
                <a:spcPts val="406"/>
              </a:spcBef>
              <a:spcAft>
                <a:spcPts val="0"/>
              </a:spcAft>
              <a:buClr>
                <a:schemeClr val="dk1"/>
              </a:buClr>
              <a:buSzPts val="1625"/>
              <a:buFont typeface="Arial"/>
              <a:buChar char="•"/>
              <a:defRPr sz="1625" b="0" i="0" u="none" strike="noStrike" cap="none">
                <a:solidFill>
                  <a:schemeClr val="dk1"/>
                </a:solidFill>
                <a:latin typeface="Calibri"/>
                <a:ea typeface="Calibri"/>
                <a:cs typeface="Calibri"/>
                <a:sym typeface="Calibri"/>
              </a:defRPr>
            </a:lvl3pPr>
            <a:lvl4pPr marL="1828800" marR="0" lvl="3"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4pPr>
            <a:lvl5pPr marL="2286000" marR="0" lvl="4"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5pPr>
            <a:lvl6pPr marL="2743200" marR="0" lvl="5"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6pPr>
            <a:lvl7pPr marL="3200400" marR="0" lvl="6"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7pPr>
            <a:lvl8pPr marL="3657600" marR="0" lvl="7"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8pPr>
            <a:lvl9pPr marL="4114800" marR="0" lvl="8" indent="-321500" algn="l" rtl="0">
              <a:lnSpc>
                <a:spcPct val="90000"/>
              </a:lnSpc>
              <a:spcBef>
                <a:spcPts val="406"/>
              </a:spcBef>
              <a:spcAft>
                <a:spcPts val="0"/>
              </a:spcAft>
              <a:buClr>
                <a:schemeClr val="dk1"/>
              </a:buClr>
              <a:buSzPts val="1463"/>
              <a:buFont typeface="Arial"/>
              <a:buChar char="•"/>
              <a:defRPr sz="1463" b="0" i="0" u="none" strike="noStrike" cap="none">
                <a:solidFill>
                  <a:schemeClr val="dk1"/>
                </a:solidFill>
                <a:latin typeface="Calibri"/>
                <a:ea typeface="Calibri"/>
                <a:cs typeface="Calibri"/>
                <a:sym typeface="Calibri"/>
              </a:defRPr>
            </a:lvl9pPr>
          </a:lstStyle>
          <a:p>
            <a:endParaRPr/>
          </a:p>
        </p:txBody>
      </p:sp>
      <p:sp>
        <p:nvSpPr>
          <p:cNvPr id="782" name="Google Shape;782;p56"/>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75">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83" name="Google Shape;783;p56"/>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75">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84" name="Google Shape;784;p56"/>
          <p:cNvSpPr txBox="1">
            <a:spLocks noGrp="1"/>
          </p:cNvSpPr>
          <p:nvPr>
            <p:ph type="sldNum" idx="12"/>
          </p:nvPr>
        </p:nvSpPr>
        <p:spPr>
          <a:xfrm>
            <a:off x="8610601"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75">
                <a:solidFill>
                  <a:srgbClr val="888888"/>
                </a:solidFill>
                <a:latin typeface="Calibri"/>
                <a:ea typeface="Calibri"/>
                <a:cs typeface="Calibri"/>
                <a:sym typeface="Calibri"/>
              </a:defRPr>
            </a:lvl1pPr>
            <a:lvl2pPr marL="0" marR="0" lvl="1" indent="0" algn="r" rtl="0">
              <a:spcBef>
                <a:spcPts val="0"/>
              </a:spcBef>
              <a:buNone/>
              <a:defRPr sz="975">
                <a:solidFill>
                  <a:srgbClr val="888888"/>
                </a:solidFill>
                <a:latin typeface="Calibri"/>
                <a:ea typeface="Calibri"/>
                <a:cs typeface="Calibri"/>
                <a:sym typeface="Calibri"/>
              </a:defRPr>
            </a:lvl2pPr>
            <a:lvl3pPr marL="0" marR="0" lvl="2" indent="0" algn="r" rtl="0">
              <a:spcBef>
                <a:spcPts val="0"/>
              </a:spcBef>
              <a:buNone/>
              <a:defRPr sz="975">
                <a:solidFill>
                  <a:srgbClr val="888888"/>
                </a:solidFill>
                <a:latin typeface="Calibri"/>
                <a:ea typeface="Calibri"/>
                <a:cs typeface="Calibri"/>
                <a:sym typeface="Calibri"/>
              </a:defRPr>
            </a:lvl3pPr>
            <a:lvl4pPr marL="0" marR="0" lvl="3" indent="0" algn="r" rtl="0">
              <a:spcBef>
                <a:spcPts val="0"/>
              </a:spcBef>
              <a:buNone/>
              <a:defRPr sz="975">
                <a:solidFill>
                  <a:srgbClr val="888888"/>
                </a:solidFill>
                <a:latin typeface="Calibri"/>
                <a:ea typeface="Calibri"/>
                <a:cs typeface="Calibri"/>
                <a:sym typeface="Calibri"/>
              </a:defRPr>
            </a:lvl4pPr>
            <a:lvl5pPr marL="0" marR="0" lvl="4" indent="0" algn="r" rtl="0">
              <a:spcBef>
                <a:spcPts val="0"/>
              </a:spcBef>
              <a:buNone/>
              <a:defRPr sz="975">
                <a:solidFill>
                  <a:srgbClr val="888888"/>
                </a:solidFill>
                <a:latin typeface="Calibri"/>
                <a:ea typeface="Calibri"/>
                <a:cs typeface="Calibri"/>
                <a:sym typeface="Calibri"/>
              </a:defRPr>
            </a:lvl5pPr>
            <a:lvl6pPr marL="0" marR="0" lvl="5" indent="0" algn="r" rtl="0">
              <a:spcBef>
                <a:spcPts val="0"/>
              </a:spcBef>
              <a:buNone/>
              <a:defRPr sz="975">
                <a:solidFill>
                  <a:srgbClr val="888888"/>
                </a:solidFill>
                <a:latin typeface="Calibri"/>
                <a:ea typeface="Calibri"/>
                <a:cs typeface="Calibri"/>
                <a:sym typeface="Calibri"/>
              </a:defRPr>
            </a:lvl6pPr>
            <a:lvl7pPr marL="0" marR="0" lvl="6" indent="0" algn="r" rtl="0">
              <a:spcBef>
                <a:spcPts val="0"/>
              </a:spcBef>
              <a:buNone/>
              <a:defRPr sz="975">
                <a:solidFill>
                  <a:srgbClr val="888888"/>
                </a:solidFill>
                <a:latin typeface="Calibri"/>
                <a:ea typeface="Calibri"/>
                <a:cs typeface="Calibri"/>
                <a:sym typeface="Calibri"/>
              </a:defRPr>
            </a:lvl7pPr>
            <a:lvl8pPr marL="0" marR="0" lvl="7" indent="0" algn="r" rtl="0">
              <a:spcBef>
                <a:spcPts val="0"/>
              </a:spcBef>
              <a:buNone/>
              <a:defRPr sz="975">
                <a:solidFill>
                  <a:srgbClr val="888888"/>
                </a:solidFill>
                <a:latin typeface="Calibri"/>
                <a:ea typeface="Calibri"/>
                <a:cs typeface="Calibri"/>
                <a:sym typeface="Calibri"/>
              </a:defRPr>
            </a:lvl8pPr>
            <a:lvl9pPr marL="0" marR="0" lvl="8" indent="0" algn="r" rtl="0">
              <a:spcBef>
                <a:spcPts val="0"/>
              </a:spcBef>
              <a:buNone/>
              <a:defRPr sz="975">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785" name="Google Shape;785;p56" descr="dinamis1"/>
          <p:cNvPicPr preferRelativeResize="0"/>
          <p:nvPr/>
        </p:nvPicPr>
        <p:blipFill rotWithShape="1">
          <a:blip r:embed="rId14">
            <a:alphaModFix/>
          </a:blip>
          <a:srcRect/>
          <a:stretch/>
        </p:blipFill>
        <p:spPr>
          <a:xfrm>
            <a:off x="0" y="0"/>
            <a:ext cx="12192000" cy="6858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947B99-063E-7A87-3626-E7A9FCAB40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a:extLst>
              <a:ext uri="{FF2B5EF4-FFF2-40B4-BE49-F238E27FC236}">
                <a16:creationId xmlns:a16="http://schemas.microsoft.com/office/drawing/2014/main" id="{462518E7-6A13-08A3-15DD-42F1D6E328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a16="http://schemas.microsoft.com/office/drawing/2014/main" id="{B40D64F6-2CCE-3054-9066-93EE8E23E09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144D60-649C-4ECA-BC05-C117E039BCC2}" type="datetimeFigureOut">
              <a:rPr lang="id-ID" smtClean="0"/>
              <a:t>30/06/2025</a:t>
            </a:fld>
            <a:endParaRPr lang="id-ID"/>
          </a:p>
        </p:txBody>
      </p:sp>
      <p:sp>
        <p:nvSpPr>
          <p:cNvPr id="5" name="Footer Placeholder 4">
            <a:extLst>
              <a:ext uri="{FF2B5EF4-FFF2-40B4-BE49-F238E27FC236}">
                <a16:creationId xmlns:a16="http://schemas.microsoft.com/office/drawing/2014/main" id="{637276E7-EB99-79FB-AA0D-0B90607C4F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a:extLst>
              <a:ext uri="{FF2B5EF4-FFF2-40B4-BE49-F238E27FC236}">
                <a16:creationId xmlns:a16="http://schemas.microsoft.com/office/drawing/2014/main" id="{0B7D0B25-A7DC-19D1-80CD-54673F6C8B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8A4300-2751-41FA-A992-3F6AD2897727}" type="slidenum">
              <a:rPr lang="id-ID" smtClean="0"/>
              <a:t>‹#›</a:t>
            </a:fld>
            <a:endParaRPr lang="id-ID"/>
          </a:p>
        </p:txBody>
      </p:sp>
    </p:spTree>
    <p:extLst>
      <p:ext uri="{BB962C8B-B14F-4D97-AF65-F5344CB8AC3E}">
        <p14:creationId xmlns:p14="http://schemas.microsoft.com/office/powerpoint/2010/main" val="1335971349"/>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1.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40943" y="6635572"/>
            <a:ext cx="1641475" cy="153035"/>
          </a:xfrm>
          <a:prstGeom prst="rect">
            <a:avLst/>
          </a:prstGeom>
        </p:spPr>
        <p:txBody>
          <a:bodyPr vert="horz" wrap="square" lIns="0" tIns="0" rIns="0" bIns="0" rtlCol="0">
            <a:spAutoFit/>
          </a:bodyPr>
          <a:lstStyle/>
          <a:p>
            <a:pPr marL="0" marR="0" lvl="0" indent="0" algn="l" defTabSz="914400" rtl="0" eaLnBrk="1" fontAlgn="auto" latinLnBrk="0" hangingPunct="1">
              <a:lnSpc>
                <a:spcPts val="1140"/>
              </a:lnSpc>
              <a:spcBef>
                <a:spcPts val="0"/>
              </a:spcBef>
              <a:spcAft>
                <a:spcPts val="0"/>
              </a:spcAft>
              <a:buClrTx/>
              <a:buSzTx/>
              <a:buFontTx/>
              <a:buNone/>
              <a:tabLst/>
              <a:defRPr/>
            </a:pPr>
            <a:r>
              <a:rPr kumimoji="0" sz="1200" b="0" i="0" u="none" strike="noStrike" kern="1200" cap="none" spc="0" normalizeH="0" baseline="0" noProof="0" dirty="0">
                <a:ln>
                  <a:noFill/>
                </a:ln>
                <a:solidFill>
                  <a:prstClr val="black"/>
                </a:solidFill>
                <a:effectLst/>
                <a:uLnTx/>
                <a:uFillTx/>
                <a:latin typeface="Calibri"/>
                <a:ea typeface="+mn-ea"/>
                <a:cs typeface="Calibri"/>
              </a:rPr>
              <a:t>dao,</a:t>
            </a:r>
            <a:r>
              <a:rPr kumimoji="0" sz="1200" b="0" i="0" u="none" strike="noStrike" kern="1200" cap="none" spc="-30" normalizeH="0" baseline="0" noProof="0" dirty="0">
                <a:ln>
                  <a:noFill/>
                </a:ln>
                <a:solidFill>
                  <a:prstClr val="black"/>
                </a:solidFill>
                <a:effectLst/>
                <a:uLnTx/>
                <a:uFillTx/>
                <a:latin typeface="Calibri"/>
                <a:ea typeface="+mn-ea"/>
                <a:cs typeface="Calibri"/>
              </a:rPr>
              <a:t> </a:t>
            </a:r>
            <a:r>
              <a:rPr kumimoji="0" sz="1200" b="0" i="0" u="none" strike="noStrike" kern="1200" cap="none" spc="-10" normalizeH="0" baseline="0" noProof="0" dirty="0">
                <a:ln>
                  <a:noFill/>
                </a:ln>
                <a:solidFill>
                  <a:prstClr val="black"/>
                </a:solidFill>
                <a:effectLst/>
                <a:uLnTx/>
                <a:uFillTx/>
                <a:latin typeface="Calibri"/>
                <a:ea typeface="+mn-ea"/>
                <a:cs typeface="Calibri"/>
              </a:rPr>
              <a:t>Program</a:t>
            </a:r>
            <a:r>
              <a:rPr kumimoji="0" sz="1200" b="0" i="0" u="none" strike="noStrike" kern="1200" cap="none" spc="-30" normalizeH="0" baseline="0" noProof="0" dirty="0">
                <a:ln>
                  <a:noFill/>
                </a:ln>
                <a:solidFill>
                  <a:prstClr val="black"/>
                </a:solidFill>
                <a:effectLst/>
                <a:uLnTx/>
                <a:uFillTx/>
                <a:latin typeface="Calibri"/>
                <a:ea typeface="+mn-ea"/>
                <a:cs typeface="Calibri"/>
              </a:rPr>
              <a:t> </a:t>
            </a:r>
            <a:r>
              <a:rPr kumimoji="0" sz="1200" b="0" i="0" u="none" strike="noStrike" kern="1200" cap="none" spc="0" normalizeH="0" baseline="0" noProof="0" dirty="0">
                <a:ln>
                  <a:noFill/>
                </a:ln>
                <a:solidFill>
                  <a:prstClr val="black"/>
                </a:solidFill>
                <a:effectLst/>
                <a:uLnTx/>
                <a:uFillTx/>
                <a:latin typeface="Calibri"/>
                <a:ea typeface="+mn-ea"/>
                <a:cs typeface="Calibri"/>
              </a:rPr>
              <a:t>Arsip</a:t>
            </a:r>
            <a:r>
              <a:rPr kumimoji="0" sz="1200" b="0" i="0" u="none" strike="noStrike" kern="1200" cap="none" spc="-15" normalizeH="0" baseline="0" noProof="0" dirty="0">
                <a:ln>
                  <a:noFill/>
                </a:ln>
                <a:solidFill>
                  <a:prstClr val="black"/>
                </a:solidFill>
                <a:effectLst/>
                <a:uLnTx/>
                <a:uFillTx/>
                <a:latin typeface="Calibri"/>
                <a:ea typeface="+mn-ea"/>
                <a:cs typeface="Calibri"/>
              </a:rPr>
              <a:t> </a:t>
            </a:r>
            <a:r>
              <a:rPr kumimoji="0" sz="1200" b="0" i="0" u="none" strike="noStrike" kern="1200" cap="none" spc="0" normalizeH="0" baseline="0" noProof="0" dirty="0">
                <a:ln>
                  <a:noFill/>
                </a:ln>
                <a:solidFill>
                  <a:prstClr val="black"/>
                </a:solidFill>
                <a:effectLst/>
                <a:uLnTx/>
                <a:uFillTx/>
                <a:latin typeface="Calibri"/>
                <a:ea typeface="+mn-ea"/>
                <a:cs typeface="Calibri"/>
              </a:rPr>
              <a:t>Vital,</a:t>
            </a:r>
            <a:r>
              <a:rPr kumimoji="0" sz="1200" b="0" i="0" u="none" strike="noStrike" kern="1200" cap="none" spc="-40" normalizeH="0" baseline="0" noProof="0" dirty="0">
                <a:ln>
                  <a:noFill/>
                </a:ln>
                <a:solidFill>
                  <a:prstClr val="black"/>
                </a:solidFill>
                <a:effectLst/>
                <a:uLnTx/>
                <a:uFillTx/>
                <a:latin typeface="Calibri"/>
                <a:ea typeface="+mn-ea"/>
                <a:cs typeface="Calibri"/>
              </a:rPr>
              <a:t> </a:t>
            </a:r>
            <a:r>
              <a:rPr kumimoji="0" sz="1200" b="0" i="0" u="none" strike="noStrike" kern="1200" cap="none" spc="-50" normalizeH="0" baseline="0" noProof="0" dirty="0">
                <a:ln>
                  <a:noFill/>
                </a:ln>
                <a:solidFill>
                  <a:prstClr val="black"/>
                </a:solidFill>
                <a:effectLst/>
                <a:uLnTx/>
                <a:uFillTx/>
                <a:latin typeface="Calibri"/>
                <a:ea typeface="+mn-ea"/>
                <a:cs typeface="Calibri"/>
              </a:rPr>
              <a:t>1</a:t>
            </a:r>
            <a:endParaRPr kumimoji="0" sz="1200" b="0" i="0" u="none" strike="noStrike" kern="1200" cap="none" spc="0" normalizeH="0" baseline="0" noProof="0">
              <a:ln>
                <a:noFill/>
              </a:ln>
              <a:solidFill>
                <a:prstClr val="black"/>
              </a:solidFill>
              <a:effectLst/>
              <a:uLnTx/>
              <a:uFillTx/>
              <a:latin typeface="Calibri"/>
              <a:ea typeface="+mn-ea"/>
              <a:cs typeface="Calibri"/>
            </a:endParaRPr>
          </a:p>
        </p:txBody>
      </p:sp>
      <p:grpSp>
        <p:nvGrpSpPr>
          <p:cNvPr id="3" name="object 3"/>
          <p:cNvGrpSpPr/>
          <p:nvPr/>
        </p:nvGrpSpPr>
        <p:grpSpPr>
          <a:xfrm>
            <a:off x="33528" y="-35863"/>
            <a:ext cx="12158472" cy="6824470"/>
            <a:chOff x="33528" y="33525"/>
            <a:chExt cx="12158472" cy="6824470"/>
          </a:xfrm>
        </p:grpSpPr>
        <p:pic>
          <p:nvPicPr>
            <p:cNvPr id="4" name="object 4"/>
            <p:cNvPicPr/>
            <p:nvPr/>
          </p:nvPicPr>
          <p:blipFill>
            <a:blip r:embed="rId2" cstate="print"/>
            <a:stretch>
              <a:fillRect/>
            </a:stretch>
          </p:blipFill>
          <p:spPr>
            <a:xfrm>
              <a:off x="210529" y="6262693"/>
              <a:ext cx="542979" cy="520051"/>
            </a:xfrm>
            <a:prstGeom prst="rect">
              <a:avLst/>
            </a:prstGeom>
          </p:spPr>
        </p:pic>
        <p:pic>
          <p:nvPicPr>
            <p:cNvPr id="5" name="object 5"/>
            <p:cNvPicPr/>
            <p:nvPr/>
          </p:nvPicPr>
          <p:blipFill>
            <a:blip r:embed="rId3" cstate="print"/>
            <a:stretch>
              <a:fillRect/>
            </a:stretch>
          </p:blipFill>
          <p:spPr>
            <a:xfrm>
              <a:off x="33528" y="33525"/>
              <a:ext cx="12158472" cy="6824470"/>
            </a:xfrm>
            <a:prstGeom prst="rect">
              <a:avLst/>
            </a:prstGeom>
          </p:spPr>
        </p:pic>
      </p:grpSp>
      <p:sp>
        <p:nvSpPr>
          <p:cNvPr id="11" name="object 11"/>
          <p:cNvSpPr txBox="1"/>
          <p:nvPr/>
        </p:nvSpPr>
        <p:spPr>
          <a:xfrm>
            <a:off x="1054353" y="1559923"/>
            <a:ext cx="10495389" cy="3046988"/>
          </a:xfrm>
          <a:prstGeom prst="rect">
            <a:avLst/>
          </a:prstGeom>
        </p:spPr>
        <p:txBody>
          <a:bodyPr vert="horz" wrap="square" lIns="0" tIns="12700" rIns="0" bIns="0" rtlCol="0">
            <a:spAutoFit/>
          </a:bodyPr>
          <a:lstStyle/>
          <a:p>
            <a:pPr marL="12700" marR="536575" lvl="0" indent="0" algn="ctr" defTabSz="914400" rtl="0" eaLnBrk="1" fontAlgn="auto" latinLnBrk="0" hangingPunct="1">
              <a:lnSpc>
                <a:spcPct val="100000"/>
              </a:lnSpc>
              <a:spcBef>
                <a:spcPts val="10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ahoma"/>
              <a:ea typeface="+mn-ea"/>
              <a:cs typeface="Tahoma"/>
            </a:endParaRPr>
          </a:p>
          <a:p>
            <a:pPr marL="260985" marR="5080" indent="-248920" algn="ctr">
              <a:lnSpc>
                <a:spcPts val="8870"/>
              </a:lnSpc>
            </a:pPr>
            <a:r>
              <a:rPr lang="id-ID" sz="8800" b="1" spc="-10" dirty="0">
                <a:solidFill>
                  <a:srgbClr val="FF0000"/>
                </a:solidFill>
                <a:latin typeface="Segoe Script"/>
                <a:cs typeface="Segoe Script"/>
              </a:rPr>
              <a:t>Pengelolaan </a:t>
            </a:r>
            <a:r>
              <a:rPr lang="id-ID" sz="8800" b="1" dirty="0">
                <a:solidFill>
                  <a:srgbClr val="FF0000"/>
                </a:solidFill>
                <a:latin typeface="Segoe Script"/>
                <a:cs typeface="Segoe Script"/>
              </a:rPr>
              <a:t>Arsip </a:t>
            </a:r>
            <a:r>
              <a:rPr lang="id-ID" sz="8800" b="1" spc="-10" dirty="0">
                <a:solidFill>
                  <a:srgbClr val="FF0000"/>
                </a:solidFill>
                <a:latin typeface="Segoe Script"/>
                <a:cs typeface="Segoe Script"/>
              </a:rPr>
              <a:t>A</a:t>
            </a:r>
            <a:r>
              <a:rPr lang="en-US" sz="8800" b="1" spc="-10" dirty="0">
                <a:solidFill>
                  <a:srgbClr val="FF0000"/>
                </a:solidFill>
                <a:latin typeface="Segoe Script"/>
                <a:cs typeface="Segoe Script"/>
              </a:rPr>
              <a:t>SET</a:t>
            </a:r>
            <a:endParaRPr kumimoji="0" lang="en-US" sz="2800" b="0" i="0" u="none" strike="noStrike" kern="1200" cap="none" spc="-10" normalizeH="0" baseline="0" noProof="0" dirty="0">
              <a:ln>
                <a:noFill/>
              </a:ln>
              <a:solidFill>
                <a:prstClr val="black"/>
              </a:solidFill>
              <a:effectLst/>
              <a:uLnTx/>
              <a:uFillTx/>
              <a:latin typeface="Tahoma"/>
              <a:ea typeface="+mn-ea"/>
              <a:cs typeface="Tahoma"/>
            </a:endParaRPr>
          </a:p>
          <a:p>
            <a:pPr marL="12700" marR="536575" lvl="0" indent="0" algn="ctr" defTabSz="914400" rtl="0" eaLnBrk="1" fontAlgn="auto" latinLnBrk="0" hangingPunct="1">
              <a:lnSpc>
                <a:spcPct val="100000"/>
              </a:lnSpc>
              <a:spcBef>
                <a:spcPts val="100"/>
              </a:spcBef>
              <a:spcAft>
                <a:spcPts val="0"/>
              </a:spcAft>
              <a:buClrTx/>
              <a:buSzTx/>
              <a:buFontTx/>
              <a:buNone/>
              <a:tabLst/>
              <a:defRPr/>
            </a:pPr>
            <a:endParaRPr kumimoji="0" lang="en-US" sz="2400" b="0" i="0" u="none" strike="noStrike" kern="1200" cap="none" spc="-10" normalizeH="0" baseline="0" noProof="0" dirty="0">
              <a:ln>
                <a:noFill/>
              </a:ln>
              <a:solidFill>
                <a:prstClr val="black"/>
              </a:solidFill>
              <a:effectLst/>
              <a:uLnTx/>
              <a:uFillTx/>
              <a:latin typeface="Tahoma"/>
              <a:ea typeface="+mn-ea"/>
              <a:cs typeface="Tahom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523"/>
            <a:ext cx="12192000" cy="6859524"/>
            <a:chOff x="0" y="-1523"/>
            <a:chExt cx="12192000" cy="6859524"/>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0" y="-1523"/>
              <a:ext cx="2851404" cy="6859524"/>
            </a:xfrm>
            <a:prstGeom prst="rect">
              <a:avLst/>
            </a:prstGeom>
          </p:spPr>
        </p:pic>
        <p:sp>
          <p:nvSpPr>
            <p:cNvPr id="5" name="object 5"/>
            <p:cNvSpPr/>
            <p:nvPr/>
          </p:nvSpPr>
          <p:spPr>
            <a:xfrm>
              <a:off x="0" y="0"/>
              <a:ext cx="182880" cy="6858000"/>
            </a:xfrm>
            <a:custGeom>
              <a:avLst/>
              <a:gdLst/>
              <a:ahLst/>
              <a:cxnLst/>
              <a:rect l="l" t="t" r="r" b="b"/>
              <a:pathLst>
                <a:path w="182880" h="6858000">
                  <a:moveTo>
                    <a:pt x="182880" y="0"/>
                  </a:moveTo>
                  <a:lnTo>
                    <a:pt x="0" y="0"/>
                  </a:lnTo>
                  <a:lnTo>
                    <a:pt x="0" y="6858000"/>
                  </a:lnTo>
                  <a:lnTo>
                    <a:pt x="182880" y="6858000"/>
                  </a:lnTo>
                  <a:lnTo>
                    <a:pt x="182880" y="0"/>
                  </a:lnTo>
                  <a:close/>
                </a:path>
              </a:pathLst>
            </a:custGeom>
            <a:solidFill>
              <a:srgbClr val="766E53"/>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object 7"/>
            <p:cNvSpPr/>
            <p:nvPr/>
          </p:nvSpPr>
          <p:spPr>
            <a:xfrm>
              <a:off x="0" y="714756"/>
              <a:ext cx="1592580" cy="508000"/>
            </a:xfrm>
            <a:custGeom>
              <a:avLst/>
              <a:gdLst/>
              <a:ahLst/>
              <a:cxnLst/>
              <a:rect l="l" t="t" r="r" b="b"/>
              <a:pathLst>
                <a:path w="1592580" h="508000">
                  <a:moveTo>
                    <a:pt x="0" y="0"/>
                  </a:moveTo>
                  <a:lnTo>
                    <a:pt x="0" y="503948"/>
                  </a:lnTo>
                  <a:lnTo>
                    <a:pt x="1245844" y="507491"/>
                  </a:lnTo>
                  <a:lnTo>
                    <a:pt x="1346200" y="507491"/>
                  </a:lnTo>
                  <a:lnTo>
                    <a:pt x="1350899" y="502665"/>
                  </a:lnTo>
                  <a:lnTo>
                    <a:pt x="1354328" y="499617"/>
                  </a:lnTo>
                  <a:lnTo>
                    <a:pt x="1584960" y="268858"/>
                  </a:lnTo>
                  <a:lnTo>
                    <a:pt x="1590246" y="261714"/>
                  </a:lnTo>
                  <a:lnTo>
                    <a:pt x="1592008" y="254571"/>
                  </a:lnTo>
                  <a:lnTo>
                    <a:pt x="1590246" y="247427"/>
                  </a:lnTo>
                  <a:lnTo>
                    <a:pt x="1584960" y="240283"/>
                  </a:lnTo>
                  <a:lnTo>
                    <a:pt x="1355852" y="11302"/>
                  </a:lnTo>
                  <a:lnTo>
                    <a:pt x="1350899" y="11302"/>
                  </a:lnTo>
                  <a:lnTo>
                    <a:pt x="1350899" y="6476"/>
                  </a:lnTo>
                  <a:lnTo>
                    <a:pt x="1346200" y="6476"/>
                  </a:lnTo>
                  <a:lnTo>
                    <a:pt x="1341374" y="1777"/>
                  </a:lnTo>
                  <a:lnTo>
                    <a:pt x="0" y="0"/>
                  </a:lnTo>
                  <a:close/>
                </a:path>
              </a:pathLst>
            </a:custGeom>
            <a:solidFill>
              <a:srgbClr val="A42F0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8" name="object 8"/>
          <p:cNvSpPr txBox="1">
            <a:spLocks noGrp="1"/>
          </p:cNvSpPr>
          <p:nvPr>
            <p:ph type="title"/>
          </p:nvPr>
        </p:nvSpPr>
        <p:spPr>
          <a:xfrm>
            <a:off x="2946273" y="593597"/>
            <a:ext cx="6298565" cy="939800"/>
          </a:xfrm>
          <a:prstGeom prst="rect">
            <a:avLst/>
          </a:prstGeom>
        </p:spPr>
        <p:txBody>
          <a:bodyPr vert="horz" wrap="square" lIns="0" tIns="12700" rIns="0" bIns="0" rtlCol="0">
            <a:spAutoFit/>
          </a:bodyPr>
          <a:lstStyle/>
          <a:p>
            <a:pPr marL="12700">
              <a:lnSpc>
                <a:spcPct val="100000"/>
              </a:lnSpc>
              <a:spcBef>
                <a:spcPts val="100"/>
              </a:spcBef>
            </a:pPr>
            <a:r>
              <a:rPr sz="6000" b="1" dirty="0">
                <a:solidFill>
                  <a:srgbClr val="252525"/>
                </a:solidFill>
                <a:latin typeface="Georgia"/>
                <a:cs typeface="Georgia"/>
              </a:rPr>
              <a:t>DASAR</a:t>
            </a:r>
            <a:r>
              <a:rPr sz="6000" b="1" spc="90" dirty="0">
                <a:solidFill>
                  <a:srgbClr val="252525"/>
                </a:solidFill>
                <a:latin typeface="Georgia"/>
                <a:cs typeface="Georgia"/>
              </a:rPr>
              <a:t> </a:t>
            </a:r>
            <a:r>
              <a:rPr sz="6000" b="1" spc="-365" dirty="0">
                <a:solidFill>
                  <a:srgbClr val="252525"/>
                </a:solidFill>
                <a:latin typeface="Georgia"/>
                <a:cs typeface="Georgia"/>
              </a:rPr>
              <a:t>HUKUM</a:t>
            </a:r>
            <a:endParaRPr sz="6000">
              <a:latin typeface="Georgia"/>
              <a:cs typeface="Georgia"/>
            </a:endParaRPr>
          </a:p>
        </p:txBody>
      </p:sp>
      <p:sp>
        <p:nvSpPr>
          <p:cNvPr id="9" name="object 9"/>
          <p:cNvSpPr txBox="1"/>
          <p:nvPr/>
        </p:nvSpPr>
        <p:spPr>
          <a:xfrm>
            <a:off x="1278382" y="1533535"/>
            <a:ext cx="9700895" cy="5075748"/>
          </a:xfrm>
          <a:prstGeom prst="rect">
            <a:avLst/>
          </a:prstGeom>
        </p:spPr>
        <p:txBody>
          <a:bodyPr vert="horz" wrap="square" lIns="0" tIns="139700" rIns="0" bIns="0" rtlCol="0">
            <a:spAutoFit/>
          </a:bodyPr>
          <a:lstStyle/>
          <a:p>
            <a:pPr marL="457200" marR="5080" lvl="0" indent="-457200" algn="just" defTabSz="914400" rtl="0" eaLnBrk="1" fontAlgn="auto" latinLnBrk="0" hangingPunct="1">
              <a:lnSpc>
                <a:spcPct val="100000"/>
              </a:lnSpc>
              <a:spcBef>
                <a:spcPts val="1100"/>
              </a:spcBef>
              <a:spcAft>
                <a:spcPts val="0"/>
              </a:spcAft>
              <a:buClrTx/>
              <a:buSzTx/>
              <a:buFont typeface="+mj-lt"/>
              <a:buAutoNum type="arabicPeriod"/>
              <a:tabLst>
                <a:tab pos="456565" algn="l"/>
              </a:tabLst>
              <a:defRPr/>
            </a:pPr>
            <a:r>
              <a:rPr kumimoji="0" sz="2800" b="0" i="0" u="none" strike="noStrike" kern="1200" cap="none" spc="-1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Undang-</a:t>
            </a:r>
            <a:r>
              <a:rPr kumimoji="0" sz="2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Undang</a:t>
            </a:r>
            <a:r>
              <a:rPr kumimoji="0" sz="2800" b="0" i="0" u="none" strike="noStrike" kern="1200" cap="none" spc="-85"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sz="2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Nomor</a:t>
            </a:r>
            <a:r>
              <a:rPr kumimoji="0" sz="2800" b="0" i="0" u="none" strike="noStrike" kern="1200" cap="none" spc="-7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sz="2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43</a:t>
            </a:r>
            <a:r>
              <a:rPr kumimoji="0" sz="2800" b="0" i="0" u="none" strike="noStrike" kern="1200" cap="none" spc="-6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sz="2800" b="0" i="0" u="none" strike="noStrike" kern="1200" cap="none" spc="-25"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Tahun</a:t>
            </a:r>
            <a:r>
              <a:rPr kumimoji="0" sz="2800" b="0" i="0" u="none" strike="noStrike" kern="1200" cap="none" spc="-6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sz="2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2009</a:t>
            </a:r>
            <a:r>
              <a:rPr kumimoji="0" sz="2800" b="0" i="0" u="none" strike="noStrike" kern="1200" cap="none" spc="-5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sz="2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tentang</a:t>
            </a:r>
            <a:r>
              <a:rPr kumimoji="0" sz="2800" b="0" i="0" u="none" strike="noStrike" kern="1200" cap="none" spc="-75"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sz="2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Kearsipan,</a:t>
            </a:r>
            <a:r>
              <a:rPr kumimoji="0" sz="2800" b="0" i="0" u="none" strike="noStrike" kern="1200" cap="none" spc="-6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sz="2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Pasal</a:t>
            </a:r>
            <a:r>
              <a:rPr kumimoji="0" sz="2800" b="0" i="0" u="none" strike="noStrike" kern="1200" cap="none" spc="-4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lang="en-US" sz="2800" kern="1200" spc="-25" dirty="0">
                <a:solidFill>
                  <a:prstClr val="black"/>
                </a:solidFill>
                <a:latin typeface="Tahoma" panose="020B0604030504040204" pitchFamily="34" charset="0"/>
                <a:ea typeface="Tahoma" panose="020B0604030504040204" pitchFamily="34" charset="0"/>
                <a:cs typeface="Tahoma" panose="020B0604030504040204" pitchFamily="34" charset="0"/>
              </a:rPr>
              <a:t>3 </a:t>
            </a:r>
            <a:r>
              <a:rPr lang="en-US" sz="2800" kern="1200" spc="-25" dirty="0" err="1">
                <a:solidFill>
                  <a:prstClr val="black"/>
                </a:solidFill>
                <a:latin typeface="Tahoma" panose="020B0604030504040204" pitchFamily="34" charset="0"/>
                <a:ea typeface="Tahoma" panose="020B0604030504040204" pitchFamily="34" charset="0"/>
                <a:cs typeface="Tahoma" panose="020B0604030504040204" pitchFamily="34" charset="0"/>
              </a:rPr>
              <a:t>huruf</a:t>
            </a:r>
            <a:r>
              <a:rPr lang="en-US" sz="2800" kern="1200" spc="-25" dirty="0">
                <a:solidFill>
                  <a:prstClr val="black"/>
                </a:solidFill>
                <a:latin typeface="Tahoma" panose="020B0604030504040204" pitchFamily="34" charset="0"/>
                <a:ea typeface="Tahoma" panose="020B0604030504040204" pitchFamily="34" charset="0"/>
                <a:cs typeface="Tahoma" panose="020B0604030504040204" pitchFamily="34" charset="0"/>
              </a:rPr>
              <a:t> g </a:t>
            </a:r>
            <a:r>
              <a:rPr kumimoji="0" lang="id-ID" sz="2800" b="0" i="0" u="none" strike="noStrike" kern="1200" cap="none" spc="-25"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t>
            </a:r>
            <a:endParaRPr kumimoji="0" lang="id-ID" sz="2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469900" marR="0" lvl="0" indent="-457200" algn="just" defTabSz="914400" rtl="0" eaLnBrk="1" fontAlgn="auto" latinLnBrk="0" hangingPunct="1">
              <a:lnSpc>
                <a:spcPct val="100000"/>
              </a:lnSpc>
              <a:spcBef>
                <a:spcPts val="994"/>
              </a:spcBef>
              <a:spcAft>
                <a:spcPts val="0"/>
              </a:spcAft>
              <a:buClrTx/>
              <a:buSzTx/>
              <a:buFont typeface="+mj-lt"/>
              <a:buAutoNum type="arabicPeriod"/>
              <a:tabLst>
                <a:tab pos="469265" algn="l"/>
              </a:tabLst>
              <a:defRPr/>
            </a:pPr>
            <a:r>
              <a:rPr kumimoji="0" lang="id-ID" sz="2800" b="0" i="0" u="none" strike="noStrike" kern="1200" cap="none" spc="-1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Peraturan</a:t>
            </a:r>
            <a:r>
              <a:rPr kumimoji="0" lang="id-ID" sz="2800" b="0" i="0" u="none" strike="noStrike" kern="1200" cap="none" spc="-9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id-ID" sz="2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Pemerintah</a:t>
            </a:r>
            <a:r>
              <a:rPr kumimoji="0" lang="id-ID" sz="2800" b="0" i="0" u="none" strike="noStrike" kern="1200" cap="none" spc="-85"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id-ID" sz="2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Nomor</a:t>
            </a:r>
            <a:r>
              <a:rPr kumimoji="0" lang="id-ID" sz="2800" b="0" i="0" u="none" strike="noStrike" kern="1200" cap="none" spc="-8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id-ID" sz="2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28</a:t>
            </a:r>
            <a:r>
              <a:rPr kumimoji="0" lang="id-ID" sz="2800" b="0" i="0" u="none" strike="noStrike" kern="1200" cap="none" spc="-75"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id-ID" sz="2800" b="0" i="0" u="none" strike="noStrike" kern="1200" cap="none" spc="-3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Tahun</a:t>
            </a:r>
            <a:r>
              <a:rPr kumimoji="0" lang="id-ID" sz="2800" b="0" i="0" u="none" strike="noStrike" kern="1200" cap="none" spc="-95"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id-ID" sz="2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2012</a:t>
            </a:r>
            <a:r>
              <a:rPr kumimoji="0" lang="id-ID" sz="2800" b="0" i="0" u="none" strike="noStrike" kern="1200" cap="none" spc="-65"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id-ID" sz="2800" b="0" i="0" u="none" strike="noStrike" kern="1200" cap="none" spc="-2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Tentang</a:t>
            </a:r>
            <a:r>
              <a:rPr kumimoji="0" lang="id-ID" sz="2800" b="0" i="0" u="none" strike="noStrike" kern="1200" cap="none" spc="-8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id-ID" sz="2800" b="0" i="0" u="none" strike="noStrike" kern="1200" cap="none" spc="-1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Pelaksanaan</a:t>
            </a:r>
            <a:r>
              <a:rPr kumimoji="0" lang="en-US" sz="2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id-ID" sz="2800" b="0" i="0" u="none" strike="noStrike" kern="1200" cap="none" spc="-1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Undang-</a:t>
            </a:r>
            <a:r>
              <a:rPr kumimoji="0" lang="id-ID" sz="28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Undang</a:t>
            </a:r>
            <a:r>
              <a:rPr kumimoji="0" lang="id-ID" sz="2800" b="0" i="0" u="none" strike="noStrike" kern="1200" cap="none" spc="-8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id-ID" sz="2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Nomor</a:t>
            </a:r>
            <a:r>
              <a:rPr kumimoji="0" lang="id-ID" sz="2800" b="0" i="0" u="none" strike="noStrike" kern="1200" cap="none" spc="-6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id-ID" sz="2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43</a:t>
            </a:r>
            <a:r>
              <a:rPr kumimoji="0" lang="id-ID" sz="2800" b="0" i="0" u="none" strike="noStrike" kern="1200" cap="none" spc="-5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id-ID" sz="2800" b="0" i="0" u="none" strike="noStrike" kern="1200" cap="none" spc="-3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Tahun</a:t>
            </a:r>
            <a:r>
              <a:rPr kumimoji="0" lang="id-ID" sz="2800" b="0" i="0" u="none" strike="noStrike" kern="1200" cap="none" spc="-6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id-ID" sz="2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2009</a:t>
            </a:r>
            <a:r>
              <a:rPr kumimoji="0" lang="id-ID" sz="2800" b="0" i="0" u="none" strike="noStrike" kern="1200" cap="none" spc="-4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id-ID" sz="2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tentang</a:t>
            </a:r>
            <a:r>
              <a:rPr kumimoji="0" lang="id-ID" sz="2800" b="0" i="0" u="none" strike="noStrike" kern="1200" cap="none" spc="-55"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id-ID" sz="2800" b="0" i="0" u="none" strike="noStrike" kern="1200" cap="none" spc="-1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Kearsipan</a:t>
            </a:r>
            <a:endParaRPr kumimoji="0" lang="en-US" sz="2800" b="0" i="0" u="none" strike="noStrike" kern="1200" cap="none" spc="-1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469900" lvl="0" indent="-457200" algn="just">
              <a:spcBef>
                <a:spcPts val="994"/>
              </a:spcBef>
              <a:buClrTx/>
              <a:buFont typeface="+mj-lt"/>
              <a:buAutoNum type="arabicPeriod"/>
              <a:tabLst>
                <a:tab pos="469265" algn="l"/>
              </a:tabLst>
            </a:pPr>
            <a:r>
              <a:rPr lang="id-ID" sz="2800" dirty="0">
                <a:latin typeface="Tahoma" panose="020B0604030504040204" pitchFamily="34" charset="0"/>
                <a:ea typeface="Tahoma" panose="020B0604030504040204" pitchFamily="34" charset="0"/>
                <a:cs typeface="Tahoma" panose="020B0604030504040204" pitchFamily="34" charset="0"/>
              </a:rPr>
              <a:t>Peraturan Pemerintah Nomor 6 Tahun 2006 tentang Pengelolaan Barang Milik Negara/Daerah (Lembaran Negara Republik Indonesia Tahun 2006 Nomor 20, Tambahan Lembaran Negara Republik Indonesia Nomor 4609);</a:t>
            </a:r>
            <a:endParaRPr lang="en-US" sz="2800" dirty="0">
              <a:latin typeface="Tahoma" panose="020B0604030504040204" pitchFamily="34" charset="0"/>
              <a:ea typeface="Tahoma" panose="020B0604030504040204" pitchFamily="34" charset="0"/>
              <a:cs typeface="Tahoma" panose="020B0604030504040204" pitchFamily="34" charset="0"/>
            </a:endParaRPr>
          </a:p>
          <a:p>
            <a:pPr marL="469900" marR="0" lvl="0" indent="0" algn="just" defTabSz="914400" rtl="0" eaLnBrk="1" fontAlgn="auto" latinLnBrk="0" hangingPunct="1">
              <a:lnSpc>
                <a:spcPct val="100000"/>
              </a:lnSpc>
              <a:spcBef>
                <a:spcPts val="5"/>
              </a:spcBef>
              <a:spcAft>
                <a:spcPts val="0"/>
              </a:spcAft>
              <a:buClrTx/>
              <a:buSzTx/>
              <a:buFontTx/>
              <a:buNone/>
              <a:tabLst/>
              <a:defRPr/>
            </a:pPr>
            <a:endParaRPr kumimoji="0" lang="en-US" sz="2400" b="0" i="0" u="none" strike="noStrike" kern="1200" cap="none" spc="-10" normalizeH="0" baseline="0" noProof="0" dirty="0">
              <a:ln>
                <a:noFill/>
              </a:ln>
              <a:solidFill>
                <a:prstClr val="black"/>
              </a:solidFill>
              <a:effectLst/>
              <a:uLnTx/>
              <a:uFillTx/>
              <a:latin typeface="Tahoma"/>
              <a:ea typeface="+mn-ea"/>
              <a:cs typeface="Tahom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85563"/>
            <a:ext cx="12192000" cy="6859524"/>
            <a:chOff x="0" y="-1523"/>
            <a:chExt cx="12192000" cy="6859524"/>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0" y="-1523"/>
              <a:ext cx="2851404" cy="6859524"/>
            </a:xfrm>
            <a:prstGeom prst="rect">
              <a:avLst/>
            </a:prstGeom>
          </p:spPr>
        </p:pic>
        <p:sp>
          <p:nvSpPr>
            <p:cNvPr id="5" name="object 5"/>
            <p:cNvSpPr/>
            <p:nvPr/>
          </p:nvSpPr>
          <p:spPr>
            <a:xfrm>
              <a:off x="0" y="0"/>
              <a:ext cx="182880" cy="6858000"/>
            </a:xfrm>
            <a:custGeom>
              <a:avLst/>
              <a:gdLst/>
              <a:ahLst/>
              <a:cxnLst/>
              <a:rect l="l" t="t" r="r" b="b"/>
              <a:pathLst>
                <a:path w="182880" h="6858000">
                  <a:moveTo>
                    <a:pt x="182880" y="0"/>
                  </a:moveTo>
                  <a:lnTo>
                    <a:pt x="0" y="0"/>
                  </a:lnTo>
                  <a:lnTo>
                    <a:pt x="0" y="6858000"/>
                  </a:lnTo>
                  <a:lnTo>
                    <a:pt x="182880" y="6858000"/>
                  </a:lnTo>
                  <a:lnTo>
                    <a:pt x="182880" y="0"/>
                  </a:lnTo>
                  <a:close/>
                </a:path>
              </a:pathLst>
            </a:custGeom>
            <a:solidFill>
              <a:srgbClr val="766E53"/>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object 7"/>
            <p:cNvSpPr/>
            <p:nvPr/>
          </p:nvSpPr>
          <p:spPr>
            <a:xfrm>
              <a:off x="0" y="714756"/>
              <a:ext cx="1592580" cy="508000"/>
            </a:xfrm>
            <a:custGeom>
              <a:avLst/>
              <a:gdLst/>
              <a:ahLst/>
              <a:cxnLst/>
              <a:rect l="l" t="t" r="r" b="b"/>
              <a:pathLst>
                <a:path w="1592580" h="508000">
                  <a:moveTo>
                    <a:pt x="0" y="0"/>
                  </a:moveTo>
                  <a:lnTo>
                    <a:pt x="0" y="503948"/>
                  </a:lnTo>
                  <a:lnTo>
                    <a:pt x="1245844" y="507491"/>
                  </a:lnTo>
                  <a:lnTo>
                    <a:pt x="1346200" y="507491"/>
                  </a:lnTo>
                  <a:lnTo>
                    <a:pt x="1350899" y="502665"/>
                  </a:lnTo>
                  <a:lnTo>
                    <a:pt x="1354328" y="499617"/>
                  </a:lnTo>
                  <a:lnTo>
                    <a:pt x="1584960" y="268858"/>
                  </a:lnTo>
                  <a:lnTo>
                    <a:pt x="1590246" y="261714"/>
                  </a:lnTo>
                  <a:lnTo>
                    <a:pt x="1592008" y="254571"/>
                  </a:lnTo>
                  <a:lnTo>
                    <a:pt x="1590246" y="247427"/>
                  </a:lnTo>
                  <a:lnTo>
                    <a:pt x="1584960" y="240283"/>
                  </a:lnTo>
                  <a:lnTo>
                    <a:pt x="1355852" y="11302"/>
                  </a:lnTo>
                  <a:lnTo>
                    <a:pt x="1350899" y="11302"/>
                  </a:lnTo>
                  <a:lnTo>
                    <a:pt x="1350899" y="6476"/>
                  </a:lnTo>
                  <a:lnTo>
                    <a:pt x="1346200" y="6476"/>
                  </a:lnTo>
                  <a:lnTo>
                    <a:pt x="1341374" y="1777"/>
                  </a:lnTo>
                  <a:lnTo>
                    <a:pt x="0" y="0"/>
                  </a:lnTo>
                  <a:close/>
                </a:path>
              </a:pathLst>
            </a:custGeom>
            <a:solidFill>
              <a:srgbClr val="A42F0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9" name="object 9"/>
          <p:cNvSpPr txBox="1"/>
          <p:nvPr/>
        </p:nvSpPr>
        <p:spPr>
          <a:xfrm>
            <a:off x="1425702" y="1055842"/>
            <a:ext cx="10324465" cy="4701287"/>
          </a:xfrm>
          <a:prstGeom prst="rect">
            <a:avLst/>
          </a:prstGeom>
        </p:spPr>
        <p:txBody>
          <a:bodyPr vert="horz" wrap="square" lIns="0" tIns="12700" rIns="0" bIns="0" rtlCol="0">
            <a:spAutoFit/>
          </a:bodyPr>
          <a:lstStyle/>
          <a:p>
            <a:pPr marL="527050" marR="384175" lvl="0" indent="-514350" algn="just">
              <a:spcBef>
                <a:spcPts val="1000"/>
              </a:spcBef>
              <a:buClrTx/>
              <a:buAutoNum type="arabicPeriod" startAt="4"/>
              <a:tabLst>
                <a:tab pos="469900" algn="l"/>
              </a:tabLst>
            </a:pPr>
            <a:r>
              <a:rPr lang="id-ID" sz="3200" dirty="0">
                <a:latin typeface="Tahoma" panose="020B0604030504040204" pitchFamily="34" charset="0"/>
                <a:ea typeface="Tahoma" panose="020B0604030504040204" pitchFamily="34" charset="0"/>
                <a:cs typeface="Tahoma" panose="020B0604030504040204" pitchFamily="34" charset="0"/>
              </a:rPr>
              <a:t>Peraturan Pemerintah Nomor 28 Tahun 2020 tentang Pengelolaan Barang Milik Negara/Daerah</a:t>
            </a:r>
            <a:endParaRPr lang="en-US" sz="3200" dirty="0">
              <a:latin typeface="Tahoma" panose="020B0604030504040204" pitchFamily="34" charset="0"/>
              <a:ea typeface="Tahoma" panose="020B0604030504040204" pitchFamily="34" charset="0"/>
              <a:cs typeface="Tahoma" panose="020B0604030504040204" pitchFamily="34" charset="0"/>
            </a:endParaRPr>
          </a:p>
          <a:p>
            <a:pPr marL="527050" marR="384175" lvl="0" indent="-514350" algn="just">
              <a:spcBef>
                <a:spcPts val="1000"/>
              </a:spcBef>
              <a:buClrTx/>
              <a:buAutoNum type="arabicPeriod" startAt="4"/>
              <a:tabLst>
                <a:tab pos="469900" algn="l"/>
              </a:tabLst>
            </a:pPr>
            <a:r>
              <a:rPr lang="id-ID" sz="3200" dirty="0">
                <a:latin typeface="Tahoma" panose="020B0604030504040204" pitchFamily="34" charset="0"/>
                <a:ea typeface="Tahoma" panose="020B0604030504040204" pitchFamily="34" charset="0"/>
                <a:cs typeface="Tahoma" panose="020B0604030504040204" pitchFamily="34" charset="0"/>
              </a:rPr>
              <a:t>Keputusan Menteri Keuangan Nomor 01/KM12/2001 tentang Pedoman Kapitalisasi Barang Milik/Kekayaan Negara dalam Sistem Akuntansi Pemerintah</a:t>
            </a:r>
            <a:r>
              <a:rPr kumimoji="0" sz="3200" b="0" i="0" u="none" strike="noStrike" kern="1200" cap="none" spc="-1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t>
            </a:r>
            <a:endParaRPr lang="en-US" sz="3200" kern="1200" spc="-10" dirty="0">
              <a:solidFill>
                <a:prstClr val="black"/>
              </a:solidFill>
              <a:latin typeface="Tahoma" panose="020B0604030504040204" pitchFamily="34" charset="0"/>
              <a:ea typeface="Tahoma" panose="020B0604030504040204" pitchFamily="34" charset="0"/>
              <a:cs typeface="Tahoma" panose="020B0604030504040204" pitchFamily="34" charset="0"/>
            </a:endParaRPr>
          </a:p>
          <a:p>
            <a:pPr marL="527050" marR="384175" lvl="0" indent="-514350" algn="just">
              <a:spcBef>
                <a:spcPts val="1000"/>
              </a:spcBef>
              <a:buClrTx/>
              <a:buAutoNum type="arabicPeriod" startAt="4"/>
              <a:tabLst>
                <a:tab pos="469900" algn="l"/>
              </a:tabLst>
            </a:pPr>
            <a:r>
              <a:rPr kumimoji="0" sz="3200" b="0" i="0" u="none" strike="noStrike" kern="1200" cap="none" spc="-1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Peraturan</a:t>
            </a:r>
            <a:r>
              <a:rPr kumimoji="0" sz="3200" b="0" i="0" u="none" strike="noStrike" kern="1200" cap="none" spc="-85"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sz="3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Kepala</a:t>
            </a:r>
            <a:r>
              <a:rPr kumimoji="0" sz="3200" b="0" i="0" u="none" strike="noStrike" kern="1200" cap="none" spc="-55"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sz="3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Arsip</a:t>
            </a:r>
            <a:r>
              <a:rPr kumimoji="0" sz="3200" b="0" i="0" u="none" strike="noStrike" kern="1200" cap="none" spc="-7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sz="3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Nasional</a:t>
            </a:r>
            <a:r>
              <a:rPr kumimoji="0" sz="3200" b="0" i="0" u="none" strike="noStrike" kern="1200" cap="none" spc="-7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sz="3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Republik</a:t>
            </a:r>
            <a:r>
              <a:rPr kumimoji="0" sz="3200" b="0" i="0" u="none" strike="noStrike" kern="1200" cap="none" spc="-7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sz="3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Indonesia</a:t>
            </a:r>
            <a:r>
              <a:rPr kumimoji="0" sz="3200" b="0" i="0" u="none" strike="noStrike" kern="1200" cap="none" spc="-65"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sz="3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Nomor</a:t>
            </a:r>
            <a:r>
              <a:rPr kumimoji="0" sz="3200" b="0" i="0" u="none" strike="noStrike" kern="1200" cap="none" spc="-85"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sz="3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9</a:t>
            </a:r>
            <a:r>
              <a:rPr kumimoji="0" sz="3200" b="0" i="0" u="none" strike="noStrike" kern="1200" cap="none" spc="-75"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sz="3200" b="0" i="0" u="none" strike="noStrike" kern="1200" cap="none" spc="-3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Tahun</a:t>
            </a:r>
            <a:r>
              <a:rPr kumimoji="0" sz="3200" b="0" i="0" u="none" strike="noStrike" kern="1200" cap="none" spc="-8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sz="3200" b="0" i="0" u="none" strike="noStrike" kern="1200" cap="none" spc="-2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2012 Tentang</a:t>
            </a:r>
            <a:r>
              <a:rPr kumimoji="0" sz="3200" b="0" i="0" u="none" strike="noStrike" kern="1200" cap="none" spc="-85"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sz="3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Pedoman</a:t>
            </a:r>
            <a:r>
              <a:rPr kumimoji="0" sz="3200" b="0" i="0" u="none" strike="noStrike" kern="1200" cap="none" spc="-6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sz="3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Pengelolaan</a:t>
            </a:r>
            <a:r>
              <a:rPr kumimoji="0" sz="3200" b="0" i="0" u="none" strike="noStrike" kern="1200" cap="none" spc="-75"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sz="3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Arsip</a:t>
            </a:r>
            <a:r>
              <a:rPr kumimoji="0" sz="3200" b="0" i="0" u="none" strike="noStrike" kern="1200" cap="none" spc="-65"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sz="3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Aset</a:t>
            </a:r>
            <a:r>
              <a:rPr kumimoji="0" sz="3200" b="0" i="0" u="none" strike="noStrike" kern="1200" cap="none" spc="-55"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sz="3200" b="0" i="0" u="none" strike="noStrike" kern="1200" cap="none" spc="-1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Negara/Daerah</a:t>
            </a:r>
            <a:endParaRPr kumimoji="0" lang="en-US" sz="3200" b="0" i="0" u="none" strike="noStrike" kern="1200" cap="none" spc="-1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02">
          <a:extLst>
            <a:ext uri="{FF2B5EF4-FFF2-40B4-BE49-F238E27FC236}">
              <a16:creationId xmlns:a16="http://schemas.microsoft.com/office/drawing/2014/main" id="{F7025F73-D238-3B30-1489-41B227030C7D}"/>
            </a:ext>
          </a:extLst>
        </p:cNvPr>
        <p:cNvGrpSpPr/>
        <p:nvPr/>
      </p:nvGrpSpPr>
      <p:grpSpPr>
        <a:xfrm>
          <a:off x="0" y="0"/>
          <a:ext cx="0" cy="0"/>
          <a:chOff x="0" y="0"/>
          <a:chExt cx="0" cy="0"/>
        </a:xfrm>
      </p:grpSpPr>
      <p:sp>
        <p:nvSpPr>
          <p:cNvPr id="1003" name="Google Shape;1003;p80">
            <a:extLst>
              <a:ext uri="{FF2B5EF4-FFF2-40B4-BE49-F238E27FC236}">
                <a16:creationId xmlns:a16="http://schemas.microsoft.com/office/drawing/2014/main" id="{34259F31-2E15-0017-5A54-6029633023E3}"/>
              </a:ext>
            </a:extLst>
          </p:cNvPr>
          <p:cNvSpPr/>
          <p:nvPr/>
        </p:nvSpPr>
        <p:spPr>
          <a:xfrm>
            <a:off x="1534790" y="-3582"/>
            <a:ext cx="9133211" cy="452592"/>
          </a:xfrm>
          <a:prstGeom prst="rect">
            <a:avLst/>
          </a:prstGeom>
          <a:gradFill>
            <a:gsLst>
              <a:gs pos="0">
                <a:srgbClr val="A5AEBD"/>
              </a:gs>
              <a:gs pos="80000">
                <a:srgbClr val="D9E6F9"/>
              </a:gs>
              <a:gs pos="100000">
                <a:srgbClr val="D9E7FB"/>
              </a:gs>
            </a:gsLst>
            <a:lin ang="16200000" scaled="0"/>
          </a:gradFill>
          <a:ln>
            <a:noFill/>
          </a:ln>
          <a:effectLst>
            <a:outerShdw blurRad="40000" dist="23000" dir="5400000" rotWithShape="0">
              <a:srgbClr val="000000">
                <a:alpha val="34901"/>
              </a:srgbClr>
            </a:outerShdw>
          </a:effectLst>
        </p:spPr>
        <p:txBody>
          <a:bodyPr spcFirstLastPara="1" wrap="square" lIns="91375" tIns="45675" rIns="91375" bIns="45675" anchor="ctr" anchorCtr="0">
            <a:noAutofit/>
          </a:bodyPr>
          <a:lstStyle/>
          <a:p>
            <a:pPr marL="0" marR="0" lvl="0" indent="0" algn="l" defTabSz="914400" rtl="0" eaLnBrk="1" fontAlgn="auto" latinLnBrk="0" hangingPunct="1">
              <a:lnSpc>
                <a:spcPct val="100000"/>
              </a:lnSpc>
              <a:spcBef>
                <a:spcPts val="0"/>
              </a:spcBef>
              <a:spcAft>
                <a:spcPts val="0"/>
              </a:spcAft>
              <a:buClr>
                <a:srgbClr val="121816"/>
              </a:buClr>
              <a:buSzPts val="1689"/>
              <a:buFont typeface="Noto Sans Symbols"/>
              <a:buNone/>
              <a:tabLst/>
              <a:defRPr/>
            </a:pPr>
            <a:endParaRPr kumimoji="0" sz="1689" b="0" i="0" u="none" strike="noStrike" kern="0" cap="none" spc="0" normalizeH="0" baseline="0" noProof="0" dirty="0">
              <a:ln>
                <a:noFill/>
              </a:ln>
              <a:solidFill>
                <a:srgbClr val="121816"/>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121816"/>
              </a:buClr>
              <a:buSzPts val="1689"/>
              <a:buFont typeface="Noto Sans Symbols"/>
              <a:buNone/>
              <a:tabLst/>
              <a:defRPr/>
            </a:pPr>
            <a:r>
              <a:rPr kumimoji="0" lang="en-US" sz="1689" b="1" i="0" u="none" strike="noStrike" kern="0" cap="none" spc="0" normalizeH="0" baseline="0" noProof="0" dirty="0">
                <a:ln>
                  <a:noFill/>
                </a:ln>
                <a:solidFill>
                  <a:srgbClr val="121816"/>
                </a:solidFill>
                <a:effectLst/>
                <a:uLnTx/>
                <a:uFillTx/>
                <a:latin typeface="Calibri"/>
                <a:ea typeface="Calibri"/>
                <a:cs typeface="Calibri"/>
                <a:sym typeface="Calibri"/>
              </a:rPr>
              <a:t>   </a:t>
            </a:r>
            <a:endParaRPr kumimoji="0" sz="1689" b="1" i="0" u="none" strike="noStrike" kern="0" cap="none" spc="0" normalizeH="0" baseline="0" noProof="0" dirty="0">
              <a:ln>
                <a:noFill/>
              </a:ln>
              <a:solidFill>
                <a:srgbClr val="121816"/>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121816"/>
              </a:buClr>
              <a:buSzPts val="3200"/>
              <a:buFont typeface="Noto Sans Symbols"/>
              <a:buNone/>
              <a:tabLst/>
              <a:defRPr/>
            </a:pPr>
            <a:r>
              <a:rPr kumimoji="0" lang="en-US" sz="3200" b="1" i="0" u="none" strike="noStrike" kern="0" cap="none" spc="0" normalizeH="0" baseline="0" noProof="0" dirty="0" err="1">
                <a:ln>
                  <a:noFill/>
                </a:ln>
                <a:solidFill>
                  <a:srgbClr val="121816"/>
                </a:solidFill>
                <a:effectLst/>
                <a:uLnTx/>
                <a:uFillTx/>
                <a:latin typeface="Schoolbell"/>
                <a:ea typeface="Schoolbell"/>
                <a:cs typeface="Schoolbell"/>
                <a:sym typeface="Schoolbell"/>
              </a:rPr>
              <a:t>Pengertian</a:t>
            </a:r>
            <a:r>
              <a:rPr kumimoji="0" lang="en-US" sz="3200" b="1" i="0" u="none" strike="noStrike" kern="0" cap="none" spc="0" normalizeH="0" baseline="0" noProof="0" dirty="0">
                <a:ln>
                  <a:noFill/>
                </a:ln>
                <a:solidFill>
                  <a:srgbClr val="121816"/>
                </a:solidFill>
                <a:effectLst/>
                <a:uLnTx/>
                <a:uFillTx/>
                <a:latin typeface="Schoolbell"/>
                <a:ea typeface="Schoolbell"/>
                <a:cs typeface="Schoolbell"/>
                <a:sym typeface="Schoolbell"/>
              </a:rPr>
              <a:t> </a:t>
            </a:r>
            <a:r>
              <a:rPr kumimoji="0" lang="en-US" sz="3200" b="1" i="0" u="none" strike="noStrike" kern="0" cap="none" spc="0" normalizeH="0" baseline="0" noProof="0" dirty="0" err="1">
                <a:ln>
                  <a:noFill/>
                </a:ln>
                <a:solidFill>
                  <a:srgbClr val="121816"/>
                </a:solidFill>
                <a:effectLst/>
                <a:uLnTx/>
                <a:uFillTx/>
                <a:latin typeface="Schoolbell"/>
                <a:ea typeface="Schoolbell"/>
                <a:cs typeface="Schoolbell"/>
                <a:sym typeface="Schoolbell"/>
              </a:rPr>
              <a:t>Arsip</a:t>
            </a:r>
            <a:r>
              <a:rPr kumimoji="0" lang="en-US" sz="3200" b="1" i="0" u="none" strike="noStrike" kern="0" cap="none" spc="0" normalizeH="0" baseline="0" noProof="0" dirty="0">
                <a:ln>
                  <a:noFill/>
                </a:ln>
                <a:solidFill>
                  <a:srgbClr val="121816"/>
                </a:solidFill>
                <a:effectLst/>
                <a:uLnTx/>
                <a:uFillTx/>
                <a:latin typeface="Schoolbell"/>
                <a:ea typeface="Schoolbell"/>
                <a:cs typeface="Schoolbell"/>
                <a:sym typeface="Schoolbell"/>
              </a:rPr>
              <a:t> Aset</a:t>
            </a:r>
            <a:endParaRPr kumimoji="0" sz="3200" b="1" i="0" u="none" strike="noStrike" kern="0" cap="none" spc="0" normalizeH="0" baseline="0" noProof="0" dirty="0">
              <a:ln>
                <a:noFill/>
              </a:ln>
              <a:solidFill>
                <a:srgbClr val="121816"/>
              </a:solidFill>
              <a:effectLst/>
              <a:uLnTx/>
              <a:uFillTx/>
              <a:latin typeface="Schoolbell"/>
              <a:ea typeface="Schoolbell"/>
              <a:cs typeface="Schoolbell"/>
              <a:sym typeface="Schoolbell"/>
            </a:endParaRPr>
          </a:p>
          <a:p>
            <a:pPr marL="0" marR="0" lvl="0" indent="0" algn="l" defTabSz="914400" rtl="0" eaLnBrk="1" fontAlgn="auto" latinLnBrk="0" hangingPunct="1">
              <a:lnSpc>
                <a:spcPct val="100000"/>
              </a:lnSpc>
              <a:spcBef>
                <a:spcPts val="0"/>
              </a:spcBef>
              <a:spcAft>
                <a:spcPts val="0"/>
              </a:spcAft>
              <a:buClr>
                <a:srgbClr val="121816"/>
              </a:buClr>
              <a:buSzPts val="1689"/>
              <a:buFont typeface="Noto Sans Symbols"/>
              <a:buNone/>
              <a:tabLst/>
              <a:defRPr/>
            </a:pPr>
            <a:endParaRPr kumimoji="0" sz="1689" b="1" i="0" u="none" strike="noStrike" kern="0" cap="none" spc="0" normalizeH="0" baseline="0" noProof="0" dirty="0">
              <a:ln>
                <a:noFill/>
              </a:ln>
              <a:solidFill>
                <a:srgbClr val="CCCC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121816"/>
              </a:buClr>
              <a:buSzPts val="1689"/>
              <a:buFont typeface="Noto Sans Symbols"/>
              <a:buNone/>
              <a:tabLst/>
              <a:defRPr/>
            </a:pPr>
            <a:endParaRPr kumimoji="0" sz="1689" b="0" i="0" u="none" strike="noStrike" kern="0" cap="none" spc="0" normalizeH="0" baseline="0" noProof="0" dirty="0">
              <a:ln>
                <a:noFill/>
              </a:ln>
              <a:solidFill>
                <a:srgbClr val="CCCC00"/>
              </a:solidFill>
              <a:effectLst/>
              <a:uLnTx/>
              <a:uFillTx/>
              <a:latin typeface="Calibri"/>
              <a:ea typeface="Calibri"/>
              <a:cs typeface="Calibri"/>
              <a:sym typeface="Calibri"/>
            </a:endParaRPr>
          </a:p>
        </p:txBody>
      </p:sp>
      <p:sp>
        <p:nvSpPr>
          <p:cNvPr id="1004" name="Google Shape;1004;p80">
            <a:extLst>
              <a:ext uri="{FF2B5EF4-FFF2-40B4-BE49-F238E27FC236}">
                <a16:creationId xmlns:a16="http://schemas.microsoft.com/office/drawing/2014/main" id="{03A844A3-58C2-AAEA-081D-7E9D50A06F1A}"/>
              </a:ext>
            </a:extLst>
          </p:cNvPr>
          <p:cNvSpPr/>
          <p:nvPr/>
        </p:nvSpPr>
        <p:spPr>
          <a:xfrm>
            <a:off x="1534790" y="561775"/>
            <a:ext cx="9133209" cy="5555996"/>
          </a:xfrm>
          <a:prstGeom prst="rect">
            <a:avLst/>
          </a:prstGeom>
          <a:noFill/>
          <a:ln>
            <a:noFill/>
          </a:ln>
        </p:spPr>
        <p:txBody>
          <a:bodyPr spcFirstLastPara="1" wrap="square" lIns="91425" tIns="45700" rIns="91425" bIns="45700" anchor="t" anchorCtr="0">
            <a:noAutofit/>
          </a:bodyPr>
          <a:lstStyle/>
          <a:p>
            <a:pPr algn="just">
              <a:lnSpc>
                <a:spcPct val="80000"/>
              </a:lnSpc>
              <a:buClr>
                <a:srgbClr val="121816"/>
              </a:buClr>
              <a:buSzPts val="1689"/>
            </a:pPr>
            <a:r>
              <a:rPr lang="id-ID" sz="2800" dirty="0"/>
              <a:t>Aset dalam KBBI merupakan kata benda yang salah satunya diartikan sebagai kekayaan. Dan, pemerintah (baik pemerintah pusat atau daerah) yang mempunyai kekuasaan dalam mengatur suatu wilayah sesuai dengan kewenangannya mempunyai aset yang harus dikelola, dirawat, dan dijaga dengan baik.</a:t>
            </a:r>
            <a:endParaRPr lang="en-US" sz="2800" dirty="0"/>
          </a:p>
          <a:p>
            <a:pPr algn="just">
              <a:lnSpc>
                <a:spcPct val="80000"/>
              </a:lnSpc>
              <a:buClr>
                <a:srgbClr val="121816"/>
              </a:buClr>
              <a:buSzPts val="1689"/>
            </a:pPr>
            <a:endParaRPr lang="en-US" sz="2800" dirty="0"/>
          </a:p>
          <a:p>
            <a:pPr algn="just">
              <a:lnSpc>
                <a:spcPct val="80000"/>
              </a:lnSpc>
              <a:buClr>
                <a:srgbClr val="121816"/>
              </a:buClr>
              <a:buSzPts val="1689"/>
            </a:pPr>
            <a:r>
              <a:rPr lang="id-ID" sz="2800" dirty="0"/>
              <a:t>Menurut Doli D. Siregar, aset adalah barang yang dalam pengertian hukum disebut benda yang terdiri dari benda tidak bergerak dan benda bergerak. Barang yang dimaksud meliputi barang tidak bergerak (tanah dan atau bangunan) dan barang bergerak baik berwujud maupun yang tidak berwujud yang tercakup dalam aktiva/kekayaan atau harta kekayaan dari suatu perusahaan, badan usaha, institusi atau individu perorangan.</a:t>
            </a:r>
            <a:endParaRPr lang="en-US" sz="2800" dirty="0"/>
          </a:p>
          <a:p>
            <a:pPr algn="just">
              <a:lnSpc>
                <a:spcPct val="80000"/>
              </a:lnSpc>
              <a:buClr>
                <a:srgbClr val="121816"/>
              </a:buClr>
              <a:buSzPts val="1689"/>
            </a:pPr>
            <a:endParaRPr lang="en-US" sz="1800" dirty="0"/>
          </a:p>
          <a:p>
            <a:pPr algn="just">
              <a:lnSpc>
                <a:spcPct val="80000"/>
              </a:lnSpc>
              <a:buClr>
                <a:srgbClr val="121816"/>
              </a:buClr>
              <a:buSzPts val="1689"/>
            </a:pPr>
            <a:endParaRPr lang="en-US" sz="1800" dirty="0"/>
          </a:p>
          <a:p>
            <a:pPr algn="just">
              <a:lnSpc>
                <a:spcPct val="80000"/>
              </a:lnSpc>
              <a:buClr>
                <a:srgbClr val="121816"/>
              </a:buClr>
              <a:buSzPts val="1689"/>
            </a:pPr>
            <a:endParaRPr lang="en-US" sz="1800" dirty="0"/>
          </a:p>
          <a:p>
            <a:pPr algn="just">
              <a:lnSpc>
                <a:spcPct val="80000"/>
              </a:lnSpc>
              <a:buClr>
                <a:srgbClr val="121816"/>
              </a:buClr>
              <a:buSzPts val="1689"/>
            </a:pPr>
            <a:endParaRPr lang="en-US" sz="1800" dirty="0"/>
          </a:p>
          <a:p>
            <a:pPr algn="just">
              <a:lnSpc>
                <a:spcPct val="80000"/>
              </a:lnSpc>
              <a:buClr>
                <a:srgbClr val="121816"/>
              </a:buClr>
              <a:buSzPts val="1689"/>
            </a:pPr>
            <a:endParaRPr lang="en-US" sz="1800" dirty="0"/>
          </a:p>
          <a:p>
            <a:pPr>
              <a:lnSpc>
                <a:spcPct val="80000"/>
              </a:lnSpc>
              <a:buClr>
                <a:srgbClr val="121816"/>
              </a:buClr>
              <a:buSzPts val="1689"/>
            </a:pPr>
            <a:endParaRPr lang="en-US" dirty="0"/>
          </a:p>
          <a:p>
            <a:pPr>
              <a:lnSpc>
                <a:spcPct val="80000"/>
              </a:lnSpc>
              <a:buClr>
                <a:srgbClr val="121816"/>
              </a:buClr>
              <a:buSzPts val="1689"/>
            </a:pPr>
            <a:endParaRPr lang="en-US" dirty="0"/>
          </a:p>
          <a:p>
            <a:pPr>
              <a:lnSpc>
                <a:spcPct val="80000"/>
              </a:lnSpc>
              <a:buClr>
                <a:srgbClr val="121816"/>
              </a:buClr>
              <a:buSzPts val="1689"/>
            </a:pPr>
            <a:endParaRPr lang="en-US" dirty="0"/>
          </a:p>
          <a:p>
            <a:pPr>
              <a:lnSpc>
                <a:spcPct val="80000"/>
              </a:lnSpc>
              <a:buClr>
                <a:srgbClr val="121816"/>
              </a:buClr>
              <a:buSzPts val="1689"/>
            </a:pPr>
            <a:endParaRPr lang="en-US" dirty="0"/>
          </a:p>
          <a:p>
            <a:pPr>
              <a:lnSpc>
                <a:spcPct val="80000"/>
              </a:lnSpc>
              <a:buClr>
                <a:srgbClr val="121816"/>
              </a:buClr>
              <a:buSzPts val="1689"/>
            </a:pPr>
            <a:endParaRPr lang="en-US" dirty="0"/>
          </a:p>
        </p:txBody>
      </p:sp>
    </p:spTree>
    <p:extLst>
      <p:ext uri="{BB962C8B-B14F-4D97-AF65-F5344CB8AC3E}">
        <p14:creationId xmlns:p14="http://schemas.microsoft.com/office/powerpoint/2010/main" val="233239229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4">
                                            <p:txEl>
                                              <p:pRg st="0" end="0"/>
                                            </p:txEl>
                                          </p:spTgt>
                                        </p:tgtEl>
                                        <p:attrNameLst>
                                          <p:attrName>style.visibility</p:attrName>
                                        </p:attrNameLst>
                                      </p:cBhvr>
                                      <p:to>
                                        <p:strVal val="visible"/>
                                      </p:to>
                                    </p:set>
                                    <p:animEffect transition="in" filter="fade">
                                      <p:cBhvr>
                                        <p:cTn id="7" dur="2000"/>
                                        <p:tgtEl>
                                          <p:spTgt spid="100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04">
                                            <p:txEl>
                                              <p:pRg st="2" end="2"/>
                                            </p:txEl>
                                          </p:spTgt>
                                        </p:tgtEl>
                                        <p:attrNameLst>
                                          <p:attrName>style.visibility</p:attrName>
                                        </p:attrNameLst>
                                      </p:cBhvr>
                                      <p:to>
                                        <p:strVal val="visible"/>
                                      </p:to>
                                    </p:set>
                                    <p:animEffect transition="in" filter="fade">
                                      <p:cBhvr>
                                        <p:cTn id="12" dur="2000"/>
                                        <p:tgtEl>
                                          <p:spTgt spid="100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02">
          <a:extLst>
            <a:ext uri="{FF2B5EF4-FFF2-40B4-BE49-F238E27FC236}">
              <a16:creationId xmlns:a16="http://schemas.microsoft.com/office/drawing/2014/main" id="{CA51B682-930B-56F0-7DB9-D4935BFDF6EE}"/>
            </a:ext>
          </a:extLst>
        </p:cNvPr>
        <p:cNvGrpSpPr/>
        <p:nvPr/>
      </p:nvGrpSpPr>
      <p:grpSpPr>
        <a:xfrm>
          <a:off x="0" y="0"/>
          <a:ext cx="0" cy="0"/>
          <a:chOff x="0" y="0"/>
          <a:chExt cx="0" cy="0"/>
        </a:xfrm>
      </p:grpSpPr>
      <p:sp>
        <p:nvSpPr>
          <p:cNvPr id="1003" name="Google Shape;1003;p80">
            <a:extLst>
              <a:ext uri="{FF2B5EF4-FFF2-40B4-BE49-F238E27FC236}">
                <a16:creationId xmlns:a16="http://schemas.microsoft.com/office/drawing/2014/main" id="{0B935D8A-F049-6668-DB2D-42C2947CEC0D}"/>
              </a:ext>
            </a:extLst>
          </p:cNvPr>
          <p:cNvSpPr/>
          <p:nvPr/>
        </p:nvSpPr>
        <p:spPr>
          <a:xfrm>
            <a:off x="1534790" y="-3582"/>
            <a:ext cx="9133211" cy="452592"/>
          </a:xfrm>
          <a:prstGeom prst="rect">
            <a:avLst/>
          </a:prstGeom>
          <a:gradFill>
            <a:gsLst>
              <a:gs pos="0">
                <a:srgbClr val="A5AEBD"/>
              </a:gs>
              <a:gs pos="80000">
                <a:srgbClr val="D9E6F9"/>
              </a:gs>
              <a:gs pos="100000">
                <a:srgbClr val="D9E7FB"/>
              </a:gs>
            </a:gsLst>
            <a:lin ang="16200000" scaled="0"/>
          </a:gradFill>
          <a:ln>
            <a:noFill/>
          </a:ln>
          <a:effectLst>
            <a:outerShdw blurRad="40000" dist="23000" dir="5400000" rotWithShape="0">
              <a:srgbClr val="000000">
                <a:alpha val="34901"/>
              </a:srgbClr>
            </a:outerShdw>
          </a:effectLst>
        </p:spPr>
        <p:txBody>
          <a:bodyPr spcFirstLastPara="1" wrap="square" lIns="91375" tIns="45675" rIns="91375" bIns="45675" anchor="ctr" anchorCtr="0">
            <a:noAutofit/>
          </a:bodyPr>
          <a:lstStyle/>
          <a:p>
            <a:pPr marL="0" marR="0" lvl="0" indent="0" algn="l" defTabSz="914400" rtl="0" eaLnBrk="1" fontAlgn="auto" latinLnBrk="0" hangingPunct="1">
              <a:lnSpc>
                <a:spcPct val="100000"/>
              </a:lnSpc>
              <a:spcBef>
                <a:spcPts val="0"/>
              </a:spcBef>
              <a:spcAft>
                <a:spcPts val="0"/>
              </a:spcAft>
              <a:buClr>
                <a:srgbClr val="121816"/>
              </a:buClr>
              <a:buSzPts val="1689"/>
              <a:buFont typeface="Noto Sans Symbols"/>
              <a:buNone/>
              <a:tabLst/>
              <a:defRPr/>
            </a:pPr>
            <a:endParaRPr kumimoji="0" sz="1689" b="0" i="0" u="none" strike="noStrike" kern="0" cap="none" spc="0" normalizeH="0" baseline="0" noProof="0" dirty="0">
              <a:ln>
                <a:noFill/>
              </a:ln>
              <a:solidFill>
                <a:srgbClr val="121816"/>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121816"/>
              </a:buClr>
              <a:buSzPts val="1689"/>
              <a:buFont typeface="Noto Sans Symbols"/>
              <a:buNone/>
              <a:tabLst/>
              <a:defRPr/>
            </a:pPr>
            <a:r>
              <a:rPr kumimoji="0" lang="en-US" sz="1689" b="1" i="0" u="none" strike="noStrike" kern="0" cap="none" spc="0" normalizeH="0" baseline="0" noProof="0" dirty="0">
                <a:ln>
                  <a:noFill/>
                </a:ln>
                <a:solidFill>
                  <a:srgbClr val="121816"/>
                </a:solidFill>
                <a:effectLst/>
                <a:uLnTx/>
                <a:uFillTx/>
                <a:latin typeface="Calibri"/>
                <a:ea typeface="Calibri"/>
                <a:cs typeface="Calibri"/>
                <a:sym typeface="Calibri"/>
              </a:rPr>
              <a:t>   </a:t>
            </a:r>
            <a:endParaRPr kumimoji="0" sz="1689" b="1" i="0" u="none" strike="noStrike" kern="0" cap="none" spc="0" normalizeH="0" baseline="0" noProof="0" dirty="0">
              <a:ln>
                <a:noFill/>
              </a:ln>
              <a:solidFill>
                <a:srgbClr val="121816"/>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121816"/>
              </a:buClr>
              <a:buSzPts val="3200"/>
              <a:buFont typeface="Noto Sans Symbols"/>
              <a:buNone/>
              <a:tabLst/>
              <a:defRPr/>
            </a:pPr>
            <a:r>
              <a:rPr kumimoji="0" lang="en-US" sz="3200" b="1" i="0" u="none" strike="noStrike" kern="0" cap="none" spc="0" normalizeH="0" baseline="0" noProof="0" dirty="0" err="1">
                <a:ln>
                  <a:noFill/>
                </a:ln>
                <a:solidFill>
                  <a:srgbClr val="121816"/>
                </a:solidFill>
                <a:effectLst/>
                <a:uLnTx/>
                <a:uFillTx/>
                <a:latin typeface="Schoolbell"/>
                <a:ea typeface="Schoolbell"/>
                <a:cs typeface="Schoolbell"/>
                <a:sym typeface="Schoolbell"/>
              </a:rPr>
              <a:t>Pengertian</a:t>
            </a:r>
            <a:r>
              <a:rPr kumimoji="0" lang="en-US" sz="3200" b="1" i="0" u="none" strike="noStrike" kern="0" cap="none" spc="0" normalizeH="0" baseline="0" noProof="0" dirty="0">
                <a:ln>
                  <a:noFill/>
                </a:ln>
                <a:solidFill>
                  <a:srgbClr val="121816"/>
                </a:solidFill>
                <a:effectLst/>
                <a:uLnTx/>
                <a:uFillTx/>
                <a:latin typeface="Schoolbell"/>
                <a:ea typeface="Schoolbell"/>
                <a:cs typeface="Schoolbell"/>
                <a:sym typeface="Schoolbell"/>
              </a:rPr>
              <a:t> </a:t>
            </a:r>
            <a:r>
              <a:rPr kumimoji="0" lang="en-US" sz="3200" b="1" i="0" u="none" strike="noStrike" kern="0" cap="none" spc="0" normalizeH="0" baseline="0" noProof="0" dirty="0" err="1">
                <a:ln>
                  <a:noFill/>
                </a:ln>
                <a:solidFill>
                  <a:srgbClr val="121816"/>
                </a:solidFill>
                <a:effectLst/>
                <a:uLnTx/>
                <a:uFillTx/>
                <a:latin typeface="Schoolbell"/>
                <a:ea typeface="Schoolbell"/>
                <a:cs typeface="Schoolbell"/>
                <a:sym typeface="Schoolbell"/>
              </a:rPr>
              <a:t>Arsip</a:t>
            </a:r>
            <a:r>
              <a:rPr kumimoji="0" lang="en-US" sz="3200" b="1" i="0" u="none" strike="noStrike" kern="0" cap="none" spc="0" normalizeH="0" baseline="0" noProof="0" dirty="0">
                <a:ln>
                  <a:noFill/>
                </a:ln>
                <a:solidFill>
                  <a:srgbClr val="121816"/>
                </a:solidFill>
                <a:effectLst/>
                <a:uLnTx/>
                <a:uFillTx/>
                <a:latin typeface="Schoolbell"/>
                <a:ea typeface="Schoolbell"/>
                <a:cs typeface="Schoolbell"/>
                <a:sym typeface="Schoolbell"/>
              </a:rPr>
              <a:t> Aset</a:t>
            </a:r>
            <a:endParaRPr kumimoji="0" sz="3200" b="1" i="0" u="none" strike="noStrike" kern="0" cap="none" spc="0" normalizeH="0" baseline="0" noProof="0" dirty="0">
              <a:ln>
                <a:noFill/>
              </a:ln>
              <a:solidFill>
                <a:srgbClr val="121816"/>
              </a:solidFill>
              <a:effectLst/>
              <a:uLnTx/>
              <a:uFillTx/>
              <a:latin typeface="Schoolbell"/>
              <a:ea typeface="Schoolbell"/>
              <a:cs typeface="Schoolbell"/>
              <a:sym typeface="Schoolbell"/>
            </a:endParaRPr>
          </a:p>
          <a:p>
            <a:pPr marL="0" marR="0" lvl="0" indent="0" algn="l" defTabSz="914400" rtl="0" eaLnBrk="1" fontAlgn="auto" latinLnBrk="0" hangingPunct="1">
              <a:lnSpc>
                <a:spcPct val="100000"/>
              </a:lnSpc>
              <a:spcBef>
                <a:spcPts val="0"/>
              </a:spcBef>
              <a:spcAft>
                <a:spcPts val="0"/>
              </a:spcAft>
              <a:buClr>
                <a:srgbClr val="121816"/>
              </a:buClr>
              <a:buSzPts val="1689"/>
              <a:buFont typeface="Noto Sans Symbols"/>
              <a:buNone/>
              <a:tabLst/>
              <a:defRPr/>
            </a:pPr>
            <a:endParaRPr kumimoji="0" sz="1689" b="1" i="0" u="none" strike="noStrike" kern="0" cap="none" spc="0" normalizeH="0" baseline="0" noProof="0" dirty="0">
              <a:ln>
                <a:noFill/>
              </a:ln>
              <a:solidFill>
                <a:srgbClr val="CCCC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121816"/>
              </a:buClr>
              <a:buSzPts val="1689"/>
              <a:buFont typeface="Noto Sans Symbols"/>
              <a:buNone/>
              <a:tabLst/>
              <a:defRPr/>
            </a:pPr>
            <a:endParaRPr kumimoji="0" sz="1689" b="0" i="0" u="none" strike="noStrike" kern="0" cap="none" spc="0" normalizeH="0" baseline="0" noProof="0" dirty="0">
              <a:ln>
                <a:noFill/>
              </a:ln>
              <a:solidFill>
                <a:srgbClr val="CCCC00"/>
              </a:solidFill>
              <a:effectLst/>
              <a:uLnTx/>
              <a:uFillTx/>
              <a:latin typeface="Calibri"/>
              <a:ea typeface="Calibri"/>
              <a:cs typeface="Calibri"/>
              <a:sym typeface="Calibri"/>
            </a:endParaRPr>
          </a:p>
        </p:txBody>
      </p:sp>
      <p:sp>
        <p:nvSpPr>
          <p:cNvPr id="1004" name="Google Shape;1004;p80">
            <a:extLst>
              <a:ext uri="{FF2B5EF4-FFF2-40B4-BE49-F238E27FC236}">
                <a16:creationId xmlns:a16="http://schemas.microsoft.com/office/drawing/2014/main" id="{30E4FC8E-E7A9-D9A0-CE79-EE44372DBFD3}"/>
              </a:ext>
            </a:extLst>
          </p:cNvPr>
          <p:cNvSpPr/>
          <p:nvPr/>
        </p:nvSpPr>
        <p:spPr>
          <a:xfrm>
            <a:off x="1534790" y="790380"/>
            <a:ext cx="9133209" cy="5294734"/>
          </a:xfrm>
          <a:prstGeom prst="rect">
            <a:avLst/>
          </a:prstGeom>
          <a:noFill/>
          <a:ln>
            <a:noFill/>
          </a:ln>
        </p:spPr>
        <p:txBody>
          <a:bodyPr spcFirstLastPara="1" wrap="square" lIns="91425" tIns="45700" rIns="91425" bIns="45700" anchor="t" anchorCtr="0">
            <a:noAutofit/>
          </a:bodyPr>
          <a:lstStyle/>
          <a:p>
            <a:pPr algn="just">
              <a:lnSpc>
                <a:spcPct val="80000"/>
              </a:lnSpc>
              <a:buClr>
                <a:srgbClr val="121816"/>
              </a:buClr>
              <a:buSzPts val="1689"/>
            </a:pPr>
            <a:r>
              <a:rPr lang="en-US" sz="3200" dirty="0"/>
              <a:t>M</a:t>
            </a:r>
            <a:r>
              <a:rPr lang="id-ID" sz="3200" dirty="0" err="1"/>
              <a:t>enurut</a:t>
            </a:r>
            <a:r>
              <a:rPr lang="id-ID" sz="3200" dirty="0"/>
              <a:t> Standar Akuntansi Pemerintahan yaitu sumber daya ekonomi yang dikuasai dan/atau dimiliki oleh pemerintah sebagai akibat dari peristiwa masa lalu dan dari mana manfaat ekonomi dan/atau sosial di masa depan yang diharapkan dapat diperoleh, baik oleh pemerintah maupun masyarakat, serta dapat diukur dalam satuan uang, termasuk sumber daya non- keuangan yang diperlukan untuk penyediaan jasa bagi masyarakat umum dan sumber daya yang dipelihara karena alasan sejarah dan budaya</a:t>
            </a:r>
            <a:r>
              <a:rPr lang="en-US" sz="3200" dirty="0"/>
              <a:t>.</a:t>
            </a:r>
          </a:p>
          <a:p>
            <a:pPr algn="just">
              <a:lnSpc>
                <a:spcPct val="80000"/>
              </a:lnSpc>
              <a:buClr>
                <a:srgbClr val="121816"/>
              </a:buClr>
              <a:buSzPts val="1689"/>
            </a:pPr>
            <a:endParaRPr lang="en-US" sz="1800" dirty="0"/>
          </a:p>
          <a:p>
            <a:pPr algn="just">
              <a:lnSpc>
                <a:spcPct val="80000"/>
              </a:lnSpc>
              <a:buClr>
                <a:srgbClr val="121816"/>
              </a:buClr>
              <a:buSzPts val="1689"/>
            </a:pPr>
            <a:endParaRPr lang="en-US" sz="1800" dirty="0"/>
          </a:p>
          <a:p>
            <a:pPr algn="just">
              <a:lnSpc>
                <a:spcPct val="80000"/>
              </a:lnSpc>
              <a:buClr>
                <a:srgbClr val="121816"/>
              </a:buClr>
              <a:buSzPts val="1689"/>
            </a:pPr>
            <a:endParaRPr lang="en-US" sz="1800" dirty="0"/>
          </a:p>
          <a:p>
            <a:pPr algn="just">
              <a:lnSpc>
                <a:spcPct val="80000"/>
              </a:lnSpc>
              <a:buClr>
                <a:srgbClr val="121816"/>
              </a:buClr>
              <a:buSzPts val="1689"/>
            </a:pPr>
            <a:endParaRPr lang="en-US" sz="1800" dirty="0"/>
          </a:p>
          <a:p>
            <a:pPr algn="just">
              <a:lnSpc>
                <a:spcPct val="80000"/>
              </a:lnSpc>
              <a:buClr>
                <a:srgbClr val="121816"/>
              </a:buClr>
              <a:buSzPts val="1689"/>
            </a:pPr>
            <a:endParaRPr lang="en-US" sz="1800" dirty="0"/>
          </a:p>
          <a:p>
            <a:pPr>
              <a:lnSpc>
                <a:spcPct val="80000"/>
              </a:lnSpc>
              <a:buClr>
                <a:srgbClr val="121816"/>
              </a:buClr>
              <a:buSzPts val="1689"/>
            </a:pPr>
            <a:endParaRPr lang="en-US" dirty="0"/>
          </a:p>
          <a:p>
            <a:pPr>
              <a:lnSpc>
                <a:spcPct val="80000"/>
              </a:lnSpc>
              <a:buClr>
                <a:srgbClr val="121816"/>
              </a:buClr>
              <a:buSzPts val="1689"/>
            </a:pPr>
            <a:endParaRPr lang="en-US" dirty="0"/>
          </a:p>
          <a:p>
            <a:pPr>
              <a:lnSpc>
                <a:spcPct val="80000"/>
              </a:lnSpc>
              <a:buClr>
                <a:srgbClr val="121816"/>
              </a:buClr>
              <a:buSzPts val="1689"/>
            </a:pPr>
            <a:endParaRPr lang="en-US" dirty="0"/>
          </a:p>
          <a:p>
            <a:pPr>
              <a:lnSpc>
                <a:spcPct val="80000"/>
              </a:lnSpc>
              <a:buClr>
                <a:srgbClr val="121816"/>
              </a:buClr>
              <a:buSzPts val="1689"/>
            </a:pPr>
            <a:endParaRPr lang="en-US" dirty="0"/>
          </a:p>
          <a:p>
            <a:pPr>
              <a:lnSpc>
                <a:spcPct val="80000"/>
              </a:lnSpc>
              <a:buClr>
                <a:srgbClr val="121816"/>
              </a:buClr>
              <a:buSzPts val="1689"/>
            </a:pPr>
            <a:endParaRPr lang="en-US" dirty="0"/>
          </a:p>
        </p:txBody>
      </p:sp>
    </p:spTree>
    <p:extLst>
      <p:ext uri="{BB962C8B-B14F-4D97-AF65-F5344CB8AC3E}">
        <p14:creationId xmlns:p14="http://schemas.microsoft.com/office/powerpoint/2010/main" val="3250673167"/>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4">
                                            <p:txEl>
                                              <p:pRg st="0" end="0"/>
                                            </p:txEl>
                                          </p:spTgt>
                                        </p:tgtEl>
                                        <p:attrNameLst>
                                          <p:attrName>style.visibility</p:attrName>
                                        </p:attrNameLst>
                                      </p:cBhvr>
                                      <p:to>
                                        <p:strVal val="visible"/>
                                      </p:to>
                                    </p:set>
                                    <p:animEffect transition="in" filter="fade">
                                      <p:cBhvr>
                                        <p:cTn id="7" dur="2000"/>
                                        <p:tgtEl>
                                          <p:spTgt spid="100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02">
          <a:extLst>
            <a:ext uri="{FF2B5EF4-FFF2-40B4-BE49-F238E27FC236}">
              <a16:creationId xmlns:a16="http://schemas.microsoft.com/office/drawing/2014/main" id="{9B3F8F0F-6FBA-82E9-329D-B767024EED2C}"/>
            </a:ext>
          </a:extLst>
        </p:cNvPr>
        <p:cNvGrpSpPr/>
        <p:nvPr/>
      </p:nvGrpSpPr>
      <p:grpSpPr>
        <a:xfrm>
          <a:off x="0" y="0"/>
          <a:ext cx="0" cy="0"/>
          <a:chOff x="0" y="0"/>
          <a:chExt cx="0" cy="0"/>
        </a:xfrm>
      </p:grpSpPr>
      <p:sp>
        <p:nvSpPr>
          <p:cNvPr id="1003" name="Google Shape;1003;p80">
            <a:extLst>
              <a:ext uri="{FF2B5EF4-FFF2-40B4-BE49-F238E27FC236}">
                <a16:creationId xmlns:a16="http://schemas.microsoft.com/office/drawing/2014/main" id="{C4525E4B-C047-12CB-E2AF-7A340DBD451D}"/>
              </a:ext>
            </a:extLst>
          </p:cNvPr>
          <p:cNvSpPr/>
          <p:nvPr/>
        </p:nvSpPr>
        <p:spPr>
          <a:xfrm>
            <a:off x="1534790" y="-3582"/>
            <a:ext cx="9133211" cy="452592"/>
          </a:xfrm>
          <a:prstGeom prst="rect">
            <a:avLst/>
          </a:prstGeom>
          <a:gradFill>
            <a:gsLst>
              <a:gs pos="0">
                <a:srgbClr val="A5AEBD"/>
              </a:gs>
              <a:gs pos="80000">
                <a:srgbClr val="D9E6F9"/>
              </a:gs>
              <a:gs pos="100000">
                <a:srgbClr val="D9E7FB"/>
              </a:gs>
            </a:gsLst>
            <a:lin ang="16200000" scaled="0"/>
          </a:gradFill>
          <a:ln>
            <a:noFill/>
          </a:ln>
          <a:effectLst>
            <a:outerShdw blurRad="40000" dist="23000" dir="5400000" rotWithShape="0">
              <a:srgbClr val="000000">
                <a:alpha val="34901"/>
              </a:srgbClr>
            </a:outerShdw>
          </a:effectLst>
        </p:spPr>
        <p:txBody>
          <a:bodyPr spcFirstLastPara="1" wrap="square" lIns="91375" tIns="45675" rIns="91375" bIns="45675" anchor="ctr" anchorCtr="0">
            <a:noAutofit/>
          </a:bodyPr>
          <a:lstStyle/>
          <a:p>
            <a:pPr marL="0" marR="0" lvl="0" indent="0" algn="l" defTabSz="914400" rtl="0" eaLnBrk="1" fontAlgn="auto" latinLnBrk="0" hangingPunct="1">
              <a:lnSpc>
                <a:spcPct val="100000"/>
              </a:lnSpc>
              <a:spcBef>
                <a:spcPts val="0"/>
              </a:spcBef>
              <a:spcAft>
                <a:spcPts val="0"/>
              </a:spcAft>
              <a:buClr>
                <a:srgbClr val="121816"/>
              </a:buClr>
              <a:buSzPts val="1689"/>
              <a:buFont typeface="Noto Sans Symbols"/>
              <a:buNone/>
              <a:tabLst/>
              <a:defRPr/>
            </a:pPr>
            <a:endParaRPr kumimoji="0" sz="1689" b="0" i="0" u="none" strike="noStrike" kern="0" cap="none" spc="0" normalizeH="0" baseline="0" noProof="0" dirty="0">
              <a:ln>
                <a:noFill/>
              </a:ln>
              <a:solidFill>
                <a:srgbClr val="121816"/>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121816"/>
              </a:buClr>
              <a:buSzPts val="1689"/>
              <a:buFont typeface="Noto Sans Symbols"/>
              <a:buNone/>
              <a:tabLst/>
              <a:defRPr/>
            </a:pPr>
            <a:r>
              <a:rPr kumimoji="0" lang="en-US" sz="1689" b="1" i="0" u="none" strike="noStrike" kern="0" cap="none" spc="0" normalizeH="0" baseline="0" noProof="0" dirty="0">
                <a:ln>
                  <a:noFill/>
                </a:ln>
                <a:solidFill>
                  <a:srgbClr val="121816"/>
                </a:solidFill>
                <a:effectLst/>
                <a:uLnTx/>
                <a:uFillTx/>
                <a:latin typeface="Calibri"/>
                <a:ea typeface="Calibri"/>
                <a:cs typeface="Calibri"/>
                <a:sym typeface="Calibri"/>
              </a:rPr>
              <a:t>   </a:t>
            </a:r>
            <a:endParaRPr kumimoji="0" sz="1689" b="1" i="0" u="none" strike="noStrike" kern="0" cap="none" spc="0" normalizeH="0" baseline="0" noProof="0" dirty="0">
              <a:ln>
                <a:noFill/>
              </a:ln>
              <a:solidFill>
                <a:srgbClr val="121816"/>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121816"/>
              </a:buClr>
              <a:buSzPts val="3200"/>
              <a:buFont typeface="Noto Sans Symbols"/>
              <a:buNone/>
              <a:tabLst/>
              <a:defRPr/>
            </a:pPr>
            <a:r>
              <a:rPr kumimoji="0" lang="en-US" sz="3200" b="1" i="0" u="none" strike="noStrike" kern="0" cap="none" spc="0" normalizeH="0" baseline="0" noProof="0" dirty="0" err="1">
                <a:ln>
                  <a:noFill/>
                </a:ln>
                <a:solidFill>
                  <a:srgbClr val="121816"/>
                </a:solidFill>
                <a:effectLst/>
                <a:uLnTx/>
                <a:uFillTx/>
                <a:latin typeface="Schoolbell"/>
                <a:ea typeface="Schoolbell"/>
                <a:cs typeface="Schoolbell"/>
                <a:sym typeface="Schoolbell"/>
              </a:rPr>
              <a:t>Pengertian</a:t>
            </a:r>
            <a:r>
              <a:rPr kumimoji="0" lang="en-US" sz="3200" b="1" i="0" u="none" strike="noStrike" kern="0" cap="none" spc="0" normalizeH="0" baseline="0" noProof="0" dirty="0">
                <a:ln>
                  <a:noFill/>
                </a:ln>
                <a:solidFill>
                  <a:srgbClr val="121816"/>
                </a:solidFill>
                <a:effectLst/>
                <a:uLnTx/>
                <a:uFillTx/>
                <a:latin typeface="Schoolbell"/>
                <a:ea typeface="Schoolbell"/>
                <a:cs typeface="Schoolbell"/>
                <a:sym typeface="Schoolbell"/>
              </a:rPr>
              <a:t> </a:t>
            </a:r>
            <a:r>
              <a:rPr kumimoji="0" lang="en-US" sz="3200" b="1" i="0" u="none" strike="noStrike" kern="0" cap="none" spc="0" normalizeH="0" baseline="0" noProof="0" dirty="0" err="1">
                <a:ln>
                  <a:noFill/>
                </a:ln>
                <a:solidFill>
                  <a:srgbClr val="121816"/>
                </a:solidFill>
                <a:effectLst/>
                <a:uLnTx/>
                <a:uFillTx/>
                <a:latin typeface="Schoolbell"/>
                <a:ea typeface="Schoolbell"/>
                <a:cs typeface="Schoolbell"/>
                <a:sym typeface="Schoolbell"/>
              </a:rPr>
              <a:t>Arsip</a:t>
            </a:r>
            <a:r>
              <a:rPr kumimoji="0" lang="en-US" sz="3200" b="1" i="0" u="none" strike="noStrike" kern="0" cap="none" spc="0" normalizeH="0" baseline="0" noProof="0" dirty="0">
                <a:ln>
                  <a:noFill/>
                </a:ln>
                <a:solidFill>
                  <a:srgbClr val="121816"/>
                </a:solidFill>
                <a:effectLst/>
                <a:uLnTx/>
                <a:uFillTx/>
                <a:latin typeface="Schoolbell"/>
                <a:ea typeface="Schoolbell"/>
                <a:cs typeface="Schoolbell"/>
                <a:sym typeface="Schoolbell"/>
              </a:rPr>
              <a:t> Aset</a:t>
            </a:r>
            <a:endParaRPr kumimoji="0" sz="3200" b="1" i="0" u="none" strike="noStrike" kern="0" cap="none" spc="0" normalizeH="0" baseline="0" noProof="0" dirty="0">
              <a:ln>
                <a:noFill/>
              </a:ln>
              <a:solidFill>
                <a:srgbClr val="121816"/>
              </a:solidFill>
              <a:effectLst/>
              <a:uLnTx/>
              <a:uFillTx/>
              <a:latin typeface="Schoolbell"/>
              <a:ea typeface="Schoolbell"/>
              <a:cs typeface="Schoolbell"/>
              <a:sym typeface="Schoolbell"/>
            </a:endParaRPr>
          </a:p>
          <a:p>
            <a:pPr marL="0" marR="0" lvl="0" indent="0" algn="l" defTabSz="914400" rtl="0" eaLnBrk="1" fontAlgn="auto" latinLnBrk="0" hangingPunct="1">
              <a:lnSpc>
                <a:spcPct val="100000"/>
              </a:lnSpc>
              <a:spcBef>
                <a:spcPts val="0"/>
              </a:spcBef>
              <a:spcAft>
                <a:spcPts val="0"/>
              </a:spcAft>
              <a:buClr>
                <a:srgbClr val="121816"/>
              </a:buClr>
              <a:buSzPts val="1689"/>
              <a:buFont typeface="Noto Sans Symbols"/>
              <a:buNone/>
              <a:tabLst/>
              <a:defRPr/>
            </a:pPr>
            <a:endParaRPr kumimoji="0" sz="1689" b="1" i="0" u="none" strike="noStrike" kern="0" cap="none" spc="0" normalizeH="0" baseline="0" noProof="0" dirty="0">
              <a:ln>
                <a:noFill/>
              </a:ln>
              <a:solidFill>
                <a:srgbClr val="CCCC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121816"/>
              </a:buClr>
              <a:buSzPts val="1689"/>
              <a:buFont typeface="Noto Sans Symbols"/>
              <a:buNone/>
              <a:tabLst/>
              <a:defRPr/>
            </a:pPr>
            <a:endParaRPr kumimoji="0" sz="1689" b="0" i="0" u="none" strike="noStrike" kern="0" cap="none" spc="0" normalizeH="0" baseline="0" noProof="0" dirty="0">
              <a:ln>
                <a:noFill/>
              </a:ln>
              <a:solidFill>
                <a:srgbClr val="CCCC00"/>
              </a:solidFill>
              <a:effectLst/>
              <a:uLnTx/>
              <a:uFillTx/>
              <a:latin typeface="Calibri"/>
              <a:ea typeface="Calibri"/>
              <a:cs typeface="Calibri"/>
              <a:sym typeface="Calibri"/>
            </a:endParaRPr>
          </a:p>
        </p:txBody>
      </p:sp>
      <p:sp>
        <p:nvSpPr>
          <p:cNvPr id="1004" name="Google Shape;1004;p80">
            <a:extLst>
              <a:ext uri="{FF2B5EF4-FFF2-40B4-BE49-F238E27FC236}">
                <a16:creationId xmlns:a16="http://schemas.microsoft.com/office/drawing/2014/main" id="{0297F60F-C6F4-1622-C0F9-6DDF86DC26B3}"/>
              </a:ext>
            </a:extLst>
          </p:cNvPr>
          <p:cNvSpPr/>
          <p:nvPr/>
        </p:nvSpPr>
        <p:spPr>
          <a:xfrm>
            <a:off x="1534790" y="790379"/>
            <a:ext cx="9133209" cy="5621307"/>
          </a:xfrm>
          <a:prstGeom prst="rect">
            <a:avLst/>
          </a:prstGeom>
          <a:noFill/>
          <a:ln>
            <a:noFill/>
          </a:ln>
        </p:spPr>
        <p:txBody>
          <a:bodyPr spcFirstLastPara="1" wrap="square" lIns="91425" tIns="45700" rIns="91425" bIns="45700" anchor="t" anchorCtr="0">
            <a:noAutofit/>
          </a:bodyPr>
          <a:lstStyle/>
          <a:p>
            <a:pPr algn="just">
              <a:lnSpc>
                <a:spcPct val="80000"/>
              </a:lnSpc>
              <a:buClr>
                <a:srgbClr val="121816"/>
              </a:buClr>
              <a:buSzPts val="1689"/>
            </a:pPr>
            <a:endParaRPr lang="en-US" sz="2000" dirty="0">
              <a:latin typeface="+mn-lt"/>
            </a:endParaRPr>
          </a:p>
          <a:p>
            <a:pPr algn="just">
              <a:lnSpc>
                <a:spcPct val="80000"/>
              </a:lnSpc>
              <a:buClr>
                <a:srgbClr val="121816"/>
              </a:buClr>
              <a:buSzPts val="1689"/>
            </a:pPr>
            <a:r>
              <a:rPr lang="en-US" sz="2800" b="1" dirty="0" err="1">
                <a:latin typeface="+mn-lt"/>
              </a:rPr>
              <a:t>Peraturan</a:t>
            </a:r>
            <a:r>
              <a:rPr lang="en-US" sz="2800" b="1" dirty="0">
                <a:latin typeface="+mn-lt"/>
              </a:rPr>
              <a:t> </a:t>
            </a:r>
            <a:r>
              <a:rPr lang="en-US" sz="2800" b="1" dirty="0" err="1">
                <a:latin typeface="+mn-lt"/>
              </a:rPr>
              <a:t>Kepala</a:t>
            </a:r>
            <a:r>
              <a:rPr lang="en-US" sz="2800" b="1" dirty="0">
                <a:latin typeface="+mn-lt"/>
              </a:rPr>
              <a:t> </a:t>
            </a:r>
            <a:r>
              <a:rPr lang="en-US" sz="2800" b="1" dirty="0" err="1">
                <a:latin typeface="+mn-lt"/>
              </a:rPr>
              <a:t>Arsip</a:t>
            </a:r>
            <a:r>
              <a:rPr lang="en-US" sz="2800" b="1" dirty="0">
                <a:latin typeface="+mn-lt"/>
              </a:rPr>
              <a:t> Nasional RI </a:t>
            </a:r>
            <a:r>
              <a:rPr lang="en-US" sz="2800" b="1" dirty="0" err="1">
                <a:latin typeface="+mn-lt"/>
              </a:rPr>
              <a:t>Nomor</a:t>
            </a:r>
            <a:r>
              <a:rPr lang="en-US" sz="2800" b="1" dirty="0">
                <a:latin typeface="+mn-lt"/>
              </a:rPr>
              <a:t> 6 </a:t>
            </a:r>
            <a:r>
              <a:rPr lang="en-US" sz="2800" b="1" dirty="0" err="1">
                <a:latin typeface="+mn-lt"/>
              </a:rPr>
              <a:t>Tahun</a:t>
            </a:r>
            <a:r>
              <a:rPr lang="en-US" sz="2800" b="1" dirty="0">
                <a:latin typeface="+mn-lt"/>
              </a:rPr>
              <a:t> 2012 </a:t>
            </a:r>
            <a:r>
              <a:rPr lang="en-US" sz="2800" b="1" dirty="0" err="1">
                <a:latin typeface="+mn-lt"/>
              </a:rPr>
              <a:t>ttg</a:t>
            </a:r>
            <a:r>
              <a:rPr lang="en-US" sz="2800" b="1" dirty="0">
                <a:latin typeface="+mn-lt"/>
              </a:rPr>
              <a:t> </a:t>
            </a:r>
            <a:r>
              <a:rPr lang="en-US" sz="2800" b="1" dirty="0" err="1">
                <a:latin typeface="+mn-lt"/>
              </a:rPr>
              <a:t>Pedoman</a:t>
            </a:r>
            <a:r>
              <a:rPr lang="en-US" sz="2800" b="1" dirty="0">
                <a:latin typeface="+mn-lt"/>
              </a:rPr>
              <a:t> </a:t>
            </a:r>
            <a:r>
              <a:rPr lang="en-US" sz="2800" b="1" dirty="0" err="1">
                <a:latin typeface="+mn-lt"/>
              </a:rPr>
              <a:t>Pengelolaan</a:t>
            </a:r>
            <a:r>
              <a:rPr lang="en-US" sz="2800" b="1" dirty="0">
                <a:latin typeface="+mn-lt"/>
              </a:rPr>
              <a:t> </a:t>
            </a:r>
            <a:r>
              <a:rPr lang="en-US" sz="2800" b="1" dirty="0" err="1">
                <a:latin typeface="+mn-lt"/>
              </a:rPr>
              <a:t>Arsip</a:t>
            </a:r>
            <a:r>
              <a:rPr lang="en-US" sz="2800" b="1" dirty="0">
                <a:latin typeface="+mn-lt"/>
              </a:rPr>
              <a:t> Aset Negara </a:t>
            </a:r>
          </a:p>
          <a:p>
            <a:pPr algn="just">
              <a:lnSpc>
                <a:spcPct val="80000"/>
              </a:lnSpc>
              <a:buClr>
                <a:srgbClr val="121816"/>
              </a:buClr>
              <a:buSzPts val="1689"/>
            </a:pPr>
            <a:endParaRPr lang="en-US" sz="2800" b="1" dirty="0">
              <a:latin typeface="+mn-lt"/>
            </a:endParaRPr>
          </a:p>
          <a:p>
            <a:pPr algn="just">
              <a:lnSpc>
                <a:spcPct val="80000"/>
              </a:lnSpc>
              <a:buClr>
                <a:srgbClr val="121816"/>
              </a:buClr>
              <a:buSzPts val="1689"/>
            </a:pPr>
            <a:r>
              <a:rPr lang="id-ID" sz="2800" dirty="0">
                <a:latin typeface="+mn-lt"/>
              </a:rPr>
              <a:t>Arsip Aset Negara/Daerah untuk selanjutnya disebut arsip aset adalah informasi mengenai sumber daya ekonomi yang dikuasai dan/atau dimiliki oleh pemerintah sebagai akibat dari peristiwa masa lalu dan </a:t>
            </a:r>
            <a:r>
              <a:rPr lang="id-ID" sz="2800" dirty="0" err="1">
                <a:latin typeface="+mn-lt"/>
              </a:rPr>
              <a:t>darimana</a:t>
            </a:r>
            <a:r>
              <a:rPr lang="id-ID" sz="2800" dirty="0">
                <a:latin typeface="+mn-lt"/>
              </a:rPr>
              <a:t> manfaat ekonomi dan/atau sosial di masa depan diharapkan dapat diperoleh, baik oleh pemerintah maupun masyarakat, serta dapat diukur dalam satuan uang, termasuk sumber daya </a:t>
            </a:r>
            <a:r>
              <a:rPr lang="id-ID" sz="2800" dirty="0" err="1">
                <a:latin typeface="+mn-lt"/>
              </a:rPr>
              <a:t>nonkeuangan</a:t>
            </a:r>
            <a:r>
              <a:rPr lang="id-ID" sz="2800" dirty="0">
                <a:latin typeface="+mn-lt"/>
              </a:rPr>
              <a:t> yang diperlukan untuk penyediaan jasa bagi masyarakat umum dan sumber daya yang dipelihara karena sejarah dan budaya.</a:t>
            </a:r>
            <a:endParaRPr lang="en-US" sz="2800" dirty="0">
              <a:latin typeface="+mn-lt"/>
            </a:endParaRPr>
          </a:p>
          <a:p>
            <a:pPr algn="just">
              <a:lnSpc>
                <a:spcPct val="80000"/>
              </a:lnSpc>
              <a:buClr>
                <a:srgbClr val="121816"/>
              </a:buClr>
              <a:buSzPts val="1689"/>
            </a:pPr>
            <a:endParaRPr lang="en-US" sz="2000" dirty="0">
              <a:latin typeface="+mn-lt"/>
            </a:endParaRPr>
          </a:p>
        </p:txBody>
      </p:sp>
    </p:spTree>
    <p:extLst>
      <p:ext uri="{BB962C8B-B14F-4D97-AF65-F5344CB8AC3E}">
        <p14:creationId xmlns:p14="http://schemas.microsoft.com/office/powerpoint/2010/main" val="3218394181"/>
      </p:ext>
    </p:extLst>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02">
          <a:extLst>
            <a:ext uri="{FF2B5EF4-FFF2-40B4-BE49-F238E27FC236}">
              <a16:creationId xmlns:a16="http://schemas.microsoft.com/office/drawing/2014/main" id="{6CD3A018-EB0C-2476-B2AD-F2695D8B3F2E}"/>
            </a:ext>
          </a:extLst>
        </p:cNvPr>
        <p:cNvGrpSpPr/>
        <p:nvPr/>
      </p:nvGrpSpPr>
      <p:grpSpPr>
        <a:xfrm>
          <a:off x="0" y="0"/>
          <a:ext cx="0" cy="0"/>
          <a:chOff x="0" y="0"/>
          <a:chExt cx="0" cy="0"/>
        </a:xfrm>
      </p:grpSpPr>
      <p:sp>
        <p:nvSpPr>
          <p:cNvPr id="1003" name="Google Shape;1003;p80">
            <a:extLst>
              <a:ext uri="{FF2B5EF4-FFF2-40B4-BE49-F238E27FC236}">
                <a16:creationId xmlns:a16="http://schemas.microsoft.com/office/drawing/2014/main" id="{B25649D0-AE65-5072-7D6E-C577CD99C888}"/>
              </a:ext>
            </a:extLst>
          </p:cNvPr>
          <p:cNvSpPr/>
          <p:nvPr/>
        </p:nvSpPr>
        <p:spPr>
          <a:xfrm>
            <a:off x="1534790" y="-3582"/>
            <a:ext cx="9133211" cy="452592"/>
          </a:xfrm>
          <a:prstGeom prst="rect">
            <a:avLst/>
          </a:prstGeom>
          <a:gradFill>
            <a:gsLst>
              <a:gs pos="0">
                <a:srgbClr val="A5AEBD"/>
              </a:gs>
              <a:gs pos="80000">
                <a:srgbClr val="D9E6F9"/>
              </a:gs>
              <a:gs pos="100000">
                <a:srgbClr val="D9E7FB"/>
              </a:gs>
            </a:gsLst>
            <a:lin ang="16200000" scaled="0"/>
          </a:gradFill>
          <a:ln>
            <a:noFill/>
          </a:ln>
          <a:effectLst>
            <a:outerShdw blurRad="40000" dist="23000" dir="5400000" rotWithShape="0">
              <a:srgbClr val="000000">
                <a:alpha val="34901"/>
              </a:srgbClr>
            </a:outerShdw>
          </a:effectLst>
        </p:spPr>
        <p:txBody>
          <a:bodyPr spcFirstLastPara="1" wrap="square" lIns="91375" tIns="45675" rIns="91375" bIns="45675" anchor="ctr" anchorCtr="0">
            <a:noAutofit/>
          </a:bodyPr>
          <a:lstStyle/>
          <a:p>
            <a:pPr marL="0" marR="0" lvl="0" indent="0" algn="l" defTabSz="914400" rtl="0" eaLnBrk="1" fontAlgn="auto" latinLnBrk="0" hangingPunct="1">
              <a:lnSpc>
                <a:spcPct val="100000"/>
              </a:lnSpc>
              <a:spcBef>
                <a:spcPts val="0"/>
              </a:spcBef>
              <a:spcAft>
                <a:spcPts val="0"/>
              </a:spcAft>
              <a:buClr>
                <a:srgbClr val="121816"/>
              </a:buClr>
              <a:buSzPts val="1689"/>
              <a:buFont typeface="Noto Sans Symbols"/>
              <a:buNone/>
              <a:tabLst/>
              <a:defRPr/>
            </a:pPr>
            <a:endParaRPr kumimoji="0" sz="1689" b="0" i="0" u="none" strike="noStrike" kern="0" cap="none" spc="0" normalizeH="0" baseline="0" noProof="0" dirty="0">
              <a:ln>
                <a:noFill/>
              </a:ln>
              <a:solidFill>
                <a:srgbClr val="121816"/>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121816"/>
              </a:buClr>
              <a:buSzPts val="1689"/>
              <a:buFont typeface="Noto Sans Symbols"/>
              <a:buNone/>
              <a:tabLst/>
              <a:defRPr/>
            </a:pPr>
            <a:r>
              <a:rPr kumimoji="0" lang="en-US" sz="1689" b="1" i="0" u="none" strike="noStrike" kern="0" cap="none" spc="0" normalizeH="0" baseline="0" noProof="0" dirty="0">
                <a:ln>
                  <a:noFill/>
                </a:ln>
                <a:solidFill>
                  <a:srgbClr val="121816"/>
                </a:solidFill>
                <a:effectLst/>
                <a:uLnTx/>
                <a:uFillTx/>
                <a:latin typeface="Calibri"/>
                <a:ea typeface="Calibri"/>
                <a:cs typeface="Calibri"/>
                <a:sym typeface="Calibri"/>
              </a:rPr>
              <a:t>   </a:t>
            </a:r>
            <a:endParaRPr kumimoji="0" sz="1689" b="1" i="0" u="none" strike="noStrike" kern="0" cap="none" spc="0" normalizeH="0" baseline="0" noProof="0" dirty="0">
              <a:ln>
                <a:noFill/>
              </a:ln>
              <a:solidFill>
                <a:srgbClr val="121816"/>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
                <a:srgbClr val="121816"/>
              </a:buClr>
              <a:buSzPts val="3200"/>
              <a:buFont typeface="Noto Sans Symbols"/>
              <a:buNone/>
              <a:tabLst/>
              <a:defRPr/>
            </a:pPr>
            <a:r>
              <a:rPr kumimoji="0" lang="en-US" sz="3200" b="1" i="0" u="none" strike="noStrike" kern="0" cap="none" spc="0" normalizeH="0" baseline="0" noProof="0" dirty="0" err="1">
                <a:ln>
                  <a:noFill/>
                </a:ln>
                <a:solidFill>
                  <a:srgbClr val="121816"/>
                </a:solidFill>
                <a:effectLst/>
                <a:uLnTx/>
                <a:uFillTx/>
                <a:latin typeface="Schoolbell"/>
                <a:ea typeface="Schoolbell"/>
                <a:cs typeface="Schoolbell"/>
                <a:sym typeface="Schoolbell"/>
              </a:rPr>
              <a:t>Pengertian</a:t>
            </a:r>
            <a:r>
              <a:rPr kumimoji="0" lang="en-US" sz="3200" b="1" i="0" u="none" strike="noStrike" kern="0" cap="none" spc="0" normalizeH="0" baseline="0" noProof="0" dirty="0">
                <a:ln>
                  <a:noFill/>
                </a:ln>
                <a:solidFill>
                  <a:srgbClr val="121816"/>
                </a:solidFill>
                <a:effectLst/>
                <a:uLnTx/>
                <a:uFillTx/>
                <a:latin typeface="Schoolbell"/>
                <a:ea typeface="Schoolbell"/>
                <a:cs typeface="Schoolbell"/>
                <a:sym typeface="Schoolbell"/>
              </a:rPr>
              <a:t> </a:t>
            </a:r>
            <a:r>
              <a:rPr kumimoji="0" lang="en-US" sz="3200" b="1" i="0" u="none" strike="noStrike" kern="0" cap="none" spc="0" normalizeH="0" baseline="0" noProof="0" dirty="0" err="1">
                <a:ln>
                  <a:noFill/>
                </a:ln>
                <a:solidFill>
                  <a:srgbClr val="121816"/>
                </a:solidFill>
                <a:effectLst/>
                <a:uLnTx/>
                <a:uFillTx/>
                <a:latin typeface="Schoolbell"/>
                <a:ea typeface="Schoolbell"/>
                <a:cs typeface="Schoolbell"/>
                <a:sym typeface="Schoolbell"/>
              </a:rPr>
              <a:t>Arsip</a:t>
            </a:r>
            <a:r>
              <a:rPr kumimoji="0" lang="en-US" sz="3200" b="1" i="0" u="none" strike="noStrike" kern="0" cap="none" spc="0" normalizeH="0" baseline="0" noProof="0" dirty="0">
                <a:ln>
                  <a:noFill/>
                </a:ln>
                <a:solidFill>
                  <a:srgbClr val="121816"/>
                </a:solidFill>
                <a:effectLst/>
                <a:uLnTx/>
                <a:uFillTx/>
                <a:latin typeface="Schoolbell"/>
                <a:ea typeface="Schoolbell"/>
                <a:cs typeface="Schoolbell"/>
                <a:sym typeface="Schoolbell"/>
              </a:rPr>
              <a:t> Aset</a:t>
            </a:r>
            <a:endParaRPr kumimoji="0" sz="3200" b="1" i="0" u="none" strike="noStrike" kern="0" cap="none" spc="0" normalizeH="0" baseline="0" noProof="0" dirty="0">
              <a:ln>
                <a:noFill/>
              </a:ln>
              <a:solidFill>
                <a:srgbClr val="121816"/>
              </a:solidFill>
              <a:effectLst/>
              <a:uLnTx/>
              <a:uFillTx/>
              <a:latin typeface="Schoolbell"/>
              <a:ea typeface="Schoolbell"/>
              <a:cs typeface="Schoolbell"/>
              <a:sym typeface="Schoolbell"/>
            </a:endParaRPr>
          </a:p>
          <a:p>
            <a:pPr marL="0" marR="0" lvl="0" indent="0" algn="l" defTabSz="914400" rtl="0" eaLnBrk="1" fontAlgn="auto" latinLnBrk="0" hangingPunct="1">
              <a:lnSpc>
                <a:spcPct val="100000"/>
              </a:lnSpc>
              <a:spcBef>
                <a:spcPts val="0"/>
              </a:spcBef>
              <a:spcAft>
                <a:spcPts val="0"/>
              </a:spcAft>
              <a:buClr>
                <a:srgbClr val="121816"/>
              </a:buClr>
              <a:buSzPts val="1689"/>
              <a:buFont typeface="Noto Sans Symbols"/>
              <a:buNone/>
              <a:tabLst/>
              <a:defRPr/>
            </a:pPr>
            <a:endParaRPr kumimoji="0" sz="1689" b="1" i="0" u="none" strike="noStrike" kern="0" cap="none" spc="0" normalizeH="0" baseline="0" noProof="0" dirty="0">
              <a:ln>
                <a:noFill/>
              </a:ln>
              <a:solidFill>
                <a:srgbClr val="CCCC00"/>
              </a:solidFill>
              <a:effectLst/>
              <a:uLnTx/>
              <a:uFillTx/>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121816"/>
              </a:buClr>
              <a:buSzPts val="1689"/>
              <a:buFont typeface="Noto Sans Symbols"/>
              <a:buNone/>
              <a:tabLst/>
              <a:defRPr/>
            </a:pPr>
            <a:endParaRPr kumimoji="0" sz="1689" b="0" i="0" u="none" strike="noStrike" kern="0" cap="none" spc="0" normalizeH="0" baseline="0" noProof="0" dirty="0">
              <a:ln>
                <a:noFill/>
              </a:ln>
              <a:solidFill>
                <a:srgbClr val="CCCC00"/>
              </a:solidFill>
              <a:effectLst/>
              <a:uLnTx/>
              <a:uFillTx/>
              <a:latin typeface="Calibri"/>
              <a:ea typeface="Calibri"/>
              <a:cs typeface="Calibri"/>
              <a:sym typeface="Calibri"/>
            </a:endParaRPr>
          </a:p>
        </p:txBody>
      </p:sp>
      <p:sp>
        <p:nvSpPr>
          <p:cNvPr id="1004" name="Google Shape;1004;p80">
            <a:extLst>
              <a:ext uri="{FF2B5EF4-FFF2-40B4-BE49-F238E27FC236}">
                <a16:creationId xmlns:a16="http://schemas.microsoft.com/office/drawing/2014/main" id="{84F9594C-524B-EA0D-E9A2-AEAF92E18A3F}"/>
              </a:ext>
            </a:extLst>
          </p:cNvPr>
          <p:cNvSpPr/>
          <p:nvPr/>
        </p:nvSpPr>
        <p:spPr>
          <a:xfrm>
            <a:off x="1534790" y="790379"/>
            <a:ext cx="9133209" cy="5893449"/>
          </a:xfrm>
          <a:prstGeom prst="rect">
            <a:avLst/>
          </a:prstGeom>
          <a:noFill/>
          <a:ln>
            <a:noFill/>
          </a:ln>
        </p:spPr>
        <p:txBody>
          <a:bodyPr spcFirstLastPara="1" wrap="square" lIns="91425" tIns="45700" rIns="91425" bIns="45700" anchor="t" anchorCtr="0">
            <a:noAutofit/>
          </a:bodyPr>
          <a:lstStyle/>
          <a:p>
            <a:pPr algn="just">
              <a:lnSpc>
                <a:spcPct val="80000"/>
              </a:lnSpc>
              <a:buClr>
                <a:srgbClr val="121816"/>
              </a:buClr>
              <a:buSzPts val="1689"/>
            </a:pPr>
            <a:endParaRPr lang="en-US" sz="2000" dirty="0">
              <a:latin typeface="+mn-lt"/>
            </a:endParaRPr>
          </a:p>
          <a:p>
            <a:pPr lvl="0">
              <a:lnSpc>
                <a:spcPct val="80000"/>
              </a:lnSpc>
              <a:buClr>
                <a:srgbClr val="121816"/>
              </a:buClr>
              <a:buSzPts val="1689"/>
              <a:defRPr/>
            </a:pPr>
            <a:r>
              <a:rPr lang="en-US" sz="3200" b="1" dirty="0">
                <a:solidFill>
                  <a:srgbClr val="121816"/>
                </a:solidFill>
                <a:ea typeface="Calibri"/>
                <a:cs typeface="Calibri"/>
                <a:sym typeface="Calibri"/>
              </a:rPr>
              <a:t>Pasal 3 </a:t>
            </a:r>
            <a:r>
              <a:rPr lang="en-US" sz="3200" b="1" dirty="0" err="1">
                <a:solidFill>
                  <a:srgbClr val="121816"/>
                </a:solidFill>
                <a:ea typeface="Calibri"/>
                <a:cs typeface="Calibri"/>
                <a:sym typeface="Calibri"/>
              </a:rPr>
              <a:t>huruf</a:t>
            </a:r>
            <a:r>
              <a:rPr lang="en-US" sz="3200" b="1" dirty="0">
                <a:solidFill>
                  <a:srgbClr val="121816"/>
                </a:solidFill>
                <a:ea typeface="Calibri"/>
                <a:cs typeface="Calibri"/>
                <a:sym typeface="Calibri"/>
              </a:rPr>
              <a:t> g UU No. 43 </a:t>
            </a:r>
            <a:r>
              <a:rPr lang="en-US" sz="3200" b="1" dirty="0" err="1">
                <a:solidFill>
                  <a:srgbClr val="121816"/>
                </a:solidFill>
                <a:ea typeface="Calibri"/>
                <a:cs typeface="Calibri"/>
                <a:sym typeface="Calibri"/>
              </a:rPr>
              <a:t>Tahun</a:t>
            </a:r>
            <a:r>
              <a:rPr lang="en-US" sz="3200" b="1" dirty="0">
                <a:solidFill>
                  <a:srgbClr val="121816"/>
                </a:solidFill>
                <a:ea typeface="Calibri"/>
                <a:cs typeface="Calibri"/>
                <a:sym typeface="Calibri"/>
              </a:rPr>
              <a:t> 2009 </a:t>
            </a:r>
            <a:r>
              <a:rPr lang="en-US" sz="3200" b="1" dirty="0" err="1">
                <a:solidFill>
                  <a:srgbClr val="121816"/>
                </a:solidFill>
                <a:ea typeface="Calibri"/>
                <a:cs typeface="Calibri"/>
                <a:sym typeface="Calibri"/>
              </a:rPr>
              <a:t>tentang</a:t>
            </a:r>
            <a:r>
              <a:rPr lang="en-US" sz="3200" b="1" dirty="0">
                <a:solidFill>
                  <a:srgbClr val="121816"/>
                </a:solidFill>
                <a:ea typeface="Calibri"/>
                <a:cs typeface="Calibri"/>
                <a:sym typeface="Calibri"/>
              </a:rPr>
              <a:t> </a:t>
            </a:r>
            <a:r>
              <a:rPr lang="en-US" sz="3200" b="1" dirty="0" err="1">
                <a:solidFill>
                  <a:srgbClr val="121816"/>
                </a:solidFill>
                <a:ea typeface="Calibri"/>
                <a:cs typeface="Calibri"/>
                <a:sym typeface="Calibri"/>
              </a:rPr>
              <a:t>Kearsipan</a:t>
            </a:r>
            <a:endParaRPr lang="en-US" sz="3200" b="1" dirty="0">
              <a:solidFill>
                <a:srgbClr val="121816"/>
              </a:solidFill>
              <a:ea typeface="Calibri"/>
              <a:cs typeface="Calibri"/>
              <a:sym typeface="Calibri"/>
            </a:endParaRPr>
          </a:p>
          <a:p>
            <a:pPr lvl="0">
              <a:lnSpc>
                <a:spcPct val="80000"/>
              </a:lnSpc>
              <a:buClr>
                <a:srgbClr val="121816"/>
              </a:buClr>
              <a:buSzPts val="1689"/>
              <a:defRPr/>
            </a:pPr>
            <a:endParaRPr lang="en-US" sz="2800" b="1" dirty="0">
              <a:solidFill>
                <a:srgbClr val="121816"/>
              </a:solidFill>
              <a:ea typeface="Calibri"/>
              <a:cs typeface="Calibri"/>
              <a:sym typeface="Calibri"/>
            </a:endParaRPr>
          </a:p>
          <a:p>
            <a:pPr algn="just">
              <a:lnSpc>
                <a:spcPct val="80000"/>
              </a:lnSpc>
              <a:buClr>
                <a:srgbClr val="121816"/>
              </a:buClr>
              <a:buSzPts val="1689"/>
            </a:pPr>
            <a:r>
              <a:rPr lang="id-ID" sz="3200" dirty="0"/>
              <a:t>bahwa penyelenggaraan kearsipan bertujuan untuk menjamin keselamatan aset nasional dalam bidang ekonomi, sosial, politik, budaya, pertahanan, serta keamanan sebagai identitas dan jati diri bangsa.</a:t>
            </a:r>
            <a:r>
              <a:rPr lang="en-US" sz="3200" dirty="0"/>
              <a:t> </a:t>
            </a:r>
            <a:r>
              <a:rPr lang="en-US" sz="3200" dirty="0" err="1"/>
              <a:t>Sehingga</a:t>
            </a:r>
            <a:r>
              <a:rPr lang="en-US" sz="3200" dirty="0"/>
              <a:t> </a:t>
            </a:r>
            <a:r>
              <a:rPr lang="id-ID" sz="3200" dirty="0"/>
              <a:t>bukti-bukti </a:t>
            </a:r>
            <a:r>
              <a:rPr lang="id-ID" sz="3200" dirty="0" err="1"/>
              <a:t>kepemilik</a:t>
            </a:r>
            <a:r>
              <a:rPr lang="en-US" sz="3200" dirty="0" err="1"/>
              <a:t>annya</a:t>
            </a:r>
            <a:r>
              <a:rPr lang="en-US" sz="3200" dirty="0"/>
              <a:t> </a:t>
            </a:r>
            <a:r>
              <a:rPr lang="id-ID" sz="3200" dirty="0"/>
              <a:t>harus dilindungi dan dijaga keselamatan</a:t>
            </a:r>
            <a:r>
              <a:rPr lang="en-US" sz="3200" dirty="0" err="1"/>
              <a:t>nya</a:t>
            </a:r>
            <a:r>
              <a:rPr lang="en-US" sz="3200" dirty="0"/>
              <a:t>.</a:t>
            </a:r>
          </a:p>
          <a:p>
            <a:pPr algn="just">
              <a:lnSpc>
                <a:spcPct val="80000"/>
              </a:lnSpc>
              <a:buClr>
                <a:srgbClr val="121816"/>
              </a:buClr>
              <a:buSzPts val="1689"/>
            </a:pPr>
            <a:endParaRPr lang="en-US" sz="2000" dirty="0">
              <a:latin typeface="+mn-lt"/>
            </a:endParaRPr>
          </a:p>
          <a:p>
            <a:pPr marL="114300" indent="0" algn="just">
              <a:buNone/>
            </a:pPr>
            <a:endParaRPr lang="en-US" sz="1800" dirty="0"/>
          </a:p>
          <a:p>
            <a:pPr marL="114300" indent="0" algn="just">
              <a:buNone/>
            </a:pPr>
            <a:endParaRPr lang="id-ID" sz="1800" dirty="0"/>
          </a:p>
          <a:p>
            <a:pPr marL="0" marR="0" lvl="0" indent="0" algn="just" defTabSz="914400" rtl="0" eaLnBrk="1" fontAlgn="auto" latinLnBrk="0" hangingPunct="1">
              <a:lnSpc>
                <a:spcPct val="80000"/>
              </a:lnSpc>
              <a:spcBef>
                <a:spcPts val="0"/>
              </a:spcBef>
              <a:spcAft>
                <a:spcPts val="0"/>
              </a:spcAft>
              <a:buClr>
                <a:srgbClr val="121816"/>
              </a:buClr>
              <a:buSzPts val="1689"/>
              <a:buFont typeface="Arial"/>
              <a:buNone/>
              <a:tabLst/>
              <a:defRPr/>
            </a:pPr>
            <a:endParaRPr kumimoji="0" lang="en-US" sz="18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80000"/>
              </a:lnSpc>
              <a:spcBef>
                <a:spcPts val="0"/>
              </a:spcBef>
              <a:spcAft>
                <a:spcPts val="0"/>
              </a:spcAft>
              <a:buClr>
                <a:srgbClr val="121816"/>
              </a:buClr>
              <a:buSzPts val="1689"/>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80000"/>
              </a:lnSpc>
              <a:spcBef>
                <a:spcPts val="0"/>
              </a:spcBef>
              <a:spcAft>
                <a:spcPts val="0"/>
              </a:spcAft>
              <a:buClr>
                <a:srgbClr val="121816"/>
              </a:buClr>
              <a:buSzPts val="1689"/>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80000"/>
              </a:lnSpc>
              <a:spcBef>
                <a:spcPts val="0"/>
              </a:spcBef>
              <a:spcAft>
                <a:spcPts val="0"/>
              </a:spcAft>
              <a:buClr>
                <a:srgbClr val="121816"/>
              </a:buClr>
              <a:buSzPts val="1689"/>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80000"/>
              </a:lnSpc>
              <a:spcBef>
                <a:spcPts val="0"/>
              </a:spcBef>
              <a:spcAft>
                <a:spcPts val="0"/>
              </a:spcAft>
              <a:buClr>
                <a:srgbClr val="121816"/>
              </a:buClr>
              <a:buSzPts val="1689"/>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80000"/>
              </a:lnSpc>
              <a:spcBef>
                <a:spcPts val="0"/>
              </a:spcBef>
              <a:spcAft>
                <a:spcPts val="0"/>
              </a:spcAft>
              <a:buClr>
                <a:srgbClr val="121816"/>
              </a:buClr>
              <a:buSzPts val="1689"/>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817387555"/>
      </p:ext>
    </p:extLst>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86"/>
        <p:cNvGrpSpPr/>
        <p:nvPr/>
      </p:nvGrpSpPr>
      <p:grpSpPr>
        <a:xfrm>
          <a:off x="0" y="0"/>
          <a:ext cx="0" cy="0"/>
          <a:chOff x="0" y="0"/>
          <a:chExt cx="0" cy="0"/>
        </a:xfrm>
      </p:grpSpPr>
      <p:sp>
        <p:nvSpPr>
          <p:cNvPr id="887" name="Google Shape;887;p72"/>
          <p:cNvSpPr/>
          <p:nvPr/>
        </p:nvSpPr>
        <p:spPr>
          <a:xfrm>
            <a:off x="1894598" y="185720"/>
            <a:ext cx="8402803" cy="707923"/>
          </a:xfrm>
          <a:prstGeom prst="rect">
            <a:avLst/>
          </a:prstGeom>
          <a:solidFill>
            <a:srgbClr val="AAD9F8"/>
          </a:solidFill>
          <a:ln w="15875" cap="flat" cmpd="sng">
            <a:solidFill>
              <a:srgbClr val="AAD9F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200" b="0" i="0" u="none" strike="noStrike" cap="none" dirty="0" err="1">
                <a:solidFill>
                  <a:schemeClr val="dk1"/>
                </a:solidFill>
                <a:latin typeface="Schoolbell"/>
                <a:ea typeface="Schoolbell"/>
                <a:cs typeface="Schoolbell"/>
                <a:sym typeface="Schoolbell"/>
              </a:rPr>
              <a:t>Contoh</a:t>
            </a:r>
            <a:r>
              <a:rPr lang="en-US" sz="3200" b="0" i="0" u="none" strike="noStrike" cap="none" dirty="0">
                <a:solidFill>
                  <a:schemeClr val="dk1"/>
                </a:solidFill>
                <a:latin typeface="Schoolbell"/>
                <a:ea typeface="Schoolbell"/>
                <a:cs typeface="Schoolbell"/>
                <a:sym typeface="Schoolbell"/>
              </a:rPr>
              <a:t> Aset Nasional</a:t>
            </a:r>
            <a:endParaRPr sz="3200" b="0" i="0" u="none" strike="noStrike" cap="none" dirty="0">
              <a:solidFill>
                <a:schemeClr val="dk1"/>
              </a:solidFill>
              <a:latin typeface="Schoolbell"/>
              <a:ea typeface="Schoolbell"/>
              <a:cs typeface="Schoolbell"/>
              <a:sym typeface="Schoolbell"/>
            </a:endParaRPr>
          </a:p>
        </p:txBody>
      </p:sp>
      <p:grpSp>
        <p:nvGrpSpPr>
          <p:cNvPr id="888" name="Google Shape;888;p72"/>
          <p:cNvGrpSpPr/>
          <p:nvPr/>
        </p:nvGrpSpPr>
        <p:grpSpPr>
          <a:xfrm>
            <a:off x="1799309" y="1253614"/>
            <a:ext cx="8860176" cy="3340163"/>
            <a:chOff x="1253619" y="0"/>
            <a:chExt cx="8860176" cy="3568541"/>
          </a:xfrm>
        </p:grpSpPr>
        <p:sp>
          <p:nvSpPr>
            <p:cNvPr id="889" name="Google Shape;889;p72"/>
            <p:cNvSpPr/>
            <p:nvPr/>
          </p:nvSpPr>
          <p:spPr>
            <a:xfrm rot="10800000">
              <a:off x="1286718" y="0"/>
              <a:ext cx="8697501" cy="707922"/>
            </a:xfrm>
            <a:prstGeom prst="homePlate">
              <a:avLst>
                <a:gd name="adj" fmla="val 50000"/>
              </a:avLst>
            </a:prstGeom>
            <a:solidFill>
              <a:srgbClr val="FD6B95"/>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72"/>
            <p:cNvSpPr txBox="1"/>
            <p:nvPr/>
          </p:nvSpPr>
          <p:spPr>
            <a:xfrm>
              <a:off x="1563347" y="0"/>
              <a:ext cx="8495045" cy="814673"/>
            </a:xfrm>
            <a:prstGeom prst="rect">
              <a:avLst/>
            </a:prstGeom>
            <a:noFill/>
            <a:ln>
              <a:noFill/>
            </a:ln>
          </p:spPr>
          <p:txBody>
            <a:bodyPr spcFirstLastPara="1" wrap="square" lIns="487925" tIns="91425" rIns="170675" bIns="91425" anchor="ctr" anchorCtr="0">
              <a:noAutofit/>
            </a:bodyPr>
            <a:lstStyle/>
            <a:p>
              <a:pPr marR="0" lvl="0" algn="just" rtl="0">
                <a:lnSpc>
                  <a:spcPct val="90000"/>
                </a:lnSpc>
                <a:spcBef>
                  <a:spcPts val="0"/>
                </a:spcBef>
                <a:spcAft>
                  <a:spcPts val="0"/>
                </a:spcAft>
                <a:buClr>
                  <a:schemeClr val="lt1"/>
                </a:buClr>
                <a:buSzPts val="2400"/>
              </a:pPr>
              <a:r>
                <a:rPr lang="en-US" sz="2000" b="0" i="0" u="none" strike="noStrike" cap="none" dirty="0" err="1">
                  <a:solidFill>
                    <a:schemeClr val="tx1"/>
                  </a:solidFill>
                  <a:latin typeface="Arial"/>
                  <a:ea typeface="Arial"/>
                  <a:cs typeface="Arial"/>
                  <a:sym typeface="Arial"/>
                </a:rPr>
                <a:t>Bidang</a:t>
              </a:r>
              <a:r>
                <a:rPr lang="en-US" sz="2000" b="0" i="0" u="none" strike="noStrike" cap="none" dirty="0">
                  <a:solidFill>
                    <a:schemeClr val="tx1"/>
                  </a:solidFill>
                  <a:latin typeface="Arial"/>
                  <a:ea typeface="Arial"/>
                  <a:cs typeface="Arial"/>
                  <a:sym typeface="Arial"/>
                </a:rPr>
                <a:t> Ekonomi : </a:t>
              </a:r>
              <a:r>
                <a:rPr lang="en-US" sz="2000" b="0" i="0" u="none" strike="noStrike" cap="none" dirty="0" err="1">
                  <a:solidFill>
                    <a:schemeClr val="tx1"/>
                  </a:solidFill>
                  <a:latin typeface="Arial"/>
                  <a:ea typeface="Arial"/>
                  <a:cs typeface="Arial"/>
                  <a:sym typeface="Arial"/>
                </a:rPr>
                <a:t>hasil</a:t>
              </a:r>
              <a:r>
                <a:rPr lang="en-US" sz="2000" b="0" i="0" u="none" strike="noStrike" cap="none" dirty="0">
                  <a:solidFill>
                    <a:schemeClr val="tx1"/>
                  </a:solidFill>
                  <a:latin typeface="Arial"/>
                  <a:ea typeface="Arial"/>
                  <a:cs typeface="Arial"/>
                  <a:sym typeface="Arial"/>
                </a:rPr>
                <a:t> </a:t>
              </a:r>
              <a:r>
                <a:rPr lang="en-US" sz="2000" b="0" i="0" u="none" strike="noStrike" cap="none" dirty="0" err="1">
                  <a:solidFill>
                    <a:schemeClr val="tx1"/>
                  </a:solidFill>
                  <a:latin typeface="Arial"/>
                  <a:ea typeface="Arial"/>
                  <a:cs typeface="Arial"/>
                  <a:sym typeface="Arial"/>
                </a:rPr>
                <a:t>pertanian</a:t>
              </a:r>
              <a:r>
                <a:rPr lang="en-US" sz="2000" b="0" i="0" u="none" strike="noStrike" cap="none" dirty="0">
                  <a:solidFill>
                    <a:schemeClr val="tx1"/>
                  </a:solidFill>
                  <a:latin typeface="Arial"/>
                  <a:ea typeface="Arial"/>
                  <a:cs typeface="Arial"/>
                  <a:sym typeface="Arial"/>
                </a:rPr>
                <a:t>, </a:t>
              </a:r>
              <a:r>
                <a:rPr lang="en-US" sz="2000" dirty="0" err="1">
                  <a:solidFill>
                    <a:schemeClr val="tx1"/>
                  </a:solidFill>
                </a:rPr>
                <a:t>p</a:t>
              </a:r>
              <a:r>
                <a:rPr lang="en-US" sz="2000" b="0" i="0" u="none" strike="noStrike" cap="none" dirty="0" err="1">
                  <a:solidFill>
                    <a:schemeClr val="tx1"/>
                  </a:solidFill>
                  <a:latin typeface="Arial"/>
                  <a:ea typeface="Arial"/>
                  <a:cs typeface="Arial"/>
                  <a:sym typeface="Arial"/>
                </a:rPr>
                <a:t>erkebunan</a:t>
              </a:r>
              <a:r>
                <a:rPr lang="en-US" sz="2000" b="0" i="0" u="none" strike="noStrike" cap="none" dirty="0">
                  <a:solidFill>
                    <a:schemeClr val="tx1"/>
                  </a:solidFill>
                  <a:latin typeface="Arial"/>
                  <a:ea typeface="Arial"/>
                  <a:cs typeface="Arial"/>
                  <a:sym typeface="Arial"/>
                </a:rPr>
                <a:t>, </a:t>
              </a:r>
              <a:r>
                <a:rPr lang="en-US" sz="2000" b="0" i="0" u="none" strike="noStrike" cap="none" dirty="0" err="1">
                  <a:solidFill>
                    <a:schemeClr val="tx1"/>
                  </a:solidFill>
                  <a:latin typeface="Arial"/>
                  <a:ea typeface="Arial"/>
                  <a:cs typeface="Arial"/>
                  <a:sym typeface="Arial"/>
                </a:rPr>
                <a:t>perikanan</a:t>
              </a:r>
              <a:r>
                <a:rPr lang="en-US" sz="2000" b="0" i="0" u="none" strike="noStrike" cap="none" dirty="0">
                  <a:solidFill>
                    <a:schemeClr val="tx1"/>
                  </a:solidFill>
                  <a:latin typeface="Arial"/>
                  <a:ea typeface="Arial"/>
                  <a:cs typeface="Arial"/>
                  <a:sym typeface="Arial"/>
                </a:rPr>
                <a:t>, </a:t>
              </a:r>
              <a:r>
                <a:rPr lang="en-US" sz="2000" b="0" i="0" u="none" strike="noStrike" cap="none" dirty="0" err="1">
                  <a:solidFill>
                    <a:schemeClr val="tx1"/>
                  </a:solidFill>
                  <a:latin typeface="Arial"/>
                  <a:ea typeface="Arial"/>
                  <a:cs typeface="Arial"/>
                  <a:sym typeface="Arial"/>
                </a:rPr>
                <a:t>minyak</a:t>
              </a:r>
              <a:r>
                <a:rPr lang="en-US" sz="2000" b="0" i="0" u="none" strike="noStrike" cap="none" dirty="0">
                  <a:solidFill>
                    <a:schemeClr val="tx1"/>
                  </a:solidFill>
                  <a:latin typeface="Arial"/>
                  <a:ea typeface="Arial"/>
                  <a:cs typeface="Arial"/>
                  <a:sym typeface="Arial"/>
                </a:rPr>
                <a:t>, </a:t>
              </a:r>
              <a:endParaRPr sz="2000" b="0" i="0" u="none" strike="noStrike" cap="none" dirty="0">
                <a:solidFill>
                  <a:schemeClr val="tx1"/>
                </a:solidFill>
                <a:latin typeface="Twentieth Century"/>
                <a:ea typeface="Twentieth Century"/>
                <a:cs typeface="Twentieth Century"/>
                <a:sym typeface="Twentieth Century"/>
              </a:endParaRPr>
            </a:p>
          </p:txBody>
        </p:sp>
        <p:sp>
          <p:nvSpPr>
            <p:cNvPr id="892" name="Google Shape;892;p72"/>
            <p:cNvSpPr/>
            <p:nvPr/>
          </p:nvSpPr>
          <p:spPr>
            <a:xfrm rot="10800000">
              <a:off x="1253621" y="915155"/>
              <a:ext cx="8804772" cy="628859"/>
            </a:xfrm>
            <a:prstGeom prst="homePlate">
              <a:avLst>
                <a:gd name="adj" fmla="val 50000"/>
              </a:avLst>
            </a:prstGeom>
            <a:solidFill>
              <a:srgbClr val="63CE3F"/>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72"/>
            <p:cNvSpPr txBox="1"/>
            <p:nvPr/>
          </p:nvSpPr>
          <p:spPr>
            <a:xfrm>
              <a:off x="1563347" y="1003053"/>
              <a:ext cx="8528144" cy="474161"/>
            </a:xfrm>
            <a:prstGeom prst="rect">
              <a:avLst/>
            </a:prstGeom>
            <a:noFill/>
            <a:ln>
              <a:noFill/>
            </a:ln>
          </p:spPr>
          <p:txBody>
            <a:bodyPr spcFirstLastPara="1" wrap="square" lIns="487925" tIns="76200" rIns="142225" bIns="76200" anchor="ctr" anchorCtr="0">
              <a:noAutofit/>
            </a:bodyPr>
            <a:lstStyle/>
            <a:p>
              <a:pPr>
                <a:lnSpc>
                  <a:spcPct val="90000"/>
                </a:lnSpc>
                <a:buClr>
                  <a:schemeClr val="lt1"/>
                </a:buClr>
                <a:buSzPts val="2400"/>
              </a:pPr>
              <a:r>
                <a:rPr lang="id-ID" sz="2000" dirty="0"/>
                <a:t>Bidang Politik</a:t>
              </a:r>
              <a:r>
                <a:rPr lang="en-US" sz="2000" dirty="0"/>
                <a:t> </a:t>
              </a:r>
              <a:r>
                <a:rPr lang="id-ID" sz="2000" dirty="0"/>
                <a:t>: Data hasil Pemilu/</a:t>
              </a:r>
              <a:r>
                <a:rPr lang="id-ID" sz="2000" dirty="0" err="1"/>
                <a:t>Pemilukada</a:t>
              </a:r>
              <a:r>
                <a:rPr lang="id-ID" sz="2000" dirty="0"/>
                <a:t>, dll.</a:t>
              </a:r>
              <a:endParaRPr lang="id-ID" sz="1600" dirty="0"/>
            </a:p>
          </p:txBody>
        </p:sp>
        <p:sp>
          <p:nvSpPr>
            <p:cNvPr id="895" name="Google Shape;895;p72"/>
            <p:cNvSpPr/>
            <p:nvPr/>
          </p:nvSpPr>
          <p:spPr>
            <a:xfrm rot="10800000">
              <a:off x="1253619" y="1742365"/>
              <a:ext cx="8805745" cy="846673"/>
            </a:xfrm>
            <a:prstGeom prst="homePlate">
              <a:avLst>
                <a:gd name="adj" fmla="val 50000"/>
              </a:avLst>
            </a:prstGeom>
            <a:solidFill>
              <a:srgbClr val="4DB8CF"/>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72"/>
            <p:cNvSpPr txBox="1"/>
            <p:nvPr/>
          </p:nvSpPr>
          <p:spPr>
            <a:xfrm>
              <a:off x="1474845" y="1731485"/>
              <a:ext cx="8638950" cy="999854"/>
            </a:xfrm>
            <a:prstGeom prst="rect">
              <a:avLst/>
            </a:prstGeom>
            <a:noFill/>
            <a:ln>
              <a:noFill/>
            </a:ln>
          </p:spPr>
          <p:txBody>
            <a:bodyPr spcFirstLastPara="1" wrap="square" lIns="487925" tIns="76200" rIns="142225" bIns="76200" anchor="ctr" anchorCtr="0">
              <a:noAutofit/>
            </a:bodyPr>
            <a:lstStyle/>
            <a:p>
              <a:pPr lvl="0" algn="just">
                <a:lnSpc>
                  <a:spcPct val="90000"/>
                </a:lnSpc>
                <a:buClr>
                  <a:schemeClr val="lt1"/>
                </a:buClr>
                <a:buSzPts val="2000"/>
              </a:pPr>
              <a:r>
                <a:rPr lang="id-ID" sz="2000" dirty="0"/>
                <a:t>Bidang Sosial</a:t>
              </a:r>
              <a:r>
                <a:rPr lang="en-US" sz="2000" dirty="0"/>
                <a:t> </a:t>
              </a:r>
              <a:r>
                <a:rPr lang="id-ID" sz="2000" dirty="0"/>
                <a:t>: data kelompok/komunitas masyarakat, data kependudukan, dll.</a:t>
              </a:r>
              <a:endParaRPr sz="2000" b="0" i="0" u="none" strike="noStrike" cap="none" dirty="0">
                <a:solidFill>
                  <a:schemeClr val="lt1"/>
                </a:solidFill>
                <a:latin typeface="Twentieth Century"/>
                <a:ea typeface="Twentieth Century"/>
                <a:cs typeface="Twentieth Century"/>
                <a:sym typeface="Twentieth Century"/>
              </a:endParaRPr>
            </a:p>
          </p:txBody>
        </p:sp>
        <p:sp>
          <p:nvSpPr>
            <p:cNvPr id="898" name="Google Shape;898;p72"/>
            <p:cNvSpPr/>
            <p:nvPr/>
          </p:nvSpPr>
          <p:spPr>
            <a:xfrm rot="10800000">
              <a:off x="1286717" y="2721869"/>
              <a:ext cx="8771672" cy="846672"/>
            </a:xfrm>
            <a:prstGeom prst="homePlate">
              <a:avLst>
                <a:gd name="adj" fmla="val 50000"/>
              </a:avLst>
            </a:prstGeom>
            <a:solidFill>
              <a:srgbClr val="A15BD0"/>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72"/>
            <p:cNvSpPr txBox="1"/>
            <p:nvPr/>
          </p:nvSpPr>
          <p:spPr>
            <a:xfrm>
              <a:off x="1362473" y="2810570"/>
              <a:ext cx="8695916" cy="664948"/>
            </a:xfrm>
            <a:prstGeom prst="rect">
              <a:avLst/>
            </a:prstGeom>
            <a:noFill/>
            <a:ln>
              <a:noFill/>
            </a:ln>
          </p:spPr>
          <p:txBody>
            <a:bodyPr spcFirstLastPara="1" wrap="square" lIns="487925" tIns="76200" rIns="142225" bIns="76200" anchor="ctr" anchorCtr="0">
              <a:noAutofit/>
            </a:bodyPr>
            <a:lstStyle/>
            <a:p>
              <a:pPr marL="114300" algn="just"/>
              <a:r>
                <a:rPr lang="id-ID" sz="2000" dirty="0"/>
                <a:t>Bidang budaya</a:t>
              </a:r>
              <a:r>
                <a:rPr lang="en-US" sz="2000" dirty="0"/>
                <a:t> :</a:t>
              </a:r>
              <a:r>
                <a:rPr lang="id-ID" sz="2000" dirty="0"/>
                <a:t> warisan budaya</a:t>
              </a:r>
              <a:r>
                <a:rPr lang="en-US" sz="2000" dirty="0"/>
                <a:t> dan </a:t>
              </a:r>
              <a:r>
                <a:rPr lang="id-ID" sz="2000" dirty="0"/>
                <a:t>cagar budaya</a:t>
              </a:r>
              <a:endParaRPr lang="en-US" sz="1600" dirty="0"/>
            </a:p>
          </p:txBody>
        </p:sp>
      </p:grpSp>
      <p:sp>
        <p:nvSpPr>
          <p:cNvPr id="2" name="Google Shape;889;p72">
            <a:extLst>
              <a:ext uri="{FF2B5EF4-FFF2-40B4-BE49-F238E27FC236}">
                <a16:creationId xmlns:a16="http://schemas.microsoft.com/office/drawing/2014/main" id="{D7D8CC40-C01B-6CFA-B944-7939DD7B45BB}"/>
              </a:ext>
            </a:extLst>
          </p:cNvPr>
          <p:cNvSpPr/>
          <p:nvPr/>
        </p:nvSpPr>
        <p:spPr>
          <a:xfrm rot="10800000">
            <a:off x="1919492" y="4715267"/>
            <a:ext cx="8697501" cy="683248"/>
          </a:xfrm>
          <a:prstGeom prst="homePlate">
            <a:avLst>
              <a:gd name="adj" fmla="val 50000"/>
            </a:avLst>
          </a:prstGeom>
          <a:solidFill>
            <a:srgbClr val="FD6B95"/>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Google Shape;893;p72">
            <a:extLst>
              <a:ext uri="{FF2B5EF4-FFF2-40B4-BE49-F238E27FC236}">
                <a16:creationId xmlns:a16="http://schemas.microsoft.com/office/drawing/2014/main" id="{ECAFC418-5188-E46C-BB8F-2F6B060CCA26}"/>
              </a:ext>
            </a:extLst>
          </p:cNvPr>
          <p:cNvSpPr txBox="1"/>
          <p:nvPr/>
        </p:nvSpPr>
        <p:spPr>
          <a:xfrm>
            <a:off x="2011063" y="4837700"/>
            <a:ext cx="8528144" cy="443815"/>
          </a:xfrm>
          <a:prstGeom prst="rect">
            <a:avLst/>
          </a:prstGeom>
          <a:noFill/>
          <a:ln>
            <a:noFill/>
          </a:ln>
        </p:spPr>
        <p:txBody>
          <a:bodyPr spcFirstLastPara="1" wrap="square" lIns="487925" tIns="76200" rIns="142225" bIns="76200" anchor="ctr" anchorCtr="0">
            <a:noAutofit/>
          </a:bodyPr>
          <a:lstStyle/>
          <a:p>
            <a:pPr algn="just">
              <a:lnSpc>
                <a:spcPct val="90000"/>
              </a:lnSpc>
              <a:buClr>
                <a:schemeClr val="lt1"/>
              </a:buClr>
              <a:buSzPts val="2400"/>
            </a:pPr>
            <a:r>
              <a:rPr lang="id-ID" sz="2000" dirty="0"/>
              <a:t>Bidang Pertahanan dan Keamanan: Batas negara, data terkait dengan </a:t>
            </a:r>
            <a:r>
              <a:rPr lang="id-ID" sz="2000" dirty="0" err="1"/>
              <a:t>alutista</a:t>
            </a:r>
            <a:r>
              <a:rPr lang="id-ID" sz="2000" dirty="0"/>
              <a:t> militer</a:t>
            </a:r>
            <a:endParaRPr lang="id-ID"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10">
          <a:extLst>
            <a:ext uri="{FF2B5EF4-FFF2-40B4-BE49-F238E27FC236}">
              <a16:creationId xmlns:a16="http://schemas.microsoft.com/office/drawing/2014/main" id="{814600E4-2D90-A419-1D00-31E0226AA544}"/>
            </a:ext>
          </a:extLst>
        </p:cNvPr>
        <p:cNvGrpSpPr/>
        <p:nvPr/>
      </p:nvGrpSpPr>
      <p:grpSpPr>
        <a:xfrm>
          <a:off x="0" y="0"/>
          <a:ext cx="0" cy="0"/>
          <a:chOff x="0" y="0"/>
          <a:chExt cx="0" cy="0"/>
        </a:xfrm>
      </p:grpSpPr>
      <p:sp>
        <p:nvSpPr>
          <p:cNvPr id="1311" name="Google Shape;1311;p95">
            <a:extLst>
              <a:ext uri="{FF2B5EF4-FFF2-40B4-BE49-F238E27FC236}">
                <a16:creationId xmlns:a16="http://schemas.microsoft.com/office/drawing/2014/main" id="{19F5695E-E8F9-3ACE-B5E2-BF7D24AF9727}"/>
              </a:ext>
            </a:extLst>
          </p:cNvPr>
          <p:cNvSpPr/>
          <p:nvPr/>
        </p:nvSpPr>
        <p:spPr>
          <a:xfrm>
            <a:off x="1740310" y="358198"/>
            <a:ext cx="9335729" cy="461665"/>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rgbClr val="000000"/>
                </a:solidFill>
                <a:effectLst/>
                <a:uLnTx/>
                <a:uFillTx/>
                <a:latin typeface="Schoolbell"/>
                <a:ea typeface="Schoolbell"/>
                <a:cs typeface="Schoolbell"/>
                <a:sym typeface="Schoolbell"/>
              </a:rPr>
              <a:t>Maksud dan Tujuan </a:t>
            </a:r>
            <a:r>
              <a:rPr kumimoji="0" lang="en-US" sz="3200" b="1" i="0" u="none" strike="noStrike" kern="0" cap="none" spc="0" normalizeH="0" baseline="0" noProof="0" dirty="0" err="1">
                <a:ln>
                  <a:noFill/>
                </a:ln>
                <a:solidFill>
                  <a:srgbClr val="000000"/>
                </a:solidFill>
                <a:effectLst/>
                <a:uLnTx/>
                <a:uFillTx/>
                <a:latin typeface="Schoolbell"/>
                <a:ea typeface="Schoolbell"/>
                <a:cs typeface="Schoolbell"/>
                <a:sym typeface="Schoolbell"/>
              </a:rPr>
              <a:t>Pengelolaan</a:t>
            </a:r>
            <a:r>
              <a:rPr kumimoji="0" lang="en-US" sz="3200" b="1" i="0" u="none" strike="noStrike" kern="0" cap="none" spc="0" normalizeH="0" baseline="0" noProof="0" dirty="0">
                <a:ln>
                  <a:noFill/>
                </a:ln>
                <a:solidFill>
                  <a:srgbClr val="000000"/>
                </a:solidFill>
                <a:effectLst/>
                <a:uLnTx/>
                <a:uFillTx/>
                <a:latin typeface="Schoolbell"/>
                <a:ea typeface="Schoolbell"/>
                <a:cs typeface="Schoolbell"/>
                <a:sym typeface="Schoolbell"/>
              </a:rPr>
              <a:t> </a:t>
            </a:r>
            <a:r>
              <a:rPr kumimoji="0" lang="en-US" sz="3200" b="1" i="0" u="none" strike="noStrike" kern="0" cap="none" spc="0" normalizeH="0" baseline="0" noProof="0" dirty="0" err="1">
                <a:ln>
                  <a:noFill/>
                </a:ln>
                <a:solidFill>
                  <a:srgbClr val="000000"/>
                </a:solidFill>
                <a:effectLst/>
                <a:uLnTx/>
                <a:uFillTx/>
                <a:latin typeface="Schoolbell"/>
                <a:ea typeface="Schoolbell"/>
                <a:cs typeface="Schoolbell"/>
                <a:sym typeface="Schoolbell"/>
              </a:rPr>
              <a:t>Arsip</a:t>
            </a:r>
            <a:r>
              <a:rPr kumimoji="0" lang="en-US" sz="3200" b="1" i="0" u="none" strike="noStrike" kern="0" cap="none" spc="0" normalizeH="0" baseline="0" noProof="0" dirty="0">
                <a:ln>
                  <a:noFill/>
                </a:ln>
                <a:solidFill>
                  <a:srgbClr val="000000"/>
                </a:solidFill>
                <a:effectLst/>
                <a:uLnTx/>
                <a:uFillTx/>
                <a:latin typeface="Schoolbell"/>
                <a:ea typeface="Schoolbell"/>
                <a:cs typeface="Schoolbell"/>
                <a:sym typeface="Schoolbell"/>
              </a:rPr>
              <a:t> Aset</a:t>
            </a:r>
            <a:endParaRPr kumimoji="0" sz="1800" b="0" i="0" u="none" strike="noStrike" kern="0" cap="none" spc="0" normalizeH="0" baseline="0" noProof="0" dirty="0">
              <a:ln>
                <a:noFill/>
              </a:ln>
              <a:solidFill>
                <a:srgbClr val="000000"/>
              </a:solidFill>
              <a:effectLst/>
              <a:uLnTx/>
              <a:uFillTx/>
              <a:latin typeface="Arial"/>
              <a:cs typeface="Arial"/>
              <a:sym typeface="Arial"/>
            </a:endParaRPr>
          </a:p>
        </p:txBody>
      </p:sp>
      <p:sp>
        <p:nvSpPr>
          <p:cNvPr id="1312" name="Google Shape;1312;p95">
            <a:extLst>
              <a:ext uri="{FF2B5EF4-FFF2-40B4-BE49-F238E27FC236}">
                <a16:creationId xmlns:a16="http://schemas.microsoft.com/office/drawing/2014/main" id="{5C1EB16B-C12F-4EE3-3EE5-420AEB1E49A7}"/>
              </a:ext>
            </a:extLst>
          </p:cNvPr>
          <p:cNvSpPr/>
          <p:nvPr/>
        </p:nvSpPr>
        <p:spPr>
          <a:xfrm>
            <a:off x="933865" y="889967"/>
            <a:ext cx="10324269" cy="5078065"/>
          </a:xfrm>
          <a:prstGeom prst="rect">
            <a:avLst/>
          </a:prstGeom>
          <a:noFill/>
          <a:ln>
            <a:noFill/>
          </a:ln>
        </p:spPr>
        <p:txBody>
          <a:bodyPr spcFirstLastPara="1" wrap="square" lIns="91425" tIns="45700" rIns="91425" bIns="45700" anchor="t" anchorCtr="0">
            <a:noAutofit/>
          </a:bodyPr>
          <a:lstStyle/>
          <a:p>
            <a:pPr algn="just">
              <a:lnSpc>
                <a:spcPct val="150000"/>
              </a:lnSpc>
              <a:buSzPts val="2400"/>
            </a:pPr>
            <a:endParaRPr lang="en-US" dirty="0"/>
          </a:p>
          <a:p>
            <a:pPr algn="just">
              <a:lnSpc>
                <a:spcPct val="150000"/>
              </a:lnSpc>
              <a:buSzPts val="2400"/>
            </a:pPr>
            <a:r>
              <a:rPr lang="id-ID" sz="2800" dirty="0"/>
              <a:t>Peraturan Pemerintah Nomor 6 Tahun 2006 tentang Pengelolaan Barang Milik Negara/Daerah mengamanatkan bahwa</a:t>
            </a:r>
            <a:r>
              <a:rPr lang="en-US" sz="2800" dirty="0"/>
              <a:t> </a:t>
            </a:r>
            <a:r>
              <a:rPr lang="id-ID" sz="2800" dirty="0"/>
              <a:t>Pemerintah wajib melakukan pengamanan terhadap BMN. Pengamanan meliputi pengamanan fisik, pengamanan administrasi, dan pengamanan hukum. Dalam rangka pengamanan administrasi dibutuhkan sistem </a:t>
            </a:r>
            <a:r>
              <a:rPr lang="id-ID" sz="2800" dirty="0" err="1"/>
              <a:t>penatausahaan</a:t>
            </a:r>
            <a:r>
              <a:rPr lang="id-ID" sz="2800" dirty="0"/>
              <a:t> yang dapat menciptakan pengendalian atas BMN.</a:t>
            </a:r>
            <a:endParaRPr lang="en-US" sz="2800" dirty="0"/>
          </a:p>
        </p:txBody>
      </p:sp>
    </p:spTree>
    <p:extLst>
      <p:ext uri="{BB962C8B-B14F-4D97-AF65-F5344CB8AC3E}">
        <p14:creationId xmlns:p14="http://schemas.microsoft.com/office/powerpoint/2010/main" val="2374169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10">
          <a:extLst>
            <a:ext uri="{FF2B5EF4-FFF2-40B4-BE49-F238E27FC236}">
              <a16:creationId xmlns:a16="http://schemas.microsoft.com/office/drawing/2014/main" id="{25225EC5-1F98-E5BC-E549-EFD3A4F89306}"/>
            </a:ext>
          </a:extLst>
        </p:cNvPr>
        <p:cNvGrpSpPr/>
        <p:nvPr/>
      </p:nvGrpSpPr>
      <p:grpSpPr>
        <a:xfrm>
          <a:off x="0" y="0"/>
          <a:ext cx="0" cy="0"/>
          <a:chOff x="0" y="0"/>
          <a:chExt cx="0" cy="0"/>
        </a:xfrm>
      </p:grpSpPr>
      <p:sp>
        <p:nvSpPr>
          <p:cNvPr id="1311" name="Google Shape;1311;p95">
            <a:extLst>
              <a:ext uri="{FF2B5EF4-FFF2-40B4-BE49-F238E27FC236}">
                <a16:creationId xmlns:a16="http://schemas.microsoft.com/office/drawing/2014/main" id="{59FA5FF8-57CF-4BF1-9956-A38A84C73193}"/>
              </a:ext>
            </a:extLst>
          </p:cNvPr>
          <p:cNvSpPr/>
          <p:nvPr/>
        </p:nvSpPr>
        <p:spPr>
          <a:xfrm>
            <a:off x="1740310" y="129598"/>
            <a:ext cx="9335729" cy="461665"/>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rgbClr val="000000"/>
                </a:solidFill>
                <a:effectLst/>
                <a:uLnTx/>
                <a:uFillTx/>
                <a:latin typeface="Schoolbell"/>
                <a:ea typeface="Schoolbell"/>
                <a:cs typeface="Schoolbell"/>
                <a:sym typeface="Schoolbell"/>
              </a:rPr>
              <a:t>Maksud dan Tujuan </a:t>
            </a:r>
            <a:r>
              <a:rPr kumimoji="0" lang="en-US" sz="3200" b="1" i="0" u="none" strike="noStrike" kern="0" cap="none" spc="0" normalizeH="0" baseline="0" noProof="0" dirty="0" err="1">
                <a:ln>
                  <a:noFill/>
                </a:ln>
                <a:solidFill>
                  <a:srgbClr val="000000"/>
                </a:solidFill>
                <a:effectLst/>
                <a:uLnTx/>
                <a:uFillTx/>
                <a:latin typeface="Schoolbell"/>
                <a:ea typeface="Schoolbell"/>
                <a:cs typeface="Schoolbell"/>
                <a:sym typeface="Schoolbell"/>
              </a:rPr>
              <a:t>Pengelolaan</a:t>
            </a:r>
            <a:r>
              <a:rPr kumimoji="0" lang="en-US" sz="3200" b="1" i="0" u="none" strike="noStrike" kern="0" cap="none" spc="0" normalizeH="0" baseline="0" noProof="0" dirty="0">
                <a:ln>
                  <a:noFill/>
                </a:ln>
                <a:solidFill>
                  <a:srgbClr val="000000"/>
                </a:solidFill>
                <a:effectLst/>
                <a:uLnTx/>
                <a:uFillTx/>
                <a:latin typeface="Schoolbell"/>
                <a:ea typeface="Schoolbell"/>
                <a:cs typeface="Schoolbell"/>
                <a:sym typeface="Schoolbell"/>
              </a:rPr>
              <a:t> </a:t>
            </a:r>
            <a:r>
              <a:rPr kumimoji="0" lang="en-US" sz="3200" b="1" i="0" u="none" strike="noStrike" kern="0" cap="none" spc="0" normalizeH="0" baseline="0" noProof="0" dirty="0" err="1">
                <a:ln>
                  <a:noFill/>
                </a:ln>
                <a:solidFill>
                  <a:srgbClr val="000000"/>
                </a:solidFill>
                <a:effectLst/>
                <a:uLnTx/>
                <a:uFillTx/>
                <a:latin typeface="Schoolbell"/>
                <a:ea typeface="Schoolbell"/>
                <a:cs typeface="Schoolbell"/>
                <a:sym typeface="Schoolbell"/>
              </a:rPr>
              <a:t>Arsip</a:t>
            </a:r>
            <a:r>
              <a:rPr kumimoji="0" lang="en-US" sz="3200" b="1" i="0" u="none" strike="noStrike" kern="0" cap="none" spc="0" normalizeH="0" baseline="0" noProof="0" dirty="0">
                <a:ln>
                  <a:noFill/>
                </a:ln>
                <a:solidFill>
                  <a:srgbClr val="000000"/>
                </a:solidFill>
                <a:effectLst/>
                <a:uLnTx/>
                <a:uFillTx/>
                <a:latin typeface="Schoolbell"/>
                <a:ea typeface="Schoolbell"/>
                <a:cs typeface="Schoolbell"/>
                <a:sym typeface="Schoolbell"/>
              </a:rPr>
              <a:t> Aset</a:t>
            </a:r>
            <a:endParaRPr kumimoji="0" sz="1800" b="0" i="0" u="none" strike="noStrike" kern="0" cap="none" spc="0" normalizeH="0" baseline="0" noProof="0" dirty="0">
              <a:ln>
                <a:noFill/>
              </a:ln>
              <a:solidFill>
                <a:srgbClr val="000000"/>
              </a:solidFill>
              <a:effectLst/>
              <a:uLnTx/>
              <a:uFillTx/>
              <a:latin typeface="Arial"/>
              <a:cs typeface="Arial"/>
              <a:sym typeface="Arial"/>
            </a:endParaRPr>
          </a:p>
        </p:txBody>
      </p:sp>
      <p:sp>
        <p:nvSpPr>
          <p:cNvPr id="1312" name="Google Shape;1312;p95">
            <a:extLst>
              <a:ext uri="{FF2B5EF4-FFF2-40B4-BE49-F238E27FC236}">
                <a16:creationId xmlns:a16="http://schemas.microsoft.com/office/drawing/2014/main" id="{710BFF5F-35C2-2605-9324-A6BD430C902B}"/>
              </a:ext>
            </a:extLst>
          </p:cNvPr>
          <p:cNvSpPr/>
          <p:nvPr/>
        </p:nvSpPr>
        <p:spPr>
          <a:xfrm>
            <a:off x="933865" y="683139"/>
            <a:ext cx="10324269" cy="5913604"/>
          </a:xfrm>
          <a:prstGeom prst="rect">
            <a:avLst/>
          </a:prstGeom>
          <a:noFill/>
          <a:ln>
            <a:noFill/>
          </a:ln>
        </p:spPr>
        <p:txBody>
          <a:bodyPr spcFirstLastPara="1" wrap="square" lIns="91425" tIns="45700" rIns="91425" bIns="45700" anchor="t" anchorCtr="0">
            <a:noAutofit/>
          </a:bodyPr>
          <a:lstStyle/>
          <a:p>
            <a:pPr marL="342900" indent="-342900" algn="just">
              <a:lnSpc>
                <a:spcPct val="150000"/>
              </a:lnSpc>
              <a:buSzPts val="2400"/>
              <a:buFont typeface="Arial" panose="020B0604020202020204" pitchFamily="34" charset="0"/>
              <a:buChar char="•"/>
            </a:pPr>
            <a:r>
              <a:rPr lang="id-ID" sz="2800" dirty="0"/>
              <a:t>Maksud </a:t>
            </a:r>
            <a:r>
              <a:rPr lang="en-US" sz="2800" dirty="0" err="1"/>
              <a:t>dari</a:t>
            </a:r>
            <a:r>
              <a:rPr lang="en-US" sz="2800" dirty="0"/>
              <a:t> </a:t>
            </a:r>
            <a:r>
              <a:rPr lang="id-ID" sz="2800" dirty="0"/>
              <a:t>Pengelolaan Arsip Aset Negara/Daerah adalah </a:t>
            </a:r>
            <a:r>
              <a:rPr lang="en-US" sz="2800" dirty="0" err="1"/>
              <a:t>sbg</a:t>
            </a:r>
            <a:r>
              <a:rPr lang="en-US" sz="2800" dirty="0"/>
              <a:t> </a:t>
            </a:r>
            <a:r>
              <a:rPr lang="id-ID" sz="2800" dirty="0"/>
              <a:t>petunjuk dan acuan bagi instansi pemerintah pusat dan daerah dalam mengelola arsip aset negara/daerah agar terhindar dari kemungkinan kerusakan, kehilangan dan pemusnahan. </a:t>
            </a:r>
            <a:endParaRPr lang="en-US" sz="2800" dirty="0"/>
          </a:p>
          <a:p>
            <a:pPr marL="342900" indent="-342900" algn="just">
              <a:lnSpc>
                <a:spcPct val="150000"/>
              </a:lnSpc>
              <a:buSzPts val="2400"/>
              <a:buFont typeface="Arial" panose="020B0604020202020204" pitchFamily="34" charset="0"/>
              <a:buChar char="•"/>
            </a:pPr>
            <a:r>
              <a:rPr lang="id-ID" sz="2800" dirty="0"/>
              <a:t>Tujuannya adalah teridentifikasi dan terkelolanya arsip aset negara/daerah di setiap lembaga negara dan pemerintahan daerah sesuai dengan kaidah-kaidah yang benar dalam pengelolaan dokumen/arsip.</a:t>
            </a:r>
          </a:p>
        </p:txBody>
      </p:sp>
    </p:spTree>
    <p:extLst>
      <p:ext uri="{BB962C8B-B14F-4D97-AF65-F5344CB8AC3E}">
        <p14:creationId xmlns:p14="http://schemas.microsoft.com/office/powerpoint/2010/main" val="26228017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10">
          <a:extLst>
            <a:ext uri="{FF2B5EF4-FFF2-40B4-BE49-F238E27FC236}">
              <a16:creationId xmlns:a16="http://schemas.microsoft.com/office/drawing/2014/main" id="{EFB6B58E-E86A-285D-DDDB-46215250EB7A}"/>
            </a:ext>
          </a:extLst>
        </p:cNvPr>
        <p:cNvGrpSpPr/>
        <p:nvPr/>
      </p:nvGrpSpPr>
      <p:grpSpPr>
        <a:xfrm>
          <a:off x="0" y="0"/>
          <a:ext cx="0" cy="0"/>
          <a:chOff x="0" y="0"/>
          <a:chExt cx="0" cy="0"/>
        </a:xfrm>
      </p:grpSpPr>
      <p:sp>
        <p:nvSpPr>
          <p:cNvPr id="1311" name="Google Shape;1311;p95">
            <a:extLst>
              <a:ext uri="{FF2B5EF4-FFF2-40B4-BE49-F238E27FC236}">
                <a16:creationId xmlns:a16="http://schemas.microsoft.com/office/drawing/2014/main" id="{690CF66B-C95A-12E9-04D1-8FE564514B3D}"/>
              </a:ext>
            </a:extLst>
          </p:cNvPr>
          <p:cNvSpPr/>
          <p:nvPr/>
        </p:nvSpPr>
        <p:spPr>
          <a:xfrm>
            <a:off x="1740310" y="358198"/>
            <a:ext cx="9335729" cy="461665"/>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rgbClr val="000000"/>
                </a:solidFill>
                <a:effectLst/>
                <a:uLnTx/>
                <a:uFillTx/>
                <a:latin typeface="Schoolbell"/>
                <a:ea typeface="Schoolbell"/>
                <a:cs typeface="Schoolbell"/>
                <a:sym typeface="Schoolbell"/>
              </a:rPr>
              <a:t>Maksud dan Tujuan </a:t>
            </a:r>
            <a:r>
              <a:rPr kumimoji="0" lang="en-US" sz="3200" b="1" i="0" u="none" strike="noStrike" kern="0" cap="none" spc="0" normalizeH="0" baseline="0" noProof="0" dirty="0" err="1">
                <a:ln>
                  <a:noFill/>
                </a:ln>
                <a:solidFill>
                  <a:srgbClr val="000000"/>
                </a:solidFill>
                <a:effectLst/>
                <a:uLnTx/>
                <a:uFillTx/>
                <a:latin typeface="Schoolbell"/>
                <a:ea typeface="Schoolbell"/>
                <a:cs typeface="Schoolbell"/>
                <a:sym typeface="Schoolbell"/>
              </a:rPr>
              <a:t>Pengelolaan</a:t>
            </a:r>
            <a:r>
              <a:rPr kumimoji="0" lang="en-US" sz="3200" b="1" i="0" u="none" strike="noStrike" kern="0" cap="none" spc="0" normalizeH="0" baseline="0" noProof="0" dirty="0">
                <a:ln>
                  <a:noFill/>
                </a:ln>
                <a:solidFill>
                  <a:srgbClr val="000000"/>
                </a:solidFill>
                <a:effectLst/>
                <a:uLnTx/>
                <a:uFillTx/>
                <a:latin typeface="Schoolbell"/>
                <a:ea typeface="Schoolbell"/>
                <a:cs typeface="Schoolbell"/>
                <a:sym typeface="Schoolbell"/>
              </a:rPr>
              <a:t> </a:t>
            </a:r>
            <a:r>
              <a:rPr kumimoji="0" lang="en-US" sz="3200" b="1" i="0" u="none" strike="noStrike" kern="0" cap="none" spc="0" normalizeH="0" baseline="0" noProof="0" dirty="0" err="1">
                <a:ln>
                  <a:noFill/>
                </a:ln>
                <a:solidFill>
                  <a:srgbClr val="000000"/>
                </a:solidFill>
                <a:effectLst/>
                <a:uLnTx/>
                <a:uFillTx/>
                <a:latin typeface="Schoolbell"/>
                <a:ea typeface="Schoolbell"/>
                <a:cs typeface="Schoolbell"/>
                <a:sym typeface="Schoolbell"/>
              </a:rPr>
              <a:t>Arsip</a:t>
            </a:r>
            <a:r>
              <a:rPr kumimoji="0" lang="en-US" sz="3200" b="1" i="0" u="none" strike="noStrike" kern="0" cap="none" spc="0" normalizeH="0" baseline="0" noProof="0" dirty="0">
                <a:ln>
                  <a:noFill/>
                </a:ln>
                <a:solidFill>
                  <a:srgbClr val="000000"/>
                </a:solidFill>
                <a:effectLst/>
                <a:uLnTx/>
                <a:uFillTx/>
                <a:latin typeface="Schoolbell"/>
                <a:ea typeface="Schoolbell"/>
                <a:cs typeface="Schoolbell"/>
                <a:sym typeface="Schoolbell"/>
              </a:rPr>
              <a:t> Aset</a:t>
            </a:r>
            <a:endParaRPr kumimoji="0" sz="1800" b="0" i="0" u="none" strike="noStrike" kern="0" cap="none" spc="0" normalizeH="0" baseline="0" noProof="0" dirty="0">
              <a:ln>
                <a:noFill/>
              </a:ln>
              <a:solidFill>
                <a:srgbClr val="000000"/>
              </a:solidFill>
              <a:effectLst/>
              <a:uLnTx/>
              <a:uFillTx/>
              <a:latin typeface="Arial"/>
              <a:cs typeface="Arial"/>
              <a:sym typeface="Arial"/>
            </a:endParaRPr>
          </a:p>
        </p:txBody>
      </p:sp>
      <p:sp>
        <p:nvSpPr>
          <p:cNvPr id="1312" name="Google Shape;1312;p95">
            <a:extLst>
              <a:ext uri="{FF2B5EF4-FFF2-40B4-BE49-F238E27FC236}">
                <a16:creationId xmlns:a16="http://schemas.microsoft.com/office/drawing/2014/main" id="{E5B9A5D0-7E54-F5B0-909F-B89FCB3CA3D9}"/>
              </a:ext>
            </a:extLst>
          </p:cNvPr>
          <p:cNvSpPr/>
          <p:nvPr/>
        </p:nvSpPr>
        <p:spPr>
          <a:xfrm>
            <a:off x="933865" y="889967"/>
            <a:ext cx="10324269" cy="5078065"/>
          </a:xfrm>
          <a:prstGeom prst="rect">
            <a:avLst/>
          </a:prstGeom>
          <a:noFill/>
          <a:ln>
            <a:noFill/>
          </a:ln>
        </p:spPr>
        <p:txBody>
          <a:bodyPr spcFirstLastPara="1" wrap="square" lIns="91425" tIns="45700" rIns="91425" bIns="45700" anchor="t" anchorCtr="0">
            <a:noAutofit/>
          </a:bodyPr>
          <a:lstStyle/>
          <a:p>
            <a:pPr marL="114300" indent="0" algn="just">
              <a:buNone/>
            </a:pPr>
            <a:endParaRPr lang="en-US" sz="2800" dirty="0"/>
          </a:p>
          <a:p>
            <a:pPr marL="114300" indent="0" algn="just">
              <a:buNone/>
            </a:pPr>
            <a:r>
              <a:rPr lang="id-ID" sz="2800" dirty="0"/>
              <a:t>Aset sebagai kekayaan bagi pemerintah yang dikelola baik dengan metode pendataan/</a:t>
            </a:r>
            <a:r>
              <a:rPr lang="id-ID" sz="2800" dirty="0" err="1"/>
              <a:t>pencatatatan</a:t>
            </a:r>
            <a:r>
              <a:rPr lang="id-ID" sz="2800" dirty="0"/>
              <a:t> akan menghasilkan suatu </a:t>
            </a:r>
            <a:r>
              <a:rPr lang="id-ID" sz="2800" dirty="0" err="1"/>
              <a:t>dokomen</a:t>
            </a:r>
            <a:r>
              <a:rPr lang="en-US" sz="2800" dirty="0"/>
              <a:t> yang </a:t>
            </a:r>
            <a:r>
              <a:rPr lang="en-US" sz="2800" dirty="0" err="1"/>
              <a:t>melalui</a:t>
            </a:r>
            <a:r>
              <a:rPr lang="en-US" sz="2800" dirty="0"/>
              <a:t> </a:t>
            </a:r>
            <a:r>
              <a:rPr lang="id-ID" sz="2800" dirty="0"/>
              <a:t>ada 3 tahapan, yaitu: pembukuan, </a:t>
            </a:r>
            <a:r>
              <a:rPr lang="id-ID" sz="2800" dirty="0" err="1"/>
              <a:t>inventarisir</a:t>
            </a:r>
            <a:r>
              <a:rPr lang="id-ID" sz="2800" dirty="0"/>
              <a:t>, dan pelaporan. Ketiga tahapan tersebut akan menghasilkan suatu arsip</a:t>
            </a:r>
            <a:r>
              <a:rPr lang="en-US" sz="2800" dirty="0"/>
              <a:t> </a:t>
            </a:r>
            <a:r>
              <a:rPr lang="id-ID" sz="2800" dirty="0"/>
              <a:t>sebagai rekaman kegiatan atau peristiwa dalam berbagai bentuk dan media sesuai </a:t>
            </a:r>
            <a:r>
              <a:rPr lang="id-ID" sz="2800" dirty="0" err="1"/>
              <a:t>denga</a:t>
            </a:r>
            <a:r>
              <a:rPr lang="en-US" sz="2800" dirty="0"/>
              <a:t>n</a:t>
            </a:r>
            <a:r>
              <a:rPr lang="id-ID" sz="2800" dirty="0"/>
              <a:t> perkembangan TIK yang dibuat dan diterima oleh lembaga negara, pemerintah daerah,  dalam pelaksanaan kehidupan bermasyarakat, berbangsa, dan bernegara.</a:t>
            </a:r>
            <a:endParaRPr lang="en-US" sz="2800" dirty="0"/>
          </a:p>
          <a:p>
            <a:pPr marL="114300" indent="0">
              <a:buNone/>
            </a:pPr>
            <a:endParaRPr lang="en-US" sz="2000" dirty="0"/>
          </a:p>
        </p:txBody>
      </p:sp>
    </p:spTree>
    <p:extLst>
      <p:ext uri="{BB962C8B-B14F-4D97-AF65-F5344CB8AC3E}">
        <p14:creationId xmlns:p14="http://schemas.microsoft.com/office/powerpoint/2010/main" val="2899208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10">
          <a:extLst>
            <a:ext uri="{FF2B5EF4-FFF2-40B4-BE49-F238E27FC236}">
              <a16:creationId xmlns:a16="http://schemas.microsoft.com/office/drawing/2014/main" id="{5DD5D65E-1CC6-8811-FF57-BD46AA5E0365}"/>
            </a:ext>
          </a:extLst>
        </p:cNvPr>
        <p:cNvGrpSpPr/>
        <p:nvPr/>
      </p:nvGrpSpPr>
      <p:grpSpPr>
        <a:xfrm>
          <a:off x="0" y="0"/>
          <a:ext cx="0" cy="0"/>
          <a:chOff x="0" y="0"/>
          <a:chExt cx="0" cy="0"/>
        </a:xfrm>
      </p:grpSpPr>
      <p:sp>
        <p:nvSpPr>
          <p:cNvPr id="1311" name="Google Shape;1311;p95">
            <a:extLst>
              <a:ext uri="{FF2B5EF4-FFF2-40B4-BE49-F238E27FC236}">
                <a16:creationId xmlns:a16="http://schemas.microsoft.com/office/drawing/2014/main" id="{C460F135-EABF-29E3-C343-7D9331C6FD64}"/>
              </a:ext>
            </a:extLst>
          </p:cNvPr>
          <p:cNvSpPr/>
          <p:nvPr/>
        </p:nvSpPr>
        <p:spPr>
          <a:xfrm>
            <a:off x="1740310" y="358198"/>
            <a:ext cx="9335729" cy="461665"/>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rgbClr val="000000"/>
                </a:solidFill>
                <a:effectLst/>
                <a:uLnTx/>
                <a:uFillTx/>
                <a:latin typeface="Schoolbell"/>
                <a:ea typeface="Schoolbell"/>
                <a:cs typeface="Schoolbell"/>
                <a:sym typeface="Schoolbell"/>
              </a:rPr>
              <a:t>KATEGORI ARSIP ASET</a:t>
            </a:r>
            <a:endParaRPr kumimoji="0" sz="1800" b="0" i="0" u="none" strike="noStrike" kern="0" cap="none" spc="0" normalizeH="0" baseline="0" noProof="0" dirty="0">
              <a:ln>
                <a:noFill/>
              </a:ln>
              <a:solidFill>
                <a:srgbClr val="000000"/>
              </a:solidFill>
              <a:effectLst/>
              <a:uLnTx/>
              <a:uFillTx/>
              <a:latin typeface="Arial"/>
              <a:cs typeface="Arial"/>
              <a:sym typeface="Arial"/>
            </a:endParaRPr>
          </a:p>
        </p:txBody>
      </p:sp>
      <p:sp>
        <p:nvSpPr>
          <p:cNvPr id="1312" name="Google Shape;1312;p95">
            <a:extLst>
              <a:ext uri="{FF2B5EF4-FFF2-40B4-BE49-F238E27FC236}">
                <a16:creationId xmlns:a16="http://schemas.microsoft.com/office/drawing/2014/main" id="{216A1EC7-4849-BF80-6D6E-FFE54A7F97AA}"/>
              </a:ext>
            </a:extLst>
          </p:cNvPr>
          <p:cNvSpPr/>
          <p:nvPr/>
        </p:nvSpPr>
        <p:spPr>
          <a:xfrm>
            <a:off x="933865" y="1053253"/>
            <a:ext cx="10324269" cy="5271347"/>
          </a:xfrm>
          <a:prstGeom prst="rect">
            <a:avLst/>
          </a:prstGeom>
          <a:noFill/>
          <a:ln>
            <a:noFill/>
          </a:ln>
        </p:spPr>
        <p:txBody>
          <a:bodyPr spcFirstLastPara="1" wrap="square" lIns="91425" tIns="45700" rIns="91425" bIns="45700" anchor="t" anchorCtr="0">
            <a:noAutofit/>
          </a:bodyPr>
          <a:lstStyle/>
          <a:p>
            <a:pPr marL="400050" indent="-285750" algn="just">
              <a:buFont typeface="Arial" panose="020B0604020202020204" pitchFamily="34" charset="0"/>
              <a:buChar char="•"/>
            </a:pPr>
            <a:r>
              <a:rPr lang="id-ID" sz="2400" dirty="0"/>
              <a:t>Kategori arsip aset nasional berwujud (</a:t>
            </a:r>
            <a:r>
              <a:rPr lang="id-ID" sz="2400" i="1" dirty="0"/>
              <a:t>The </a:t>
            </a:r>
            <a:r>
              <a:rPr lang="id-ID" sz="2400" i="1" dirty="0" err="1"/>
              <a:t>Archives</a:t>
            </a:r>
            <a:r>
              <a:rPr lang="id-ID" sz="2400" i="1" dirty="0"/>
              <a:t> </a:t>
            </a:r>
            <a:r>
              <a:rPr lang="id-ID" sz="2400" i="1" dirty="0" err="1"/>
              <a:t>of</a:t>
            </a:r>
            <a:r>
              <a:rPr lang="id-ID" sz="2400" i="1" dirty="0"/>
              <a:t> </a:t>
            </a:r>
            <a:r>
              <a:rPr lang="id-ID" sz="2400" i="1" dirty="0" err="1"/>
              <a:t>tangible</a:t>
            </a:r>
            <a:r>
              <a:rPr lang="id-ID" sz="2400" i="1" dirty="0"/>
              <a:t> </a:t>
            </a:r>
            <a:r>
              <a:rPr lang="id-ID" sz="2400" i="1" dirty="0" err="1"/>
              <a:t>national</a:t>
            </a:r>
            <a:r>
              <a:rPr lang="id-ID" sz="2400" i="1" dirty="0"/>
              <a:t> </a:t>
            </a:r>
            <a:r>
              <a:rPr lang="id-ID" sz="2400" i="1" dirty="0" err="1"/>
              <a:t>asset</a:t>
            </a:r>
            <a:r>
              <a:rPr lang="id-ID" sz="2400" dirty="0"/>
              <a:t>), sebagai kategorisasi arsip terhadap berbagai aset nasional yang mempunyai bentuk dan wujud, serta dapat diukur dan dinilai secara materi. Dalam hal ini dapat dicontohkan pada </a:t>
            </a:r>
            <a:r>
              <a:rPr lang="id-ID" sz="2400" b="1" dirty="0"/>
              <a:t>arsip vital </a:t>
            </a:r>
            <a:r>
              <a:rPr lang="id-ID" sz="2400" dirty="0"/>
              <a:t>yang terkait dengan arsip Barang Milik Negara (BMN).</a:t>
            </a:r>
            <a:endParaRPr lang="en-US" sz="2400" dirty="0"/>
          </a:p>
          <a:p>
            <a:pPr marL="400050" indent="-285750" algn="just">
              <a:buFont typeface="Arial" panose="020B0604020202020204" pitchFamily="34" charset="0"/>
              <a:buChar char="•"/>
            </a:pPr>
            <a:endParaRPr lang="en-US" sz="2400" dirty="0"/>
          </a:p>
          <a:p>
            <a:pPr marL="400050" indent="-285750" algn="just">
              <a:buFont typeface="Arial" panose="020B0604020202020204" pitchFamily="34" charset="0"/>
              <a:buChar char="•"/>
            </a:pPr>
            <a:r>
              <a:rPr lang="id-ID" sz="2400" dirty="0"/>
              <a:t>Kategori arsip aset nasional tak berwujud (</a:t>
            </a:r>
            <a:r>
              <a:rPr lang="id-ID" sz="2400" i="1" dirty="0"/>
              <a:t>The </a:t>
            </a:r>
            <a:r>
              <a:rPr lang="id-ID" sz="2400" i="1" dirty="0" err="1"/>
              <a:t>Archives</a:t>
            </a:r>
            <a:r>
              <a:rPr lang="id-ID" sz="2400" i="1" dirty="0"/>
              <a:t> </a:t>
            </a:r>
            <a:r>
              <a:rPr lang="id-ID" sz="2400" i="1" dirty="0" err="1"/>
              <a:t>of</a:t>
            </a:r>
            <a:r>
              <a:rPr lang="id-ID" sz="2400" i="1" dirty="0"/>
              <a:t> </a:t>
            </a:r>
            <a:r>
              <a:rPr lang="id-ID" sz="2400" i="1" dirty="0" err="1"/>
              <a:t>intangible</a:t>
            </a:r>
            <a:r>
              <a:rPr lang="id-ID" sz="2400" i="1" dirty="0"/>
              <a:t> </a:t>
            </a:r>
            <a:r>
              <a:rPr lang="id-ID" sz="2400" i="1" dirty="0" err="1"/>
              <a:t>national</a:t>
            </a:r>
            <a:r>
              <a:rPr lang="id-ID" sz="2400" i="1" dirty="0"/>
              <a:t> </a:t>
            </a:r>
            <a:r>
              <a:rPr lang="id-ID" sz="2400" i="1" dirty="0" err="1"/>
              <a:t>asset</a:t>
            </a:r>
            <a:r>
              <a:rPr lang="id-ID" sz="2400" dirty="0"/>
              <a:t>), sebagai kategorisasi arsip terhadap berbagai aset nasional yang tidak berbentuk dan berwujud, serta tidak dapat diukur dan dinilai, tetapi menjadi identitas nasional/bangsa, mempunyai nilai kesejarahan nasional/bangsa, mempunyai nilai strategis bagi kehidupan bermasyarakat, berbangsa, dan bernegara. Dalam hal ini dapat dicontohkan pada arsip terjaga, yaitu: arsip perbatasan, arsip kependudukan, dll.</a:t>
            </a:r>
          </a:p>
        </p:txBody>
      </p:sp>
    </p:spTree>
    <p:extLst>
      <p:ext uri="{BB962C8B-B14F-4D97-AF65-F5344CB8AC3E}">
        <p14:creationId xmlns:p14="http://schemas.microsoft.com/office/powerpoint/2010/main" val="2794580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42">
          <a:extLst>
            <a:ext uri="{FF2B5EF4-FFF2-40B4-BE49-F238E27FC236}">
              <a16:creationId xmlns:a16="http://schemas.microsoft.com/office/drawing/2014/main" id="{CC60DC50-7DE4-512F-C63E-785F44021F7A}"/>
            </a:ext>
          </a:extLst>
        </p:cNvPr>
        <p:cNvGrpSpPr/>
        <p:nvPr/>
      </p:nvGrpSpPr>
      <p:grpSpPr>
        <a:xfrm>
          <a:off x="0" y="0"/>
          <a:ext cx="0" cy="0"/>
          <a:chOff x="0" y="0"/>
          <a:chExt cx="0" cy="0"/>
        </a:xfrm>
      </p:grpSpPr>
      <p:grpSp>
        <p:nvGrpSpPr>
          <p:cNvPr id="1143" name="Google Shape;1143;p87">
            <a:extLst>
              <a:ext uri="{FF2B5EF4-FFF2-40B4-BE49-F238E27FC236}">
                <a16:creationId xmlns:a16="http://schemas.microsoft.com/office/drawing/2014/main" id="{87CA7419-9E97-085F-8FBD-2E6B6F8D9267}"/>
              </a:ext>
            </a:extLst>
          </p:cNvPr>
          <p:cNvGrpSpPr/>
          <p:nvPr/>
        </p:nvGrpSpPr>
        <p:grpSpPr>
          <a:xfrm>
            <a:off x="1223652" y="467637"/>
            <a:ext cx="9281062" cy="667649"/>
            <a:chOff x="-26450" y="1581048"/>
            <a:chExt cx="4069910" cy="464271"/>
          </a:xfrm>
        </p:grpSpPr>
        <p:sp>
          <p:nvSpPr>
            <p:cNvPr id="1146" name="Google Shape;1146;p87">
              <a:extLst>
                <a:ext uri="{FF2B5EF4-FFF2-40B4-BE49-F238E27FC236}">
                  <a16:creationId xmlns:a16="http://schemas.microsoft.com/office/drawing/2014/main" id="{26E3DDD2-19F3-0D19-4E91-5A7107FD3CA5}"/>
                </a:ext>
              </a:extLst>
            </p:cNvPr>
            <p:cNvSpPr/>
            <p:nvPr/>
          </p:nvSpPr>
          <p:spPr>
            <a:xfrm>
              <a:off x="0" y="1581048"/>
              <a:ext cx="3989030" cy="449797"/>
            </a:xfrm>
            <a:prstGeom prst="rect">
              <a:avLst/>
            </a:prstGeom>
            <a:solidFill>
              <a:srgbClr val="2CA3EE"/>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47" name="Google Shape;1147;p87">
              <a:extLst>
                <a:ext uri="{FF2B5EF4-FFF2-40B4-BE49-F238E27FC236}">
                  <a16:creationId xmlns:a16="http://schemas.microsoft.com/office/drawing/2014/main" id="{FFAC7147-64FB-330E-545C-96D86D3772FE}"/>
                </a:ext>
              </a:extLst>
            </p:cNvPr>
            <p:cNvSpPr txBox="1"/>
            <p:nvPr/>
          </p:nvSpPr>
          <p:spPr>
            <a:xfrm>
              <a:off x="-26450" y="1595522"/>
              <a:ext cx="4069910" cy="449797"/>
            </a:xfrm>
            <a:prstGeom prst="rect">
              <a:avLst/>
            </a:prstGeom>
            <a:noFill/>
            <a:ln>
              <a:noFill/>
            </a:ln>
          </p:spPr>
          <p:txBody>
            <a:bodyPr spcFirstLastPara="1" wrap="square" lIns="80000" tIns="80000" rIns="80000" bIns="80000" anchor="ctr" anchorCtr="0">
              <a:noAutofit/>
            </a:bodyPr>
            <a:lstStyle/>
            <a:p>
              <a:pPr lvl="2" algn="ctr"/>
              <a:r>
                <a:rPr lang="id-ID" sz="2800" b="1" dirty="0"/>
                <a:t>Kondisi yang Diharapkan</a:t>
              </a:r>
              <a:endParaRPr lang="id-ID" sz="2400" b="1" dirty="0"/>
            </a:p>
          </p:txBody>
        </p:sp>
      </p:grpSp>
      <p:sp>
        <p:nvSpPr>
          <p:cNvPr id="1153" name="Google Shape;1153;p87">
            <a:extLst>
              <a:ext uri="{FF2B5EF4-FFF2-40B4-BE49-F238E27FC236}">
                <a16:creationId xmlns:a16="http://schemas.microsoft.com/office/drawing/2014/main" id="{77D940D9-E04C-406E-92F6-16FCB0869451}"/>
              </a:ext>
            </a:extLst>
          </p:cNvPr>
          <p:cNvSpPr txBox="1"/>
          <p:nvPr/>
        </p:nvSpPr>
        <p:spPr>
          <a:xfrm>
            <a:off x="1136564" y="1213160"/>
            <a:ext cx="9211369" cy="5262939"/>
          </a:xfrm>
          <a:prstGeom prst="rect">
            <a:avLst/>
          </a:prstGeom>
          <a:noFill/>
          <a:ln>
            <a:noFill/>
          </a:ln>
        </p:spPr>
        <p:txBody>
          <a:bodyPr spcFirstLastPara="1" wrap="square" lIns="91425" tIns="45700" rIns="91425" bIns="45700" anchor="t" anchorCtr="0">
            <a:spAutoFit/>
          </a:bodyPr>
          <a:lstStyle/>
          <a:p>
            <a:pPr marL="342900" lvl="3" indent="-342900" algn="just">
              <a:buFont typeface="+mj-lt"/>
              <a:buAutoNum type="arabicPeriod"/>
            </a:pPr>
            <a:r>
              <a:rPr lang="id-ID" sz="2800" dirty="0"/>
              <a:t>Setiap aset/barang yang diadakan dengan anggaran negara/daerah dapat diketahui keberadaan dokumennya.</a:t>
            </a:r>
            <a:endParaRPr lang="id-ID" sz="2400" dirty="0"/>
          </a:p>
          <a:p>
            <a:pPr marL="342900" lvl="3" indent="-342900" algn="just">
              <a:buFont typeface="+mj-lt"/>
              <a:buAutoNum type="arabicPeriod"/>
            </a:pPr>
            <a:r>
              <a:rPr lang="id-ID" sz="2800" dirty="0"/>
              <a:t>Setiap	barang	milik</a:t>
            </a:r>
            <a:r>
              <a:rPr lang="en-US" sz="2800" dirty="0"/>
              <a:t> </a:t>
            </a:r>
            <a:r>
              <a:rPr lang="id-ID" sz="2800" dirty="0"/>
              <a:t>negara/daerah</a:t>
            </a:r>
            <a:r>
              <a:rPr lang="en-US" sz="2800" dirty="0"/>
              <a:t> </a:t>
            </a:r>
            <a:r>
              <a:rPr lang="id-ID" sz="2800" dirty="0"/>
              <a:t>dapat</a:t>
            </a:r>
            <a:r>
              <a:rPr lang="en-US" sz="2800" dirty="0"/>
              <a:t> </a:t>
            </a:r>
            <a:r>
              <a:rPr lang="id-ID" sz="2800" dirty="0"/>
              <a:t>dijamin</a:t>
            </a:r>
            <a:r>
              <a:rPr lang="en-US" sz="2800" dirty="0"/>
              <a:t> </a:t>
            </a:r>
            <a:r>
              <a:rPr lang="id-ID" sz="2800" dirty="0"/>
              <a:t>keberadaan</a:t>
            </a:r>
            <a:r>
              <a:rPr lang="en-US" sz="2800" dirty="0"/>
              <a:t> </a:t>
            </a:r>
            <a:r>
              <a:rPr lang="id-ID" sz="2800" dirty="0"/>
              <a:t>dokumennya.</a:t>
            </a:r>
            <a:endParaRPr lang="id-ID" sz="2400" dirty="0"/>
          </a:p>
          <a:p>
            <a:pPr marL="342900" lvl="3" indent="-342900" algn="just">
              <a:buFont typeface="+mj-lt"/>
              <a:buAutoNum type="arabicPeriod"/>
            </a:pPr>
            <a:r>
              <a:rPr lang="id-ID" sz="2800" dirty="0"/>
              <a:t>Setiap</a:t>
            </a:r>
            <a:r>
              <a:rPr lang="en-US" sz="2800" dirty="0"/>
              <a:t> </a:t>
            </a:r>
            <a:r>
              <a:rPr lang="id-ID" sz="2800" dirty="0"/>
              <a:t>barang	mil</a:t>
            </a:r>
            <a:r>
              <a:rPr lang="en-US" sz="2800" dirty="0" err="1"/>
              <a:t>ik</a:t>
            </a:r>
            <a:r>
              <a:rPr lang="en-US" sz="2800" dirty="0"/>
              <a:t> </a:t>
            </a:r>
            <a:r>
              <a:rPr lang="id-ID" sz="2800" dirty="0"/>
              <a:t>negara/daerah</a:t>
            </a:r>
            <a:r>
              <a:rPr lang="en-US" sz="2800" dirty="0"/>
              <a:t> </a:t>
            </a:r>
            <a:r>
              <a:rPr lang="id-ID" sz="2800" dirty="0"/>
              <a:t>dapat	dipastikan</a:t>
            </a:r>
            <a:r>
              <a:rPr lang="en-US" sz="2800" dirty="0"/>
              <a:t> </a:t>
            </a:r>
            <a:r>
              <a:rPr lang="id-ID" sz="2800" dirty="0"/>
              <a:t>pemegang kewenangan dalam pengelolaan dokumennya.</a:t>
            </a:r>
            <a:endParaRPr lang="id-ID" sz="2400" dirty="0"/>
          </a:p>
          <a:p>
            <a:pPr marL="342900" lvl="3" indent="-342900" algn="just">
              <a:buFont typeface="+mj-lt"/>
              <a:buAutoNum type="arabicPeriod"/>
            </a:pPr>
            <a:r>
              <a:rPr lang="id-ID" sz="2800" dirty="0"/>
              <a:t>Terjaminnya penyimpanan dan pengamanan dokumen aset/barang milik negara.</a:t>
            </a:r>
            <a:endParaRPr lang="en-US" sz="2400" dirty="0"/>
          </a:p>
          <a:p>
            <a:pPr marL="342900" lvl="3" indent="-342900" algn="just">
              <a:buFont typeface="+mj-lt"/>
              <a:buAutoNum type="arabicPeriod"/>
            </a:pPr>
            <a:r>
              <a:rPr lang="id-ID" sz="2800" dirty="0"/>
              <a:t>Keberadaan dan keselamatan dokumen aset/barang milik negara dapat dipantau dengan mudah.</a:t>
            </a:r>
            <a:endParaRPr kumimoji="0" sz="4000" b="0" i="0" u="none" strike="noStrike" kern="0" cap="none" spc="0" normalizeH="0" baseline="0" noProof="0" dirty="0">
              <a:ln>
                <a:noFill/>
              </a:ln>
              <a:solidFill>
                <a:srgbClr val="000000"/>
              </a:solidFill>
              <a:effectLst/>
              <a:uLnTx/>
              <a:uFillTx/>
              <a:latin typeface="Arial"/>
              <a:ea typeface="Arial"/>
              <a:cs typeface="Arial"/>
              <a:sym typeface="Arial"/>
            </a:endParaRPr>
          </a:p>
        </p:txBody>
      </p:sp>
    </p:spTree>
    <p:extLst>
      <p:ext uri="{BB962C8B-B14F-4D97-AF65-F5344CB8AC3E}">
        <p14:creationId xmlns:p14="http://schemas.microsoft.com/office/powerpoint/2010/main" val="42712877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42">
          <a:extLst>
            <a:ext uri="{FF2B5EF4-FFF2-40B4-BE49-F238E27FC236}">
              <a16:creationId xmlns:a16="http://schemas.microsoft.com/office/drawing/2014/main" id="{074B9B2A-BEA0-D52A-BB89-CFE5E355E102}"/>
            </a:ext>
          </a:extLst>
        </p:cNvPr>
        <p:cNvGrpSpPr/>
        <p:nvPr/>
      </p:nvGrpSpPr>
      <p:grpSpPr>
        <a:xfrm>
          <a:off x="0" y="0"/>
          <a:ext cx="0" cy="0"/>
          <a:chOff x="0" y="0"/>
          <a:chExt cx="0" cy="0"/>
        </a:xfrm>
      </p:grpSpPr>
      <p:grpSp>
        <p:nvGrpSpPr>
          <p:cNvPr id="1143" name="Google Shape;1143;p87">
            <a:extLst>
              <a:ext uri="{FF2B5EF4-FFF2-40B4-BE49-F238E27FC236}">
                <a16:creationId xmlns:a16="http://schemas.microsoft.com/office/drawing/2014/main" id="{5381C393-5992-1998-0CE5-0119FE5CF9AE}"/>
              </a:ext>
            </a:extLst>
          </p:cNvPr>
          <p:cNvGrpSpPr/>
          <p:nvPr/>
        </p:nvGrpSpPr>
        <p:grpSpPr>
          <a:xfrm>
            <a:off x="1066800" y="448049"/>
            <a:ext cx="9241971" cy="718936"/>
            <a:chOff x="5009417" y="1559857"/>
            <a:chExt cx="4397597" cy="499935"/>
          </a:xfrm>
        </p:grpSpPr>
        <p:sp>
          <p:nvSpPr>
            <p:cNvPr id="1148" name="Google Shape;1148;p87">
              <a:extLst>
                <a:ext uri="{FF2B5EF4-FFF2-40B4-BE49-F238E27FC236}">
                  <a16:creationId xmlns:a16="http://schemas.microsoft.com/office/drawing/2014/main" id="{81A51043-2F69-FEEA-A06D-34F62FEB443F}"/>
                </a:ext>
              </a:extLst>
            </p:cNvPr>
            <p:cNvSpPr/>
            <p:nvPr/>
          </p:nvSpPr>
          <p:spPr>
            <a:xfrm>
              <a:off x="5009417" y="1559857"/>
              <a:ext cx="4397597" cy="478745"/>
            </a:xfrm>
            <a:prstGeom prst="rect">
              <a:avLst/>
            </a:prstGeom>
            <a:solidFill>
              <a:srgbClr val="2CA3EE"/>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49" name="Google Shape;1149;p87">
              <a:extLst>
                <a:ext uri="{FF2B5EF4-FFF2-40B4-BE49-F238E27FC236}">
                  <a16:creationId xmlns:a16="http://schemas.microsoft.com/office/drawing/2014/main" id="{4CB5A4CA-C78C-A089-60B8-28F09647CC9D}"/>
                </a:ext>
              </a:extLst>
            </p:cNvPr>
            <p:cNvSpPr txBox="1"/>
            <p:nvPr/>
          </p:nvSpPr>
          <p:spPr>
            <a:xfrm>
              <a:off x="5009417" y="1581047"/>
              <a:ext cx="4147344" cy="478745"/>
            </a:xfrm>
            <a:prstGeom prst="rect">
              <a:avLst/>
            </a:prstGeom>
            <a:noFill/>
            <a:ln>
              <a:noFill/>
            </a:ln>
          </p:spPr>
          <p:txBody>
            <a:bodyPr spcFirstLastPara="1" wrap="square" lIns="80000" tIns="80000" rIns="80000" bIns="80000" anchor="ctr" anchorCtr="0">
              <a:noAutofit/>
            </a:bodyPr>
            <a:lstStyle/>
            <a:p>
              <a:pPr lvl="2" algn="ctr"/>
              <a:r>
                <a:rPr lang="id-ID" sz="3200" b="1" dirty="0"/>
                <a:t>Manfaat</a:t>
              </a:r>
              <a:endParaRPr lang="id-ID" sz="2800" b="1" dirty="0"/>
            </a:p>
          </p:txBody>
        </p:sp>
      </p:grpSp>
      <p:sp>
        <p:nvSpPr>
          <p:cNvPr id="2" name="Google Shape;1153;p87">
            <a:extLst>
              <a:ext uri="{FF2B5EF4-FFF2-40B4-BE49-F238E27FC236}">
                <a16:creationId xmlns:a16="http://schemas.microsoft.com/office/drawing/2014/main" id="{2241F95C-1F19-74D3-7B04-ED91E2C56112}"/>
              </a:ext>
            </a:extLst>
          </p:cNvPr>
          <p:cNvSpPr txBox="1"/>
          <p:nvPr/>
        </p:nvSpPr>
        <p:spPr>
          <a:xfrm>
            <a:off x="1066800" y="1213158"/>
            <a:ext cx="10112829" cy="5693826"/>
          </a:xfrm>
          <a:prstGeom prst="rect">
            <a:avLst/>
          </a:prstGeom>
          <a:noFill/>
          <a:ln>
            <a:noFill/>
          </a:ln>
        </p:spPr>
        <p:txBody>
          <a:bodyPr spcFirstLastPara="1" wrap="square" lIns="91425" tIns="45700" rIns="91425" bIns="45700" anchor="t" anchorCtr="0">
            <a:spAutoFit/>
          </a:bodyPr>
          <a:lstStyle/>
          <a:p>
            <a:pPr marL="342900" lvl="3" indent="-342900" algn="just">
              <a:buFont typeface="+mj-lt"/>
              <a:buAutoNum type="arabicPeriod"/>
            </a:pPr>
            <a:r>
              <a:rPr lang="id-ID" sz="2800" dirty="0">
                <a:latin typeface="Tahoma" panose="020B0604030504040204" pitchFamily="34" charset="0"/>
                <a:ea typeface="Tahoma" panose="020B0604030504040204" pitchFamily="34" charset="0"/>
                <a:cs typeface="Tahoma" panose="020B0604030504040204" pitchFamily="34" charset="0"/>
              </a:rPr>
              <a:t>Meningkatkan tingkat opini lembaga pemeriksa keuangan terhadap laporan keuangan setiap lembaga negara dan pemerintahan daerah sebagai salah satu aspek membangun kepercayaan masyarakat kepada pemerintah dan negara.</a:t>
            </a:r>
            <a:endParaRPr lang="id-ID" sz="2400" dirty="0">
              <a:latin typeface="Tahoma" panose="020B0604030504040204" pitchFamily="34" charset="0"/>
              <a:ea typeface="Tahoma" panose="020B0604030504040204" pitchFamily="34" charset="0"/>
              <a:cs typeface="Tahoma" panose="020B0604030504040204" pitchFamily="34" charset="0"/>
            </a:endParaRPr>
          </a:p>
          <a:p>
            <a:pPr marL="342900" lvl="3" indent="-342900" algn="just">
              <a:buFont typeface="+mj-lt"/>
              <a:buAutoNum type="arabicPeriod"/>
            </a:pPr>
            <a:r>
              <a:rPr lang="id-ID" sz="2800" dirty="0">
                <a:latin typeface="Tahoma" panose="020B0604030504040204" pitchFamily="34" charset="0"/>
                <a:ea typeface="Tahoma" panose="020B0604030504040204" pitchFamily="34" charset="0"/>
                <a:cs typeface="Tahoma" panose="020B0604030504040204" pitchFamily="34" charset="0"/>
              </a:rPr>
              <a:t>Memberikan kontribusi positif bagi penyusunan neraca keuangan.</a:t>
            </a:r>
            <a:endParaRPr lang="id-ID" sz="2400" dirty="0">
              <a:latin typeface="Tahoma" panose="020B0604030504040204" pitchFamily="34" charset="0"/>
              <a:ea typeface="Tahoma" panose="020B0604030504040204" pitchFamily="34" charset="0"/>
              <a:cs typeface="Tahoma" panose="020B0604030504040204" pitchFamily="34" charset="0"/>
            </a:endParaRPr>
          </a:p>
          <a:p>
            <a:pPr marL="342900" lvl="3" indent="-342900" algn="just">
              <a:buFont typeface="+mj-lt"/>
              <a:buAutoNum type="arabicPeriod"/>
            </a:pPr>
            <a:r>
              <a:rPr lang="id-ID" sz="2800" dirty="0">
                <a:latin typeface="Tahoma" panose="020B0604030504040204" pitchFamily="34" charset="0"/>
                <a:ea typeface="Tahoma" panose="020B0604030504040204" pitchFamily="34" charset="0"/>
                <a:cs typeface="Tahoma" panose="020B0604030504040204" pitchFamily="34" charset="0"/>
              </a:rPr>
              <a:t>Hilangnya potensi konflik atas keberadaan dan kepemilikan barang.</a:t>
            </a:r>
            <a:endParaRPr lang="id-ID" sz="2400" dirty="0">
              <a:latin typeface="Tahoma" panose="020B0604030504040204" pitchFamily="34" charset="0"/>
              <a:ea typeface="Tahoma" panose="020B0604030504040204" pitchFamily="34" charset="0"/>
              <a:cs typeface="Tahoma" panose="020B0604030504040204" pitchFamily="34" charset="0"/>
            </a:endParaRPr>
          </a:p>
          <a:p>
            <a:pPr marL="342900" lvl="3" indent="-342900" algn="just">
              <a:buFont typeface="+mj-lt"/>
              <a:buAutoNum type="arabicPeriod"/>
            </a:pPr>
            <a:r>
              <a:rPr lang="id-ID" sz="2800" dirty="0">
                <a:latin typeface="Tahoma" panose="020B0604030504040204" pitchFamily="34" charset="0"/>
                <a:ea typeface="Tahoma" panose="020B0604030504040204" pitchFamily="34" charset="0"/>
                <a:cs typeface="Tahoma" panose="020B0604030504040204" pitchFamily="34" charset="0"/>
              </a:rPr>
              <a:t>Terselesaikannya konflik/permasalahan hukum yang berkaitan dengan keberadaan/kepemilikan aset dengan lebih cepat, murah, dan pasti.</a:t>
            </a:r>
            <a:endParaRPr lang="en-US" sz="2400" dirty="0">
              <a:latin typeface="Tahoma" panose="020B0604030504040204" pitchFamily="34" charset="0"/>
              <a:ea typeface="Tahoma" panose="020B0604030504040204" pitchFamily="34" charset="0"/>
              <a:cs typeface="Tahoma" panose="020B0604030504040204" pitchFamily="34" charset="0"/>
            </a:endParaRPr>
          </a:p>
          <a:p>
            <a:pPr marL="342900" lvl="3" indent="-342900" algn="just">
              <a:buFont typeface="+mj-lt"/>
              <a:buAutoNum type="arabicPeriod"/>
            </a:pPr>
            <a:r>
              <a:rPr lang="id-ID" sz="2800" dirty="0">
                <a:latin typeface="Tahoma" panose="020B0604030504040204" pitchFamily="34" charset="0"/>
                <a:ea typeface="Tahoma" panose="020B0604030504040204" pitchFamily="34" charset="0"/>
                <a:cs typeface="Tahoma" panose="020B0604030504040204" pitchFamily="34" charset="0"/>
              </a:rPr>
              <a:t>Terhindarnya kehilangan aset/barang negara dan bangsa sebagai salah satu bentuk kekayaan bangsa Indonesia.</a:t>
            </a:r>
            <a:endParaRPr kumimoji="0" sz="6000" b="0"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sym typeface="Arial"/>
            </a:endParaRPr>
          </a:p>
        </p:txBody>
      </p:sp>
    </p:spTree>
    <p:extLst>
      <p:ext uri="{BB962C8B-B14F-4D97-AF65-F5344CB8AC3E}">
        <p14:creationId xmlns:p14="http://schemas.microsoft.com/office/powerpoint/2010/main" val="5597832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42">
          <a:extLst>
            <a:ext uri="{FF2B5EF4-FFF2-40B4-BE49-F238E27FC236}">
              <a16:creationId xmlns:a16="http://schemas.microsoft.com/office/drawing/2014/main" id="{21C91FCB-CB42-CCC9-EF88-5A8C2914570F}"/>
            </a:ext>
          </a:extLst>
        </p:cNvPr>
        <p:cNvGrpSpPr/>
        <p:nvPr/>
      </p:nvGrpSpPr>
      <p:grpSpPr>
        <a:xfrm>
          <a:off x="0" y="0"/>
          <a:ext cx="0" cy="0"/>
          <a:chOff x="0" y="0"/>
          <a:chExt cx="0" cy="0"/>
        </a:xfrm>
      </p:grpSpPr>
      <p:grpSp>
        <p:nvGrpSpPr>
          <p:cNvPr id="1143" name="Google Shape;1143;p87">
            <a:extLst>
              <a:ext uri="{FF2B5EF4-FFF2-40B4-BE49-F238E27FC236}">
                <a16:creationId xmlns:a16="http://schemas.microsoft.com/office/drawing/2014/main" id="{A2B8105D-621F-F704-E1F1-CAE51F3C4B62}"/>
              </a:ext>
            </a:extLst>
          </p:cNvPr>
          <p:cNvGrpSpPr/>
          <p:nvPr/>
        </p:nvGrpSpPr>
        <p:grpSpPr>
          <a:xfrm>
            <a:off x="766450" y="500295"/>
            <a:ext cx="9193976" cy="667649"/>
            <a:chOff x="-26450" y="1581048"/>
            <a:chExt cx="4069910" cy="464271"/>
          </a:xfrm>
        </p:grpSpPr>
        <p:sp>
          <p:nvSpPr>
            <p:cNvPr id="1146" name="Google Shape;1146;p87">
              <a:extLst>
                <a:ext uri="{FF2B5EF4-FFF2-40B4-BE49-F238E27FC236}">
                  <a16:creationId xmlns:a16="http://schemas.microsoft.com/office/drawing/2014/main" id="{E8B6427B-10D6-8C38-0A9C-C3C761F769F4}"/>
                </a:ext>
              </a:extLst>
            </p:cNvPr>
            <p:cNvSpPr/>
            <p:nvPr/>
          </p:nvSpPr>
          <p:spPr>
            <a:xfrm>
              <a:off x="0" y="1581048"/>
              <a:ext cx="3989030" cy="449797"/>
            </a:xfrm>
            <a:prstGeom prst="rect">
              <a:avLst/>
            </a:prstGeom>
            <a:solidFill>
              <a:srgbClr val="2CA3EE"/>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47" name="Google Shape;1147;p87">
              <a:extLst>
                <a:ext uri="{FF2B5EF4-FFF2-40B4-BE49-F238E27FC236}">
                  <a16:creationId xmlns:a16="http://schemas.microsoft.com/office/drawing/2014/main" id="{4C776345-19EC-BFBD-5C37-13BF923CEAB5}"/>
                </a:ext>
              </a:extLst>
            </p:cNvPr>
            <p:cNvSpPr txBox="1"/>
            <p:nvPr/>
          </p:nvSpPr>
          <p:spPr>
            <a:xfrm>
              <a:off x="-26450" y="1595522"/>
              <a:ext cx="4069910" cy="449797"/>
            </a:xfrm>
            <a:prstGeom prst="rect">
              <a:avLst/>
            </a:prstGeom>
            <a:noFill/>
            <a:ln>
              <a:noFill/>
            </a:ln>
          </p:spPr>
          <p:txBody>
            <a:bodyPr spcFirstLastPara="1" wrap="square" lIns="80000" tIns="80000" rIns="80000" bIns="80000" anchor="ctr" anchorCtr="0">
              <a:noAutofit/>
            </a:bodyPr>
            <a:lstStyle/>
            <a:p>
              <a:pPr lvl="2" algn="ctr"/>
              <a:r>
                <a:rPr lang="en-US" sz="2400" b="1" dirty="0"/>
                <a:t>Ruang </a:t>
              </a:r>
              <a:r>
                <a:rPr lang="en-US" sz="2400" b="1" dirty="0" err="1"/>
                <a:t>Lingkup</a:t>
              </a:r>
              <a:r>
                <a:rPr lang="en-US" sz="2400" b="1" dirty="0"/>
                <a:t> </a:t>
              </a:r>
              <a:r>
                <a:rPr lang="en-US" sz="2400" b="1" dirty="0" err="1"/>
                <a:t>Pengelolaan</a:t>
              </a:r>
              <a:r>
                <a:rPr lang="en-US" sz="2400" b="1" dirty="0"/>
                <a:t> </a:t>
              </a:r>
              <a:r>
                <a:rPr lang="en-US" sz="2400" b="1" dirty="0" err="1"/>
                <a:t>Arsip</a:t>
              </a:r>
              <a:r>
                <a:rPr lang="en-US" sz="2400" b="1" dirty="0"/>
                <a:t> Aset (Perka ANRI 9/2012)</a:t>
              </a:r>
              <a:endParaRPr lang="id-ID" sz="2000" b="1" dirty="0"/>
            </a:p>
          </p:txBody>
        </p:sp>
      </p:grpSp>
      <p:sp>
        <p:nvSpPr>
          <p:cNvPr id="1153" name="Google Shape;1153;p87">
            <a:extLst>
              <a:ext uri="{FF2B5EF4-FFF2-40B4-BE49-F238E27FC236}">
                <a16:creationId xmlns:a16="http://schemas.microsoft.com/office/drawing/2014/main" id="{8BC24224-3342-1C49-E8E8-B44E2594F51E}"/>
              </a:ext>
            </a:extLst>
          </p:cNvPr>
          <p:cNvSpPr txBox="1"/>
          <p:nvPr/>
        </p:nvSpPr>
        <p:spPr>
          <a:xfrm>
            <a:off x="772886" y="1213160"/>
            <a:ext cx="10199913" cy="5745122"/>
          </a:xfrm>
          <a:prstGeom prst="rect">
            <a:avLst/>
          </a:prstGeom>
          <a:noFill/>
          <a:ln>
            <a:noFill/>
          </a:ln>
        </p:spPr>
        <p:txBody>
          <a:bodyPr spcFirstLastPara="1" wrap="square" lIns="91425" tIns="45700" rIns="91425" bIns="45700" anchor="t" anchorCtr="0">
            <a:spAutoFit/>
          </a:bodyPr>
          <a:lstStyle/>
          <a:p>
            <a:pPr marL="14605" marR="10160" algn="just">
              <a:lnSpc>
                <a:spcPct val="150000"/>
              </a:lnSpc>
              <a:spcBef>
                <a:spcPts val="1305"/>
              </a:spcBef>
              <a:tabLst>
                <a:tab pos="668020" algn="l"/>
                <a:tab pos="864870" algn="l"/>
                <a:tab pos="1078230" algn="l"/>
                <a:tab pos="1154430" algn="l"/>
                <a:tab pos="1367790" algn="l"/>
                <a:tab pos="1535430" algn="l"/>
                <a:tab pos="1772920" algn="l"/>
                <a:tab pos="1805305" algn="l"/>
                <a:tab pos="2059305" algn="l"/>
                <a:tab pos="2275840" algn="l"/>
                <a:tab pos="2322195" algn="l"/>
                <a:tab pos="2616835" algn="l"/>
                <a:tab pos="2983865" algn="l"/>
                <a:tab pos="3323590" algn="l"/>
                <a:tab pos="3486785" algn="l"/>
                <a:tab pos="3609975" algn="l"/>
                <a:tab pos="3853815" algn="l"/>
                <a:tab pos="3909060" algn="l"/>
                <a:tab pos="4137660" algn="l"/>
                <a:tab pos="4372610" algn="l"/>
                <a:tab pos="4780280" algn="l"/>
                <a:tab pos="4944745" algn="l"/>
                <a:tab pos="5066030" algn="l"/>
                <a:tab pos="5102225" algn="l"/>
                <a:tab pos="5501640" algn="l"/>
                <a:tab pos="5588000" algn="l"/>
                <a:tab pos="5664200" algn="l"/>
              </a:tabLst>
            </a:pPr>
            <a:r>
              <a:rPr lang="id-ID" sz="2400" dirty="0">
                <a:latin typeface="+mn-lt"/>
                <a:ea typeface="Cambria" panose="02040503050406030204" pitchFamily="18" charset="0"/>
                <a:cs typeface="Cambria" panose="02040503050406030204" pitchFamily="18" charset="0"/>
              </a:rPr>
              <a:t>Program penataan </a:t>
            </a:r>
            <a:r>
              <a:rPr lang="id-ID" sz="2400" spc="-10" dirty="0">
                <a:latin typeface="+mn-lt"/>
                <a:ea typeface="Cambria" panose="02040503050406030204" pitchFamily="18" charset="0"/>
                <a:cs typeface="Cambria" panose="02040503050406030204" pitchFamily="18" charset="0"/>
              </a:rPr>
              <a:t>dokumen</a:t>
            </a:r>
            <a:r>
              <a:rPr lang="en-US" sz="2400" spc="-10" dirty="0">
                <a:latin typeface="+mn-lt"/>
                <a:ea typeface="Cambria" panose="02040503050406030204" pitchFamily="18" charset="0"/>
                <a:cs typeface="Cambria" panose="02040503050406030204" pitchFamily="18" charset="0"/>
              </a:rPr>
              <a:t> </a:t>
            </a:r>
            <a:r>
              <a:rPr lang="id-ID" sz="2400" spc="-10" dirty="0">
                <a:latin typeface="+mn-lt"/>
                <a:ea typeface="Cambria" panose="02040503050406030204" pitchFamily="18" charset="0"/>
                <a:cs typeface="Cambria" panose="02040503050406030204" pitchFamily="18" charset="0"/>
              </a:rPr>
              <a:t>barang</a:t>
            </a:r>
            <a:r>
              <a:rPr lang="id-ID" sz="2400" dirty="0">
                <a:latin typeface="+mn-lt"/>
                <a:ea typeface="Cambria" panose="02040503050406030204" pitchFamily="18" charset="0"/>
                <a:cs typeface="Cambria" panose="02040503050406030204" pitchFamily="18" charset="0"/>
              </a:rPr>
              <a:t>	</a:t>
            </a:r>
            <a:r>
              <a:rPr lang="id-ID" sz="2400" spc="-10" dirty="0">
                <a:latin typeface="+mn-lt"/>
                <a:ea typeface="Cambria" panose="02040503050406030204" pitchFamily="18" charset="0"/>
                <a:cs typeface="Cambria" panose="02040503050406030204" pitchFamily="18" charset="0"/>
              </a:rPr>
              <a:t>milik</a:t>
            </a:r>
            <a:r>
              <a:rPr lang="en-US" sz="2400" spc="-10" dirty="0">
                <a:latin typeface="+mn-lt"/>
                <a:ea typeface="Cambria" panose="02040503050406030204" pitchFamily="18" charset="0"/>
                <a:cs typeface="Cambria" panose="02040503050406030204" pitchFamily="18" charset="0"/>
              </a:rPr>
              <a:t> </a:t>
            </a:r>
            <a:r>
              <a:rPr lang="id-ID" sz="2400" spc="-10" dirty="0">
                <a:latin typeface="+mn-lt"/>
                <a:ea typeface="Cambria" panose="02040503050406030204" pitchFamily="18" charset="0"/>
                <a:cs typeface="Cambria" panose="02040503050406030204" pitchFamily="18" charset="0"/>
              </a:rPr>
              <a:t>negara/daerah</a:t>
            </a:r>
            <a:r>
              <a:rPr lang="id-ID" sz="2400" dirty="0">
                <a:latin typeface="+mn-lt"/>
                <a:ea typeface="Cambria" panose="02040503050406030204" pitchFamily="18" charset="0"/>
                <a:cs typeface="Cambria" panose="02040503050406030204" pitchFamily="18" charset="0"/>
              </a:rPr>
              <a:t>	</a:t>
            </a:r>
            <a:r>
              <a:rPr lang="en-US" sz="2400" dirty="0">
                <a:latin typeface="+mn-lt"/>
                <a:ea typeface="Cambria" panose="02040503050406030204" pitchFamily="18" charset="0"/>
                <a:cs typeface="Cambria" panose="02040503050406030204" pitchFamily="18" charset="0"/>
              </a:rPr>
              <a:t> </a:t>
            </a:r>
          </a:p>
          <a:p>
            <a:pPr marL="357505" marR="10160" indent="-342900" algn="just">
              <a:lnSpc>
                <a:spcPct val="150000"/>
              </a:lnSpc>
              <a:spcBef>
                <a:spcPts val="1305"/>
              </a:spcBef>
              <a:buFont typeface="Arial" panose="020B0604020202020204" pitchFamily="34" charset="0"/>
              <a:buChar char="•"/>
              <a:tabLst>
                <a:tab pos="668020" algn="l"/>
                <a:tab pos="864870" algn="l"/>
                <a:tab pos="1078230" algn="l"/>
                <a:tab pos="1154430" algn="l"/>
                <a:tab pos="1367790" algn="l"/>
                <a:tab pos="1535430" algn="l"/>
                <a:tab pos="1772920" algn="l"/>
                <a:tab pos="1805305" algn="l"/>
                <a:tab pos="2059305" algn="l"/>
                <a:tab pos="2275840" algn="l"/>
                <a:tab pos="2322195" algn="l"/>
                <a:tab pos="2616835" algn="l"/>
                <a:tab pos="2983865" algn="l"/>
                <a:tab pos="3323590" algn="l"/>
                <a:tab pos="3486785" algn="l"/>
                <a:tab pos="3609975" algn="l"/>
                <a:tab pos="3853815" algn="l"/>
                <a:tab pos="3909060" algn="l"/>
                <a:tab pos="4137660" algn="l"/>
                <a:tab pos="4372610" algn="l"/>
                <a:tab pos="4780280" algn="l"/>
                <a:tab pos="4944745" algn="l"/>
                <a:tab pos="5066030" algn="l"/>
                <a:tab pos="5102225" algn="l"/>
                <a:tab pos="5501640" algn="l"/>
                <a:tab pos="5588000" algn="l"/>
                <a:tab pos="5664200" algn="l"/>
              </a:tabLst>
            </a:pPr>
            <a:r>
              <a:rPr lang="en-US" sz="2400" spc="-10" dirty="0">
                <a:latin typeface="+mn-lt"/>
                <a:ea typeface="Cambria" panose="02040503050406030204" pitchFamily="18" charset="0"/>
                <a:cs typeface="Cambria" panose="02040503050406030204" pitchFamily="18" charset="0"/>
              </a:rPr>
              <a:t>T</a:t>
            </a:r>
            <a:r>
              <a:rPr lang="id-ID" sz="2400" spc="-10" dirty="0" err="1">
                <a:latin typeface="+mn-lt"/>
                <a:ea typeface="Cambria" panose="02040503050406030204" pitchFamily="18" charset="0"/>
                <a:cs typeface="Cambria" panose="02040503050406030204" pitchFamily="18" charset="0"/>
              </a:rPr>
              <a:t>idak</a:t>
            </a:r>
            <a:r>
              <a:rPr lang="en-US" sz="2400" spc="-10" dirty="0">
                <a:latin typeface="+mn-lt"/>
                <a:ea typeface="Cambria" panose="02040503050406030204" pitchFamily="18" charset="0"/>
                <a:cs typeface="Cambria" panose="02040503050406030204" pitchFamily="18" charset="0"/>
              </a:rPr>
              <a:t> </a:t>
            </a:r>
            <a:r>
              <a:rPr lang="id-ID" sz="2400" spc="-10" dirty="0">
                <a:latin typeface="+mn-lt"/>
                <a:ea typeface="Cambria" panose="02040503050406030204" pitchFamily="18" charset="0"/>
                <a:cs typeface="Cambria" panose="02040503050406030204" pitchFamily="18" charset="0"/>
              </a:rPr>
              <a:t>memasuki</a:t>
            </a:r>
            <a:r>
              <a:rPr lang="en-US" sz="2400" spc="-10" dirty="0">
                <a:latin typeface="+mn-lt"/>
                <a:ea typeface="Cambria" panose="02040503050406030204" pitchFamily="18" charset="0"/>
                <a:cs typeface="Cambria" panose="02040503050406030204" pitchFamily="18" charset="0"/>
              </a:rPr>
              <a:t> </a:t>
            </a:r>
            <a:r>
              <a:rPr lang="id-ID" sz="2400" spc="-10" dirty="0">
                <a:latin typeface="+mn-lt"/>
                <a:ea typeface="Cambria" panose="02040503050406030204" pitchFamily="18" charset="0"/>
                <a:cs typeface="Cambria" panose="02040503050406030204" pitchFamily="18" charset="0"/>
              </a:rPr>
              <a:t>wilayah</a:t>
            </a:r>
            <a:r>
              <a:rPr lang="id-ID" sz="2400" dirty="0">
                <a:latin typeface="+mn-lt"/>
                <a:ea typeface="Cambria" panose="02040503050406030204" pitchFamily="18" charset="0"/>
                <a:cs typeface="Cambria" panose="02040503050406030204" pitchFamily="18" charset="0"/>
              </a:rPr>
              <a:t>	</a:t>
            </a:r>
            <a:r>
              <a:rPr lang="id-ID" sz="2400" spc="-10" dirty="0">
                <a:latin typeface="+mn-lt"/>
                <a:ea typeface="Cambria" panose="02040503050406030204" pitchFamily="18" charset="0"/>
                <a:cs typeface="Cambria" panose="02040503050406030204" pitchFamily="18" charset="0"/>
              </a:rPr>
              <a:t>teknis pengelolaan</a:t>
            </a:r>
            <a:r>
              <a:rPr lang="id-ID" sz="2400" dirty="0">
                <a:latin typeface="+mn-lt"/>
                <a:ea typeface="Cambria" panose="02040503050406030204" pitchFamily="18" charset="0"/>
                <a:cs typeface="Cambria" panose="02040503050406030204" pitchFamily="18" charset="0"/>
              </a:rPr>
              <a:t>	</a:t>
            </a:r>
            <a:r>
              <a:rPr lang="en-US" sz="2400" dirty="0">
                <a:latin typeface="+mn-lt"/>
                <a:ea typeface="Cambria" panose="02040503050406030204" pitchFamily="18" charset="0"/>
                <a:cs typeface="Cambria" panose="02040503050406030204" pitchFamily="18" charset="0"/>
              </a:rPr>
              <a:t> </a:t>
            </a:r>
            <a:r>
              <a:rPr lang="id-ID" sz="2400" spc="-10" dirty="0">
                <a:latin typeface="+mn-lt"/>
                <a:ea typeface="Cambria" panose="02040503050406030204" pitchFamily="18" charset="0"/>
                <a:cs typeface="Cambria" panose="02040503050406030204" pitchFamily="18" charset="0"/>
              </a:rPr>
              <a:t>barang</a:t>
            </a:r>
            <a:r>
              <a:rPr lang="en-US" sz="2400" spc="-10" dirty="0">
                <a:latin typeface="+mn-lt"/>
                <a:ea typeface="Cambria" panose="02040503050406030204" pitchFamily="18" charset="0"/>
                <a:cs typeface="Cambria" panose="02040503050406030204" pitchFamily="18" charset="0"/>
              </a:rPr>
              <a:t> </a:t>
            </a:r>
            <a:r>
              <a:rPr lang="id-ID" sz="2400" spc="-10" dirty="0">
                <a:latin typeface="+mn-lt"/>
                <a:ea typeface="Cambria" panose="02040503050406030204" pitchFamily="18" charset="0"/>
                <a:cs typeface="Cambria" panose="02040503050406030204" pitchFamily="18" charset="0"/>
              </a:rPr>
              <a:t>mili</a:t>
            </a:r>
            <a:r>
              <a:rPr lang="en-US" sz="2400" spc="-10" dirty="0">
                <a:latin typeface="+mn-lt"/>
                <a:ea typeface="Cambria" panose="02040503050406030204" pitchFamily="18" charset="0"/>
                <a:cs typeface="Cambria" panose="02040503050406030204" pitchFamily="18" charset="0"/>
              </a:rPr>
              <a:t>k </a:t>
            </a:r>
            <a:r>
              <a:rPr lang="id-ID" sz="2400" spc="-10" dirty="0">
                <a:latin typeface="+mn-lt"/>
                <a:ea typeface="Cambria" panose="02040503050406030204" pitchFamily="18" charset="0"/>
                <a:cs typeface="Cambria" panose="02040503050406030204" pitchFamily="18" charset="0"/>
              </a:rPr>
              <a:t>negara/</a:t>
            </a:r>
            <a:r>
              <a:rPr lang="en-US" sz="2400" spc="-10">
                <a:latin typeface="+mn-lt"/>
                <a:ea typeface="Cambria" panose="02040503050406030204" pitchFamily="18" charset="0"/>
                <a:cs typeface="Cambria" panose="02040503050406030204" pitchFamily="18" charset="0"/>
              </a:rPr>
              <a:t> </a:t>
            </a:r>
            <a:r>
              <a:rPr lang="id-ID" sz="2400" spc="-10">
                <a:latin typeface="+mn-lt"/>
                <a:ea typeface="Cambria" panose="02040503050406030204" pitchFamily="18" charset="0"/>
                <a:cs typeface="Cambria" panose="02040503050406030204" pitchFamily="18" charset="0"/>
              </a:rPr>
              <a:t>daerah</a:t>
            </a:r>
            <a:r>
              <a:rPr lang="en-US" sz="2400" spc="-10" dirty="0">
                <a:latin typeface="+mn-lt"/>
                <a:ea typeface="Cambria" panose="02040503050406030204" pitchFamily="18" charset="0"/>
                <a:cs typeface="Cambria" panose="02040503050406030204" pitchFamily="18" charset="0"/>
              </a:rPr>
              <a:t> </a:t>
            </a:r>
            <a:r>
              <a:rPr lang="id-ID" sz="2400" spc="-20" dirty="0">
                <a:latin typeface="+mn-lt"/>
                <a:ea typeface="Cambria" panose="02040503050406030204" pitchFamily="18" charset="0"/>
                <a:cs typeface="Cambria" panose="02040503050406030204" pitchFamily="18" charset="0"/>
              </a:rPr>
              <a:t>yang</a:t>
            </a:r>
            <a:r>
              <a:rPr lang="en-US" sz="2400" spc="-20" dirty="0">
                <a:latin typeface="+mn-lt"/>
                <a:ea typeface="Cambria" panose="02040503050406030204" pitchFamily="18" charset="0"/>
                <a:cs typeface="Cambria" panose="02040503050406030204" pitchFamily="18" charset="0"/>
              </a:rPr>
              <a:t> </a:t>
            </a:r>
            <a:r>
              <a:rPr lang="id-ID" sz="2400" spc="-10" dirty="0">
                <a:latin typeface="+mn-lt"/>
                <a:ea typeface="Cambria" panose="02040503050406030204" pitchFamily="18" charset="0"/>
                <a:cs typeface="Cambria" panose="02040503050406030204" pitchFamily="18" charset="0"/>
              </a:rPr>
              <a:t>dilakukan</a:t>
            </a:r>
            <a:r>
              <a:rPr lang="id-ID" sz="2400" dirty="0">
                <a:latin typeface="+mn-lt"/>
                <a:ea typeface="Cambria" panose="02040503050406030204" pitchFamily="18" charset="0"/>
                <a:cs typeface="Cambria" panose="02040503050406030204" pitchFamily="18" charset="0"/>
              </a:rPr>
              <a:t>		</a:t>
            </a:r>
            <a:r>
              <a:rPr lang="id-ID" sz="2400" spc="-10" dirty="0">
                <a:latin typeface="+mn-lt"/>
                <a:ea typeface="Cambria" panose="02040503050406030204" pitchFamily="18" charset="0"/>
                <a:cs typeface="Cambria" panose="02040503050406030204" pitchFamily="18" charset="0"/>
              </a:rPr>
              <a:t>mulai</a:t>
            </a:r>
            <a:r>
              <a:rPr lang="en-US" sz="2400" spc="-10" dirty="0">
                <a:latin typeface="+mn-lt"/>
                <a:ea typeface="Cambria" panose="02040503050406030204" pitchFamily="18" charset="0"/>
                <a:cs typeface="Cambria" panose="02040503050406030204" pitchFamily="18" charset="0"/>
              </a:rPr>
              <a:t> </a:t>
            </a:r>
            <a:r>
              <a:rPr lang="id-ID" sz="2400" spc="-20" dirty="0">
                <a:latin typeface="+mn-lt"/>
                <a:ea typeface="Cambria" panose="02040503050406030204" pitchFamily="18" charset="0"/>
                <a:cs typeface="Cambria" panose="02040503050406030204" pitchFamily="18" charset="0"/>
              </a:rPr>
              <a:t>dari </a:t>
            </a:r>
            <a:r>
              <a:rPr lang="id-ID" sz="2400" dirty="0">
                <a:latin typeface="+mn-lt"/>
                <a:ea typeface="Cambria" panose="02040503050406030204" pitchFamily="18" charset="0"/>
                <a:cs typeface="Cambria" panose="02040503050406030204" pitchFamily="18" charset="0"/>
              </a:rPr>
              <a:t>pengadaan,</a:t>
            </a:r>
            <a:r>
              <a:rPr lang="id-ID" sz="2400" spc="200" dirty="0">
                <a:latin typeface="+mn-lt"/>
                <a:ea typeface="Cambria" panose="02040503050406030204" pitchFamily="18" charset="0"/>
                <a:cs typeface="Cambria" panose="02040503050406030204" pitchFamily="18" charset="0"/>
              </a:rPr>
              <a:t> </a:t>
            </a:r>
            <a:r>
              <a:rPr lang="id-ID" sz="2400" dirty="0">
                <a:latin typeface="+mn-lt"/>
                <a:ea typeface="Cambria" panose="02040503050406030204" pitchFamily="18" charset="0"/>
                <a:cs typeface="Cambria" panose="02040503050406030204" pitchFamily="18" charset="0"/>
              </a:rPr>
              <a:t>inventarisasi,</a:t>
            </a:r>
            <a:r>
              <a:rPr lang="id-ID" sz="2400" spc="200" dirty="0">
                <a:latin typeface="+mn-lt"/>
                <a:ea typeface="Cambria" panose="02040503050406030204" pitchFamily="18" charset="0"/>
                <a:cs typeface="Cambria" panose="02040503050406030204" pitchFamily="18" charset="0"/>
              </a:rPr>
              <a:t> </a:t>
            </a:r>
            <a:r>
              <a:rPr lang="id-ID" sz="2400" dirty="0">
                <a:latin typeface="+mn-lt"/>
                <a:ea typeface="Cambria" panose="02040503050406030204" pitchFamily="18" charset="0"/>
                <a:cs typeface="Cambria" panose="02040503050406030204" pitchFamily="18" charset="0"/>
              </a:rPr>
              <a:t>sampai</a:t>
            </a:r>
            <a:r>
              <a:rPr lang="id-ID" sz="2400" spc="200" dirty="0">
                <a:latin typeface="+mn-lt"/>
                <a:ea typeface="Cambria" panose="02040503050406030204" pitchFamily="18" charset="0"/>
                <a:cs typeface="Cambria" panose="02040503050406030204" pitchFamily="18" charset="0"/>
              </a:rPr>
              <a:t> </a:t>
            </a:r>
            <a:r>
              <a:rPr lang="id-ID" sz="2400" dirty="0">
                <a:latin typeface="+mn-lt"/>
                <a:ea typeface="Cambria" panose="02040503050406030204" pitchFamily="18" charset="0"/>
                <a:cs typeface="Cambria" panose="02040503050406030204" pitchFamily="18" charset="0"/>
              </a:rPr>
              <a:t>dengan</a:t>
            </a:r>
            <a:r>
              <a:rPr lang="id-ID" sz="2400" spc="200" dirty="0">
                <a:latin typeface="+mn-lt"/>
                <a:ea typeface="Cambria" panose="02040503050406030204" pitchFamily="18" charset="0"/>
                <a:cs typeface="Cambria" panose="02040503050406030204" pitchFamily="18" charset="0"/>
              </a:rPr>
              <a:t> </a:t>
            </a:r>
            <a:r>
              <a:rPr lang="id-ID" sz="2400" dirty="0">
                <a:latin typeface="+mn-lt"/>
                <a:ea typeface="Cambria" panose="02040503050406030204" pitchFamily="18" charset="0"/>
                <a:cs typeface="Cambria" panose="02040503050406030204" pitchFamily="18" charset="0"/>
              </a:rPr>
              <a:t>penghapusannya.</a:t>
            </a:r>
            <a:r>
              <a:rPr lang="id-ID" sz="2400" spc="200" dirty="0">
                <a:latin typeface="+mn-lt"/>
                <a:ea typeface="Cambria" panose="02040503050406030204" pitchFamily="18" charset="0"/>
                <a:cs typeface="Cambria" panose="02040503050406030204" pitchFamily="18" charset="0"/>
              </a:rPr>
              <a:t> </a:t>
            </a:r>
            <a:endParaRPr lang="en-US" sz="2400" spc="200" dirty="0">
              <a:latin typeface="+mn-lt"/>
              <a:ea typeface="Cambria" panose="02040503050406030204" pitchFamily="18" charset="0"/>
              <a:cs typeface="Cambria" panose="02040503050406030204" pitchFamily="18" charset="0"/>
            </a:endParaRPr>
          </a:p>
          <a:p>
            <a:pPr marL="357505" marR="10160" indent="-342900" algn="just">
              <a:lnSpc>
                <a:spcPct val="150000"/>
              </a:lnSpc>
              <a:spcBef>
                <a:spcPts val="1305"/>
              </a:spcBef>
              <a:buFont typeface="Arial" panose="020B0604020202020204" pitchFamily="34" charset="0"/>
              <a:buChar char="•"/>
              <a:tabLst>
                <a:tab pos="668020" algn="l"/>
                <a:tab pos="864870" algn="l"/>
                <a:tab pos="1078230" algn="l"/>
                <a:tab pos="1154430" algn="l"/>
                <a:tab pos="1367790" algn="l"/>
                <a:tab pos="1535430" algn="l"/>
                <a:tab pos="1772920" algn="l"/>
                <a:tab pos="1805305" algn="l"/>
                <a:tab pos="2059305" algn="l"/>
                <a:tab pos="2275840" algn="l"/>
                <a:tab pos="2322195" algn="l"/>
                <a:tab pos="2616835" algn="l"/>
                <a:tab pos="2983865" algn="l"/>
                <a:tab pos="3323590" algn="l"/>
                <a:tab pos="3486785" algn="l"/>
                <a:tab pos="3609975" algn="l"/>
                <a:tab pos="3853815" algn="l"/>
                <a:tab pos="3909060" algn="l"/>
                <a:tab pos="4137660" algn="l"/>
                <a:tab pos="4372610" algn="l"/>
                <a:tab pos="4780280" algn="l"/>
                <a:tab pos="4944745" algn="l"/>
                <a:tab pos="5066030" algn="l"/>
                <a:tab pos="5102225" algn="l"/>
                <a:tab pos="5501640" algn="l"/>
                <a:tab pos="5588000" algn="l"/>
                <a:tab pos="5664200" algn="l"/>
              </a:tabLst>
            </a:pPr>
            <a:r>
              <a:rPr lang="en-US" sz="2400" spc="200" dirty="0">
                <a:latin typeface="+mn-lt"/>
                <a:ea typeface="Cambria" panose="02040503050406030204" pitchFamily="18" charset="0"/>
                <a:cs typeface="Cambria" panose="02040503050406030204" pitchFamily="18" charset="0"/>
              </a:rPr>
              <a:t>T</a:t>
            </a:r>
            <a:r>
              <a:rPr lang="id-ID" sz="2400" dirty="0" err="1">
                <a:latin typeface="+mn-lt"/>
                <a:ea typeface="Cambria" panose="02040503050406030204" pitchFamily="18" charset="0"/>
                <a:cs typeface="Cambria" panose="02040503050406030204" pitchFamily="18" charset="0"/>
              </a:rPr>
              <a:t>idak</a:t>
            </a:r>
            <a:r>
              <a:rPr lang="id-ID" sz="2400" spc="400" dirty="0">
                <a:latin typeface="+mn-lt"/>
                <a:ea typeface="Cambria" panose="02040503050406030204" pitchFamily="18" charset="0"/>
                <a:cs typeface="Cambria" panose="02040503050406030204" pitchFamily="18" charset="0"/>
              </a:rPr>
              <a:t> </a:t>
            </a:r>
            <a:r>
              <a:rPr lang="id-ID" sz="2400" dirty="0">
                <a:latin typeface="+mn-lt"/>
                <a:ea typeface="Cambria" panose="02040503050406030204" pitchFamily="18" charset="0"/>
                <a:cs typeface="Cambria" panose="02040503050406030204" pitchFamily="18" charset="0"/>
              </a:rPr>
              <a:t>memasuki</a:t>
            </a:r>
            <a:r>
              <a:rPr lang="id-ID" sz="2400" spc="400" dirty="0">
                <a:latin typeface="+mn-lt"/>
                <a:ea typeface="Cambria" panose="02040503050406030204" pitchFamily="18" charset="0"/>
                <a:cs typeface="Cambria" panose="02040503050406030204" pitchFamily="18" charset="0"/>
              </a:rPr>
              <a:t> </a:t>
            </a:r>
            <a:r>
              <a:rPr lang="id-ID" sz="2400" dirty="0">
                <a:latin typeface="+mn-lt"/>
                <a:ea typeface="Cambria" panose="02040503050406030204" pitchFamily="18" charset="0"/>
                <a:cs typeface="Cambria" panose="02040503050406030204" pitchFamily="18" charset="0"/>
              </a:rPr>
              <a:t>permasalahan</a:t>
            </a:r>
            <a:r>
              <a:rPr lang="id-ID" sz="2400" spc="400" dirty="0">
                <a:latin typeface="+mn-lt"/>
                <a:ea typeface="Cambria" panose="02040503050406030204" pitchFamily="18" charset="0"/>
                <a:cs typeface="Cambria" panose="02040503050406030204" pitchFamily="18" charset="0"/>
              </a:rPr>
              <a:t> </a:t>
            </a:r>
            <a:r>
              <a:rPr lang="id-ID" sz="2400" dirty="0">
                <a:latin typeface="+mn-lt"/>
                <a:ea typeface="Cambria" panose="02040503050406030204" pitchFamily="18" charset="0"/>
                <a:cs typeface="Cambria" panose="02040503050406030204" pitchFamily="18" charset="0"/>
              </a:rPr>
              <a:t>hukum</a:t>
            </a:r>
            <a:r>
              <a:rPr lang="id-ID" sz="2400" spc="400" dirty="0">
                <a:latin typeface="+mn-lt"/>
                <a:ea typeface="Cambria" panose="02040503050406030204" pitchFamily="18" charset="0"/>
                <a:cs typeface="Cambria" panose="02040503050406030204" pitchFamily="18" charset="0"/>
              </a:rPr>
              <a:t> </a:t>
            </a:r>
            <a:r>
              <a:rPr lang="id-ID" sz="2400" dirty="0">
                <a:latin typeface="+mn-lt"/>
                <a:ea typeface="Cambria" panose="02040503050406030204" pitchFamily="18" charset="0"/>
                <a:cs typeface="Cambria" panose="02040503050406030204" pitchFamily="18" charset="0"/>
              </a:rPr>
              <a:t>yang</a:t>
            </a:r>
            <a:r>
              <a:rPr lang="id-ID" sz="2400" spc="400" dirty="0">
                <a:latin typeface="+mn-lt"/>
                <a:ea typeface="Cambria" panose="02040503050406030204" pitchFamily="18" charset="0"/>
                <a:cs typeface="Cambria" panose="02040503050406030204" pitchFamily="18" charset="0"/>
              </a:rPr>
              <a:t> </a:t>
            </a:r>
            <a:r>
              <a:rPr lang="id-ID" sz="2400" dirty="0">
                <a:latin typeface="+mn-lt"/>
                <a:ea typeface="Cambria" panose="02040503050406030204" pitchFamily="18" charset="0"/>
                <a:cs typeface="Cambria" panose="02040503050406030204" pitchFamily="18" charset="0"/>
              </a:rPr>
              <a:t>berkaitan</a:t>
            </a:r>
            <a:r>
              <a:rPr lang="id-ID" sz="2400" spc="400" dirty="0">
                <a:latin typeface="+mn-lt"/>
                <a:ea typeface="Cambria" panose="02040503050406030204" pitchFamily="18" charset="0"/>
                <a:cs typeface="Cambria" panose="02040503050406030204" pitchFamily="18" charset="0"/>
              </a:rPr>
              <a:t> </a:t>
            </a:r>
            <a:r>
              <a:rPr lang="id-ID" sz="2400" dirty="0">
                <a:latin typeface="+mn-lt"/>
                <a:ea typeface="Cambria" panose="02040503050406030204" pitchFamily="18" charset="0"/>
                <a:cs typeface="Cambria" panose="02040503050406030204" pitchFamily="18" charset="0"/>
              </a:rPr>
              <a:t>dengan</a:t>
            </a:r>
            <a:r>
              <a:rPr lang="id-ID" sz="2400" spc="400" dirty="0">
                <a:latin typeface="+mn-lt"/>
                <a:ea typeface="Cambria" panose="02040503050406030204" pitchFamily="18" charset="0"/>
                <a:cs typeface="Cambria" panose="02040503050406030204" pitchFamily="18" charset="0"/>
              </a:rPr>
              <a:t> </a:t>
            </a:r>
            <a:r>
              <a:rPr lang="id-ID" sz="2400" dirty="0">
                <a:latin typeface="+mn-lt"/>
                <a:ea typeface="Cambria" panose="02040503050406030204" pitchFamily="18" charset="0"/>
                <a:cs typeface="Cambria" panose="02040503050406030204" pitchFamily="18" charset="0"/>
              </a:rPr>
              <a:t>keabsahan dokumen dari setiap barang yang teridentifikasi maupun masalah hukum lain. </a:t>
            </a:r>
            <a:endParaRPr lang="en-US" sz="2400" dirty="0">
              <a:latin typeface="+mn-lt"/>
              <a:ea typeface="Cambria" panose="02040503050406030204" pitchFamily="18" charset="0"/>
              <a:cs typeface="Cambria" panose="02040503050406030204" pitchFamily="18" charset="0"/>
            </a:endParaRPr>
          </a:p>
          <a:p>
            <a:pPr marL="357505" marR="10160" indent="-342900" algn="just">
              <a:lnSpc>
                <a:spcPct val="150000"/>
              </a:lnSpc>
              <a:spcBef>
                <a:spcPts val="1305"/>
              </a:spcBef>
              <a:buFont typeface="Arial" panose="020B0604020202020204" pitchFamily="34" charset="0"/>
              <a:buChar char="•"/>
              <a:tabLst>
                <a:tab pos="668020" algn="l"/>
                <a:tab pos="864870" algn="l"/>
                <a:tab pos="1078230" algn="l"/>
                <a:tab pos="1154430" algn="l"/>
                <a:tab pos="1367790" algn="l"/>
                <a:tab pos="1535430" algn="l"/>
                <a:tab pos="1772920" algn="l"/>
                <a:tab pos="1805305" algn="l"/>
                <a:tab pos="2059305" algn="l"/>
                <a:tab pos="2275840" algn="l"/>
                <a:tab pos="2322195" algn="l"/>
                <a:tab pos="2616835" algn="l"/>
                <a:tab pos="2983865" algn="l"/>
                <a:tab pos="3323590" algn="l"/>
                <a:tab pos="3486785" algn="l"/>
                <a:tab pos="3609975" algn="l"/>
                <a:tab pos="3853815" algn="l"/>
                <a:tab pos="3909060" algn="l"/>
                <a:tab pos="4137660" algn="l"/>
                <a:tab pos="4372610" algn="l"/>
                <a:tab pos="4780280" algn="l"/>
                <a:tab pos="4944745" algn="l"/>
                <a:tab pos="5066030" algn="l"/>
                <a:tab pos="5102225" algn="l"/>
                <a:tab pos="5501640" algn="l"/>
                <a:tab pos="5588000" algn="l"/>
                <a:tab pos="5664200" algn="l"/>
              </a:tabLst>
            </a:pPr>
            <a:r>
              <a:rPr lang="en-US" sz="2400" dirty="0">
                <a:latin typeface="+mn-lt"/>
                <a:ea typeface="Cambria" panose="02040503050406030204" pitchFamily="18" charset="0"/>
                <a:cs typeface="Cambria" panose="02040503050406030204" pitchFamily="18" charset="0"/>
              </a:rPr>
              <a:t>T</a:t>
            </a:r>
            <a:r>
              <a:rPr lang="id-ID" sz="2400" dirty="0" err="1">
                <a:latin typeface="+mn-lt"/>
                <a:ea typeface="Cambria" panose="02040503050406030204" pitchFamily="18" charset="0"/>
                <a:cs typeface="Cambria" panose="02040503050406030204" pitchFamily="18" charset="0"/>
              </a:rPr>
              <a:t>idak</a:t>
            </a:r>
            <a:r>
              <a:rPr lang="id-ID" sz="2400" spc="200" dirty="0">
                <a:latin typeface="+mn-lt"/>
                <a:ea typeface="Cambria" panose="02040503050406030204" pitchFamily="18" charset="0"/>
                <a:cs typeface="Cambria" panose="02040503050406030204" pitchFamily="18" charset="0"/>
              </a:rPr>
              <a:t> </a:t>
            </a:r>
            <a:r>
              <a:rPr lang="id-ID" sz="2400" dirty="0">
                <a:latin typeface="+mn-lt"/>
                <a:ea typeface="Cambria" panose="02040503050406030204" pitchFamily="18" charset="0"/>
                <a:cs typeface="Cambria" panose="02040503050406030204" pitchFamily="18" charset="0"/>
              </a:rPr>
              <a:t>memasuki</a:t>
            </a:r>
            <a:r>
              <a:rPr lang="id-ID" sz="2400" spc="200" dirty="0">
                <a:latin typeface="+mn-lt"/>
                <a:ea typeface="Cambria" panose="02040503050406030204" pitchFamily="18" charset="0"/>
                <a:cs typeface="Cambria" panose="02040503050406030204" pitchFamily="18" charset="0"/>
              </a:rPr>
              <a:t> </a:t>
            </a:r>
            <a:r>
              <a:rPr lang="id-ID" sz="2400" dirty="0">
                <a:latin typeface="+mn-lt"/>
                <a:ea typeface="Cambria" panose="02040503050406030204" pitchFamily="18" charset="0"/>
                <a:cs typeface="Cambria" panose="02040503050406030204" pitchFamily="18" charset="0"/>
              </a:rPr>
              <a:t>wilayah</a:t>
            </a:r>
            <a:r>
              <a:rPr lang="id-ID" sz="2400" spc="200" dirty="0">
                <a:latin typeface="+mn-lt"/>
                <a:ea typeface="Cambria" panose="02040503050406030204" pitchFamily="18" charset="0"/>
                <a:cs typeface="Cambria" panose="02040503050406030204" pitchFamily="18" charset="0"/>
              </a:rPr>
              <a:t> </a:t>
            </a:r>
            <a:r>
              <a:rPr lang="id-ID" sz="2400" dirty="0">
                <a:latin typeface="+mn-lt"/>
                <a:ea typeface="Cambria" panose="02040503050406030204" pitchFamily="18" charset="0"/>
                <a:cs typeface="Cambria" panose="02040503050406030204" pitchFamily="18" charset="0"/>
              </a:rPr>
              <a:t>penafsiran</a:t>
            </a:r>
            <a:r>
              <a:rPr lang="id-ID" sz="2400" spc="200" dirty="0">
                <a:latin typeface="+mn-lt"/>
                <a:ea typeface="Cambria" panose="02040503050406030204" pitchFamily="18" charset="0"/>
                <a:cs typeface="Cambria" panose="02040503050406030204" pitchFamily="18" charset="0"/>
              </a:rPr>
              <a:t> </a:t>
            </a:r>
            <a:r>
              <a:rPr lang="id-ID" sz="2400" dirty="0">
                <a:latin typeface="+mn-lt"/>
                <a:ea typeface="Cambria" panose="02040503050406030204" pitchFamily="18" charset="0"/>
                <a:cs typeface="Cambria" panose="02040503050406030204" pitchFamily="18" charset="0"/>
              </a:rPr>
              <a:t>nilai</a:t>
            </a:r>
            <a:r>
              <a:rPr lang="id-ID" sz="2400" spc="200" dirty="0">
                <a:latin typeface="+mn-lt"/>
                <a:ea typeface="Cambria" panose="02040503050406030204" pitchFamily="18" charset="0"/>
                <a:cs typeface="Cambria" panose="02040503050406030204" pitchFamily="18" charset="0"/>
              </a:rPr>
              <a:t> </a:t>
            </a:r>
            <a:r>
              <a:rPr lang="id-ID" sz="2400" dirty="0">
                <a:latin typeface="+mn-lt"/>
                <a:ea typeface="Cambria" panose="02040503050406030204" pitchFamily="18" charset="0"/>
                <a:cs typeface="Cambria" panose="02040503050406030204" pitchFamily="18" charset="0"/>
              </a:rPr>
              <a:t>nominal</a:t>
            </a:r>
            <a:r>
              <a:rPr lang="id-ID" sz="2400" spc="200" dirty="0">
                <a:latin typeface="+mn-lt"/>
                <a:ea typeface="Cambria" panose="02040503050406030204" pitchFamily="18" charset="0"/>
                <a:cs typeface="Cambria" panose="02040503050406030204" pitchFamily="18" charset="0"/>
              </a:rPr>
              <a:t> </a:t>
            </a:r>
            <a:r>
              <a:rPr lang="id-ID" sz="2400" dirty="0">
                <a:latin typeface="+mn-lt"/>
                <a:ea typeface="Cambria" panose="02040503050406030204" pitchFamily="18" charset="0"/>
                <a:cs typeface="Cambria" panose="02040503050406030204" pitchFamily="18" charset="0"/>
              </a:rPr>
              <a:t>dari </a:t>
            </a:r>
            <a:r>
              <a:rPr lang="id-ID" sz="2400" spc="-10" dirty="0">
                <a:latin typeface="+mn-lt"/>
                <a:ea typeface="Cambria" panose="02040503050406030204" pitchFamily="18" charset="0"/>
                <a:cs typeface="Cambria" panose="02040503050406030204" pitchFamily="18" charset="0"/>
              </a:rPr>
              <a:t>barang</a:t>
            </a:r>
            <a:r>
              <a:rPr lang="en-US" sz="2400" spc="-10" dirty="0">
                <a:latin typeface="+mn-lt"/>
                <a:ea typeface="Cambria" panose="02040503050406030204" pitchFamily="18" charset="0"/>
                <a:cs typeface="Cambria" panose="02040503050406030204" pitchFamily="18" charset="0"/>
              </a:rPr>
              <a:t> </a:t>
            </a:r>
            <a:r>
              <a:rPr lang="id-ID" sz="2400" spc="-20" dirty="0">
                <a:latin typeface="+mn-lt"/>
                <a:ea typeface="Cambria" panose="02040503050406030204" pitchFamily="18" charset="0"/>
                <a:cs typeface="Cambria" panose="02040503050406030204" pitchFamily="18" charset="0"/>
              </a:rPr>
              <a:t>yang</a:t>
            </a:r>
            <a:r>
              <a:rPr lang="en-US" sz="2400" spc="-20" dirty="0">
                <a:latin typeface="+mn-lt"/>
                <a:ea typeface="Cambria" panose="02040503050406030204" pitchFamily="18" charset="0"/>
                <a:cs typeface="Cambria" panose="02040503050406030204" pitchFamily="18" charset="0"/>
              </a:rPr>
              <a:t> </a:t>
            </a:r>
            <a:r>
              <a:rPr lang="id-ID" sz="2400" spc="-10" dirty="0">
                <a:latin typeface="+mn-lt"/>
                <a:ea typeface="Cambria" panose="02040503050406030204" pitchFamily="18" charset="0"/>
                <a:cs typeface="Cambria" panose="02040503050406030204" pitchFamily="18" charset="0"/>
              </a:rPr>
              <a:t>didata.</a:t>
            </a:r>
            <a:r>
              <a:rPr lang="id-ID" sz="2000" dirty="0">
                <a:latin typeface="+mn-lt"/>
                <a:ea typeface="Cambria" panose="02040503050406030204" pitchFamily="18" charset="0"/>
                <a:cs typeface="Cambria" panose="02040503050406030204" pitchFamily="18" charset="0"/>
              </a:rPr>
              <a:t>	</a:t>
            </a:r>
            <a:r>
              <a:rPr lang="id-ID" sz="1800" dirty="0">
                <a:latin typeface="+mn-lt"/>
                <a:ea typeface="Cambria" panose="02040503050406030204" pitchFamily="18" charset="0"/>
                <a:cs typeface="Cambria" panose="02040503050406030204" pitchFamily="18" charset="0"/>
              </a:rPr>
              <a:t>	</a:t>
            </a:r>
          </a:p>
        </p:txBody>
      </p:sp>
    </p:spTree>
    <p:extLst>
      <p:ext uri="{BB962C8B-B14F-4D97-AF65-F5344CB8AC3E}">
        <p14:creationId xmlns:p14="http://schemas.microsoft.com/office/powerpoint/2010/main" val="20288857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42">
          <a:extLst>
            <a:ext uri="{FF2B5EF4-FFF2-40B4-BE49-F238E27FC236}">
              <a16:creationId xmlns:a16="http://schemas.microsoft.com/office/drawing/2014/main" id="{2A8E565C-8AE1-20C2-3464-0609E2839DE8}"/>
            </a:ext>
          </a:extLst>
        </p:cNvPr>
        <p:cNvGrpSpPr/>
        <p:nvPr/>
      </p:nvGrpSpPr>
      <p:grpSpPr>
        <a:xfrm>
          <a:off x="0" y="0"/>
          <a:ext cx="0" cy="0"/>
          <a:chOff x="0" y="0"/>
          <a:chExt cx="0" cy="0"/>
        </a:xfrm>
      </p:grpSpPr>
      <p:grpSp>
        <p:nvGrpSpPr>
          <p:cNvPr id="1143" name="Google Shape;1143;p87">
            <a:extLst>
              <a:ext uri="{FF2B5EF4-FFF2-40B4-BE49-F238E27FC236}">
                <a16:creationId xmlns:a16="http://schemas.microsoft.com/office/drawing/2014/main" id="{DF65CAC7-0346-8D90-2799-8DBC6B793156}"/>
              </a:ext>
            </a:extLst>
          </p:cNvPr>
          <p:cNvGrpSpPr/>
          <p:nvPr/>
        </p:nvGrpSpPr>
        <p:grpSpPr>
          <a:xfrm>
            <a:off x="1190995" y="500295"/>
            <a:ext cx="9193976" cy="667649"/>
            <a:chOff x="-26450" y="1581048"/>
            <a:chExt cx="4069910" cy="464271"/>
          </a:xfrm>
        </p:grpSpPr>
        <p:sp>
          <p:nvSpPr>
            <p:cNvPr id="1146" name="Google Shape;1146;p87">
              <a:extLst>
                <a:ext uri="{FF2B5EF4-FFF2-40B4-BE49-F238E27FC236}">
                  <a16:creationId xmlns:a16="http://schemas.microsoft.com/office/drawing/2014/main" id="{703E0625-8259-69D2-EBAF-279AAF708208}"/>
                </a:ext>
              </a:extLst>
            </p:cNvPr>
            <p:cNvSpPr/>
            <p:nvPr/>
          </p:nvSpPr>
          <p:spPr>
            <a:xfrm>
              <a:off x="0" y="1581048"/>
              <a:ext cx="3989030" cy="449797"/>
            </a:xfrm>
            <a:prstGeom prst="rect">
              <a:avLst/>
            </a:prstGeom>
            <a:solidFill>
              <a:srgbClr val="2CA3EE"/>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47" name="Google Shape;1147;p87">
              <a:extLst>
                <a:ext uri="{FF2B5EF4-FFF2-40B4-BE49-F238E27FC236}">
                  <a16:creationId xmlns:a16="http://schemas.microsoft.com/office/drawing/2014/main" id="{42797252-3CE9-113E-0AF4-B293AFC37DE2}"/>
                </a:ext>
              </a:extLst>
            </p:cNvPr>
            <p:cNvSpPr txBox="1"/>
            <p:nvPr/>
          </p:nvSpPr>
          <p:spPr>
            <a:xfrm>
              <a:off x="-26450" y="1595522"/>
              <a:ext cx="4069910" cy="449797"/>
            </a:xfrm>
            <a:prstGeom prst="rect">
              <a:avLst/>
            </a:prstGeom>
            <a:noFill/>
            <a:ln>
              <a:noFill/>
            </a:ln>
          </p:spPr>
          <p:txBody>
            <a:bodyPr spcFirstLastPara="1" wrap="square" lIns="80000" tIns="80000" rIns="80000" bIns="80000" anchor="ctr" anchorCtr="0">
              <a:noAutofit/>
            </a:bodyPr>
            <a:lstStyle/>
            <a:p>
              <a:pPr lvl="2" algn="ctr"/>
              <a:r>
                <a:rPr lang="en-US" sz="2400" b="1" dirty="0"/>
                <a:t>Ruang </a:t>
              </a:r>
              <a:r>
                <a:rPr lang="en-US" sz="2400" b="1" dirty="0" err="1"/>
                <a:t>Lingkup</a:t>
              </a:r>
              <a:r>
                <a:rPr lang="en-US" sz="2400" b="1" dirty="0"/>
                <a:t> </a:t>
              </a:r>
              <a:r>
                <a:rPr lang="en-US" sz="2400" b="1" dirty="0" err="1"/>
                <a:t>Pengelolaan</a:t>
              </a:r>
              <a:r>
                <a:rPr lang="en-US" sz="2400" b="1" dirty="0"/>
                <a:t> </a:t>
              </a:r>
              <a:r>
                <a:rPr lang="en-US" sz="2400" b="1" dirty="0" err="1"/>
                <a:t>Arsip</a:t>
              </a:r>
              <a:r>
                <a:rPr lang="en-US" sz="2400" b="1" dirty="0"/>
                <a:t> Aset (Perka ANRI 9/2012)</a:t>
              </a:r>
              <a:endParaRPr lang="id-ID" sz="2000" b="1" dirty="0"/>
            </a:p>
          </p:txBody>
        </p:sp>
      </p:grpSp>
      <p:sp>
        <p:nvSpPr>
          <p:cNvPr id="1153" name="Google Shape;1153;p87">
            <a:extLst>
              <a:ext uri="{FF2B5EF4-FFF2-40B4-BE49-F238E27FC236}">
                <a16:creationId xmlns:a16="http://schemas.microsoft.com/office/drawing/2014/main" id="{F1502151-9E81-1569-00DD-C8E16BD6E2B8}"/>
              </a:ext>
            </a:extLst>
          </p:cNvPr>
          <p:cNvSpPr txBox="1"/>
          <p:nvPr/>
        </p:nvSpPr>
        <p:spPr>
          <a:xfrm>
            <a:off x="1136565" y="1213160"/>
            <a:ext cx="9125448" cy="4955162"/>
          </a:xfrm>
          <a:prstGeom prst="rect">
            <a:avLst/>
          </a:prstGeom>
          <a:noFill/>
          <a:ln>
            <a:noFill/>
          </a:ln>
        </p:spPr>
        <p:txBody>
          <a:bodyPr spcFirstLastPara="1" wrap="square" lIns="91425" tIns="45700" rIns="91425" bIns="45700" anchor="t" anchorCtr="0">
            <a:spAutoFit/>
          </a:bodyPr>
          <a:lstStyle/>
          <a:p>
            <a:pPr marL="285750" indent="-285750" algn="just">
              <a:buFont typeface="Arial" panose="020B0604020202020204" pitchFamily="34" charset="0"/>
              <a:buChar char="•"/>
            </a:pPr>
            <a:r>
              <a:rPr lang="id-ID" sz="2800" dirty="0"/>
              <a:t>Program </a:t>
            </a:r>
            <a:r>
              <a:rPr lang="en-US" sz="2800" dirty="0" err="1"/>
              <a:t>pengelolaan</a:t>
            </a:r>
            <a:r>
              <a:rPr lang="en-US" sz="2800" dirty="0"/>
              <a:t> </a:t>
            </a:r>
            <a:r>
              <a:rPr lang="en-US" sz="2800" dirty="0" err="1"/>
              <a:t>arsip</a:t>
            </a:r>
            <a:r>
              <a:rPr lang="en-US" sz="2800" dirty="0"/>
              <a:t> </a:t>
            </a:r>
            <a:r>
              <a:rPr lang="en-US" sz="2800" dirty="0" err="1"/>
              <a:t>aset</a:t>
            </a:r>
            <a:r>
              <a:rPr lang="en-US" sz="2800" dirty="0"/>
              <a:t> </a:t>
            </a:r>
            <a:r>
              <a:rPr lang="id-ID" sz="2800" dirty="0" err="1"/>
              <a:t>focus</a:t>
            </a:r>
            <a:r>
              <a:rPr lang="en-US" sz="2800" dirty="0"/>
              <a:t> </a:t>
            </a:r>
            <a:r>
              <a:rPr lang="id-ID" sz="2800" dirty="0"/>
              <a:t>pada manajemen pengelolaan arsip/dokumen, yang dimulai dari kegiatan identifikasi dan penelusuran dokumen dari setiap jenis aset/barang yang merupakan milik negara/daerah untuk kemudian</a:t>
            </a:r>
            <a:r>
              <a:rPr lang="en-US" sz="2800" dirty="0"/>
              <a:t> </a:t>
            </a:r>
            <a:r>
              <a:rPr lang="id-ID" sz="2800" dirty="0"/>
              <a:t>ditindaklanjuti dengan teknis penyimpanan dan penyelamatan dokumen atas barang yang ada.</a:t>
            </a:r>
          </a:p>
          <a:p>
            <a:pPr marL="285750" indent="-285750" algn="just">
              <a:buFont typeface="Arial" panose="020B0604020202020204" pitchFamily="34" charset="0"/>
              <a:buChar char="•"/>
            </a:pPr>
            <a:r>
              <a:rPr lang="id-ID" sz="2400" b="1" i="1" dirty="0"/>
              <a:t>Ruang lingku</a:t>
            </a:r>
            <a:r>
              <a:rPr lang="en-US" sz="2400" b="1" i="1" dirty="0" err="1"/>
              <a:t>pnya</a:t>
            </a:r>
            <a:r>
              <a:rPr lang="id-ID" sz="2400" b="1" i="1" dirty="0"/>
              <a:t> meliputi identifikasi, penataan, </a:t>
            </a:r>
            <a:r>
              <a:rPr lang="id-ID" sz="2400" b="1" i="1" dirty="0" err="1"/>
              <a:t>pe</a:t>
            </a:r>
            <a:r>
              <a:rPr lang="en-US" sz="2400" b="1" i="1" dirty="0"/>
              <a:t>r</a:t>
            </a:r>
            <a:r>
              <a:rPr lang="id-ID" sz="2400" b="1" i="1" dirty="0"/>
              <a:t>lindungan, pengamanan, penyelamatan, pemulihan, dan pemanfaatan arsip aset negara/daerah pada lembaga negara, pemerintahan daerah, BUMN, BUMD, dan perguruan tinggi.</a:t>
            </a:r>
            <a:endParaRPr lang="en-US" sz="2400" b="1" i="1" dirty="0"/>
          </a:p>
        </p:txBody>
      </p:sp>
    </p:spTree>
    <p:extLst>
      <p:ext uri="{BB962C8B-B14F-4D97-AF65-F5344CB8AC3E}">
        <p14:creationId xmlns:p14="http://schemas.microsoft.com/office/powerpoint/2010/main" val="13970169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42">
          <a:extLst>
            <a:ext uri="{FF2B5EF4-FFF2-40B4-BE49-F238E27FC236}">
              <a16:creationId xmlns:a16="http://schemas.microsoft.com/office/drawing/2014/main" id="{C7F264B6-D16E-A53A-FECD-BAA7222335C7}"/>
            </a:ext>
          </a:extLst>
        </p:cNvPr>
        <p:cNvGrpSpPr/>
        <p:nvPr/>
      </p:nvGrpSpPr>
      <p:grpSpPr>
        <a:xfrm>
          <a:off x="0" y="0"/>
          <a:ext cx="0" cy="0"/>
          <a:chOff x="0" y="0"/>
          <a:chExt cx="0" cy="0"/>
        </a:xfrm>
      </p:grpSpPr>
      <p:grpSp>
        <p:nvGrpSpPr>
          <p:cNvPr id="1143" name="Google Shape;1143;p87">
            <a:extLst>
              <a:ext uri="{FF2B5EF4-FFF2-40B4-BE49-F238E27FC236}">
                <a16:creationId xmlns:a16="http://schemas.microsoft.com/office/drawing/2014/main" id="{44AFD35B-EBE5-1DFA-FCC8-E8B2E9839CE3}"/>
              </a:ext>
            </a:extLst>
          </p:cNvPr>
          <p:cNvGrpSpPr/>
          <p:nvPr/>
        </p:nvGrpSpPr>
        <p:grpSpPr>
          <a:xfrm>
            <a:off x="355410" y="-12410"/>
            <a:ext cx="11456768" cy="6870410"/>
            <a:chOff x="-189860" y="-540050"/>
            <a:chExt cx="8325770" cy="5187040"/>
          </a:xfrm>
        </p:grpSpPr>
        <p:sp>
          <p:nvSpPr>
            <p:cNvPr id="1144" name="Google Shape;1144;p87">
              <a:extLst>
                <a:ext uri="{FF2B5EF4-FFF2-40B4-BE49-F238E27FC236}">
                  <a16:creationId xmlns:a16="http://schemas.microsoft.com/office/drawing/2014/main" id="{7B6A6E84-0325-5F52-385F-3702FF2422C8}"/>
                </a:ext>
              </a:extLst>
            </p:cNvPr>
            <p:cNvSpPr/>
            <p:nvPr/>
          </p:nvSpPr>
          <p:spPr>
            <a:xfrm>
              <a:off x="-179179" y="-540050"/>
              <a:ext cx="8307180" cy="543581"/>
            </a:xfrm>
            <a:prstGeom prst="rect">
              <a:avLst/>
            </a:prstGeom>
            <a:solidFill>
              <a:srgbClr val="2892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87">
              <a:extLst>
                <a:ext uri="{FF2B5EF4-FFF2-40B4-BE49-F238E27FC236}">
                  <a16:creationId xmlns:a16="http://schemas.microsoft.com/office/drawing/2014/main" id="{6A949985-A5BF-4539-BE74-C13EE0506242}"/>
                </a:ext>
              </a:extLst>
            </p:cNvPr>
            <p:cNvSpPr txBox="1"/>
            <p:nvPr/>
          </p:nvSpPr>
          <p:spPr>
            <a:xfrm>
              <a:off x="-189860" y="-523622"/>
              <a:ext cx="8307179" cy="543581"/>
            </a:xfrm>
            <a:prstGeom prst="rect">
              <a:avLst/>
            </a:prstGeom>
            <a:noFill/>
            <a:ln>
              <a:noFill/>
            </a:ln>
          </p:spPr>
          <p:txBody>
            <a:bodyPr spcFirstLastPara="1" wrap="square" lIns="186675" tIns="186675" rIns="186675" bIns="186675" anchor="ctr" anchorCtr="0">
              <a:noAutofit/>
            </a:bodyPr>
            <a:lstStyle/>
            <a:p>
              <a:pPr lvl="0" algn="ctr">
                <a:lnSpc>
                  <a:spcPct val="90000"/>
                </a:lnSpc>
              </a:pPr>
              <a:r>
                <a:rPr lang="en-US" sz="4400" b="1" dirty="0">
                  <a:solidFill>
                    <a:srgbClr val="003366"/>
                  </a:solidFill>
                  <a:latin typeface="Schoolbell"/>
                  <a:ea typeface="Schoolbell"/>
                  <a:cs typeface="Schoolbell"/>
                  <a:sym typeface="Schoolbell"/>
                </a:rPr>
                <a:t>JENIS ARSIP ASET </a:t>
              </a:r>
              <a:r>
                <a:rPr lang="en-US" sz="2000" b="1" dirty="0"/>
                <a:t>(Perka ANRI 9/2012)</a:t>
              </a:r>
              <a:r>
                <a:rPr lang="en-US" sz="2000" b="1" dirty="0">
                  <a:solidFill>
                    <a:srgbClr val="003366"/>
                  </a:solidFill>
                  <a:latin typeface="Schoolbell"/>
                  <a:ea typeface="Schoolbell"/>
                  <a:cs typeface="Schoolbell"/>
                  <a:sym typeface="Schoolbell"/>
                </a:rPr>
                <a:t> </a:t>
              </a:r>
              <a:endParaRPr sz="4900" dirty="0">
                <a:solidFill>
                  <a:schemeClr val="dk1"/>
                </a:solidFill>
                <a:latin typeface="Twentieth Century"/>
                <a:ea typeface="Twentieth Century"/>
                <a:cs typeface="Twentieth Century"/>
                <a:sym typeface="Twentieth Century"/>
              </a:endParaRPr>
            </a:p>
          </p:txBody>
        </p:sp>
        <p:sp>
          <p:nvSpPr>
            <p:cNvPr id="1146" name="Google Shape;1146;p87">
              <a:extLst>
                <a:ext uri="{FF2B5EF4-FFF2-40B4-BE49-F238E27FC236}">
                  <a16:creationId xmlns:a16="http://schemas.microsoft.com/office/drawing/2014/main" id="{C080645D-7FEB-581B-38FF-BA3617C06344}"/>
                </a:ext>
              </a:extLst>
            </p:cNvPr>
            <p:cNvSpPr/>
            <p:nvPr/>
          </p:nvSpPr>
          <p:spPr>
            <a:xfrm>
              <a:off x="-179179" y="59190"/>
              <a:ext cx="2718730" cy="4564302"/>
            </a:xfrm>
            <a:prstGeom prst="rect">
              <a:avLst/>
            </a:prstGeom>
            <a:solidFill>
              <a:srgbClr val="2CA3EE"/>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87">
              <a:extLst>
                <a:ext uri="{FF2B5EF4-FFF2-40B4-BE49-F238E27FC236}">
                  <a16:creationId xmlns:a16="http://schemas.microsoft.com/office/drawing/2014/main" id="{D3280E75-334A-1D69-2C35-1F13018A37B2}"/>
                </a:ext>
              </a:extLst>
            </p:cNvPr>
            <p:cNvSpPr/>
            <p:nvPr/>
          </p:nvSpPr>
          <p:spPr>
            <a:xfrm>
              <a:off x="2670936" y="81727"/>
              <a:ext cx="2793999" cy="4565263"/>
            </a:xfrm>
            <a:prstGeom prst="rect">
              <a:avLst/>
            </a:prstGeom>
            <a:solidFill>
              <a:srgbClr val="2CA3EE"/>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87">
              <a:extLst>
                <a:ext uri="{FF2B5EF4-FFF2-40B4-BE49-F238E27FC236}">
                  <a16:creationId xmlns:a16="http://schemas.microsoft.com/office/drawing/2014/main" id="{991DFC10-7CCA-057C-817E-64083FB73425}"/>
                </a:ext>
              </a:extLst>
            </p:cNvPr>
            <p:cNvSpPr txBox="1"/>
            <p:nvPr/>
          </p:nvSpPr>
          <p:spPr>
            <a:xfrm>
              <a:off x="2872776" y="1704419"/>
              <a:ext cx="2718730" cy="478745"/>
            </a:xfrm>
            <a:prstGeom prst="rect">
              <a:avLst/>
            </a:prstGeom>
            <a:noFill/>
            <a:ln>
              <a:noFill/>
            </a:ln>
          </p:spPr>
          <p:txBody>
            <a:bodyPr spcFirstLastPara="1" wrap="square" lIns="80000" tIns="80000" rIns="80000" bIns="80000" anchor="ctr" anchorCtr="0">
              <a:noAutofit/>
            </a:bodyPr>
            <a:lstStyle/>
            <a:p>
              <a:pPr marL="0" marR="0" lvl="0" indent="0" algn="ctr" rtl="0">
                <a:lnSpc>
                  <a:spcPct val="90000"/>
                </a:lnSpc>
                <a:spcBef>
                  <a:spcPts val="0"/>
                </a:spcBef>
                <a:spcAft>
                  <a:spcPts val="0"/>
                </a:spcAft>
                <a:buNone/>
              </a:pPr>
              <a:endParaRPr sz="2100" dirty="0">
                <a:solidFill>
                  <a:schemeClr val="dk1"/>
                </a:solidFill>
                <a:latin typeface="Arial"/>
                <a:ea typeface="Arial"/>
                <a:cs typeface="Arial"/>
                <a:sym typeface="Arial"/>
              </a:endParaRPr>
            </a:p>
          </p:txBody>
        </p:sp>
        <p:sp>
          <p:nvSpPr>
            <p:cNvPr id="1150" name="Google Shape;1150;p87">
              <a:extLst>
                <a:ext uri="{FF2B5EF4-FFF2-40B4-BE49-F238E27FC236}">
                  <a16:creationId xmlns:a16="http://schemas.microsoft.com/office/drawing/2014/main" id="{DB085812-45A0-BA4C-C9EB-3B8791020B34}"/>
                </a:ext>
              </a:extLst>
            </p:cNvPr>
            <p:cNvSpPr/>
            <p:nvPr/>
          </p:nvSpPr>
          <p:spPr>
            <a:xfrm>
              <a:off x="5602926" y="77074"/>
              <a:ext cx="2532984" cy="4569916"/>
            </a:xfrm>
            <a:prstGeom prst="rect">
              <a:avLst/>
            </a:prstGeom>
            <a:solidFill>
              <a:srgbClr val="2CA3EE"/>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53" name="Google Shape;1153;p87">
            <a:extLst>
              <a:ext uri="{FF2B5EF4-FFF2-40B4-BE49-F238E27FC236}">
                <a16:creationId xmlns:a16="http://schemas.microsoft.com/office/drawing/2014/main" id="{708C8CA8-CBB1-B0B6-0CC4-0C22E2FFA870}"/>
              </a:ext>
            </a:extLst>
          </p:cNvPr>
          <p:cNvSpPr txBox="1"/>
          <p:nvPr/>
        </p:nvSpPr>
        <p:spPr>
          <a:xfrm>
            <a:off x="390707" y="797995"/>
            <a:ext cx="3591507" cy="6124713"/>
          </a:xfrm>
          <a:prstGeom prst="rect">
            <a:avLst/>
          </a:prstGeom>
          <a:noFill/>
          <a:ln>
            <a:noFill/>
          </a:ln>
        </p:spPr>
        <p:txBody>
          <a:bodyPr spcFirstLastPara="1" wrap="square" lIns="91425" tIns="45700" rIns="91425" bIns="45700" anchor="t" anchorCtr="0">
            <a:spAutoFit/>
          </a:bodyPr>
          <a:lstStyle/>
          <a:p>
            <a:pPr marL="285750" lvl="0" indent="-285750" algn="just">
              <a:buFont typeface="Arial" panose="020B0604020202020204" pitchFamily="34" charset="0"/>
              <a:buChar char="•"/>
            </a:pPr>
            <a:r>
              <a:rPr lang="id-ID" sz="1800" dirty="0"/>
              <a:t>Produk: kartu identitas barang: bergerak/tidak bergerak diikuti nilai materiil (Daftar inventaris ruangan, </a:t>
            </a:r>
            <a:r>
              <a:rPr lang="id-ID" sz="1800" dirty="0" err="1"/>
              <a:t>Tracking</a:t>
            </a:r>
            <a:r>
              <a:rPr lang="id-ID" sz="1800" dirty="0"/>
              <a:t> perpindahan barang);</a:t>
            </a:r>
          </a:p>
          <a:p>
            <a:pPr marL="285750" lvl="0" indent="-285750" algn="just">
              <a:buFont typeface="Arial" panose="020B0604020202020204" pitchFamily="34" charset="0"/>
              <a:buChar char="•"/>
            </a:pPr>
            <a:r>
              <a:rPr lang="id-ID" sz="1800" dirty="0"/>
              <a:t>Sertifikasi aset (Kemenkeu);</a:t>
            </a:r>
          </a:p>
          <a:p>
            <a:pPr marL="285750" lvl="0" indent="-285750" algn="just">
              <a:buFont typeface="Arial" panose="020B0604020202020204" pitchFamily="34" charset="0"/>
              <a:buChar char="•"/>
            </a:pPr>
            <a:r>
              <a:rPr lang="id-ID" sz="1800" dirty="0"/>
              <a:t>Ijin penggunaan tanah dan bangunan (</a:t>
            </a:r>
            <a:r>
              <a:rPr lang="id-ID" sz="1800" dirty="0" err="1"/>
              <a:t>KemPU</a:t>
            </a:r>
            <a:r>
              <a:rPr lang="id-ID" sz="1800" dirty="0"/>
              <a:t>);</a:t>
            </a:r>
          </a:p>
          <a:p>
            <a:pPr marL="285750" lvl="0" indent="-285750" algn="just">
              <a:buFont typeface="Arial" panose="020B0604020202020204" pitchFamily="34" charset="0"/>
              <a:buChar char="•"/>
            </a:pPr>
            <a:r>
              <a:rPr lang="id-ID" sz="1800" dirty="0"/>
              <a:t>Penetapan besaran nilai aset (Kemenkeu);</a:t>
            </a:r>
          </a:p>
          <a:p>
            <a:pPr marL="285750" lvl="0" indent="-285750" algn="just">
              <a:buFont typeface="Arial" panose="020B0604020202020204" pitchFamily="34" charset="0"/>
              <a:buChar char="•"/>
            </a:pPr>
            <a:r>
              <a:rPr lang="id-ID" sz="1800" dirty="0"/>
              <a:t>Penetapan besaran nilai pajak (DJP Kemenkeu);</a:t>
            </a:r>
          </a:p>
          <a:p>
            <a:pPr marL="285750" indent="-285750" algn="just">
              <a:buFont typeface="Arial" panose="020B0604020202020204" pitchFamily="34" charset="0"/>
              <a:buChar char="•"/>
            </a:pPr>
            <a:r>
              <a:rPr lang="id-ID" sz="1800" dirty="0"/>
              <a:t>Penetapan pengalihan hak tanah (BPN);</a:t>
            </a:r>
            <a:endParaRPr lang="en-US" sz="1800" dirty="0"/>
          </a:p>
          <a:p>
            <a:pPr marL="285750" indent="-285750" algn="just">
              <a:buFont typeface="Arial" panose="020B0604020202020204" pitchFamily="34" charset="0"/>
              <a:buChar char="•"/>
            </a:pPr>
            <a:r>
              <a:rPr lang="id-ID" sz="1800" dirty="0"/>
              <a:t>Kontrak, SPM, SP2D, faktur, putusan pengadilan, BAST (</a:t>
            </a:r>
            <a:r>
              <a:rPr lang="id-ID" sz="1800" dirty="0" err="1"/>
              <a:t>suplier</a:t>
            </a:r>
            <a:r>
              <a:rPr lang="id-ID" sz="1800" dirty="0"/>
              <a:t> ke PPK dan pejabat pengadaan ke kuasa pengguna barang);</a:t>
            </a:r>
            <a:endParaRPr lang="en-US" sz="1800" dirty="0"/>
          </a:p>
          <a:p>
            <a:pPr marL="285750" indent="-285750" algn="just">
              <a:buFont typeface="Arial" panose="020B0604020202020204" pitchFamily="34" charset="0"/>
              <a:buChar char="•"/>
            </a:pPr>
            <a:r>
              <a:rPr lang="id-ID" sz="1800" dirty="0"/>
              <a:t>Pencatatan dalam </a:t>
            </a:r>
            <a:r>
              <a:rPr lang="id-ID" sz="1800" dirty="0" err="1"/>
              <a:t>SiMAK</a:t>
            </a:r>
            <a:r>
              <a:rPr lang="id-ID" sz="1800" dirty="0"/>
              <a:t> BMN;</a:t>
            </a:r>
            <a:endParaRPr lang="en-US" sz="1800" dirty="0"/>
          </a:p>
          <a:p>
            <a:pPr marL="285750" indent="-285750" algn="just">
              <a:buFont typeface="Arial" panose="020B0604020202020204" pitchFamily="34" charset="0"/>
              <a:buChar char="•"/>
            </a:pPr>
            <a:endParaRPr lang="id-ID" dirty="0"/>
          </a:p>
        </p:txBody>
      </p:sp>
      <p:sp>
        <p:nvSpPr>
          <p:cNvPr id="1154" name="Google Shape;1154;p87">
            <a:extLst>
              <a:ext uri="{FF2B5EF4-FFF2-40B4-BE49-F238E27FC236}">
                <a16:creationId xmlns:a16="http://schemas.microsoft.com/office/drawing/2014/main" id="{51D60FBE-1196-3086-D49E-82F6DC70421B}"/>
              </a:ext>
            </a:extLst>
          </p:cNvPr>
          <p:cNvSpPr txBox="1"/>
          <p:nvPr/>
        </p:nvSpPr>
        <p:spPr>
          <a:xfrm>
            <a:off x="4322563" y="828460"/>
            <a:ext cx="3761457" cy="6155491"/>
          </a:xfrm>
          <a:prstGeom prst="rect">
            <a:avLst/>
          </a:prstGeom>
          <a:noFill/>
          <a:ln>
            <a:noFill/>
          </a:ln>
        </p:spPr>
        <p:txBody>
          <a:bodyPr spcFirstLastPara="1" wrap="square" lIns="91425" tIns="45700" rIns="91425" bIns="45700" anchor="t" anchorCtr="0">
            <a:spAutoFit/>
          </a:bodyPr>
          <a:lstStyle/>
          <a:p>
            <a:pPr marL="285750" indent="-285750" algn="just">
              <a:buFont typeface="Arial" panose="020B0604020202020204" pitchFamily="34" charset="0"/>
              <a:buChar char="•"/>
            </a:pPr>
            <a:r>
              <a:rPr lang="id-ID" sz="1800" dirty="0"/>
              <a:t>Arsip aset negara (sertifikat tanah, BPKB, gambar gedung, </a:t>
            </a:r>
            <a:r>
              <a:rPr lang="id-ID" sz="1800" i="1" dirty="0" err="1"/>
              <a:t>blue</a:t>
            </a:r>
            <a:r>
              <a:rPr lang="id-ID" sz="1800" i="1" dirty="0"/>
              <a:t> </a:t>
            </a:r>
            <a:r>
              <a:rPr lang="id-ID" sz="1800" i="1" dirty="0" err="1"/>
              <a:t>print</a:t>
            </a:r>
            <a:r>
              <a:rPr lang="id-ID" sz="1800" i="1" dirty="0"/>
              <a:t>, </a:t>
            </a:r>
            <a:r>
              <a:rPr lang="id-ID" sz="1800" dirty="0"/>
              <a:t>dan lain-lain);</a:t>
            </a:r>
            <a:endParaRPr lang="en-US" sz="1800" dirty="0"/>
          </a:p>
          <a:p>
            <a:pPr marL="285750" indent="-285750" algn="just">
              <a:buFont typeface="Arial" panose="020B0604020202020204" pitchFamily="34" charset="0"/>
              <a:buChar char="•"/>
            </a:pPr>
            <a:r>
              <a:rPr lang="id-ID" sz="1800" dirty="0"/>
              <a:t>Gambar teknik;</a:t>
            </a:r>
            <a:endParaRPr lang="en-US" sz="1800" dirty="0"/>
          </a:p>
          <a:p>
            <a:pPr marL="285750" lvl="0" indent="-285750" algn="just">
              <a:buFont typeface="Arial" panose="020B0604020202020204" pitchFamily="34" charset="0"/>
              <a:buChar char="•"/>
            </a:pPr>
            <a:r>
              <a:rPr lang="id-ID" sz="1800" dirty="0"/>
              <a:t>Arsip hak paten dan </a:t>
            </a:r>
            <a:r>
              <a:rPr lang="id-ID" sz="1800" dirty="0" err="1"/>
              <a:t>copy</a:t>
            </a:r>
            <a:r>
              <a:rPr lang="id-ID" sz="1800" dirty="0"/>
              <a:t> </a:t>
            </a:r>
            <a:r>
              <a:rPr lang="id-ID" sz="1800" dirty="0" err="1"/>
              <a:t>right</a:t>
            </a:r>
            <a:r>
              <a:rPr lang="id-ID" sz="1800" dirty="0"/>
              <a:t>;</a:t>
            </a:r>
          </a:p>
          <a:p>
            <a:pPr marL="285750" lvl="0" indent="-285750" algn="just">
              <a:buFont typeface="Arial" panose="020B0604020202020204" pitchFamily="34" charset="0"/>
              <a:buChar char="•"/>
            </a:pPr>
            <a:r>
              <a:rPr lang="id-ID" sz="1800" dirty="0"/>
              <a:t>Berkas perkara pengadilan;</a:t>
            </a:r>
          </a:p>
          <a:p>
            <a:pPr marL="285750" lvl="0" indent="-285750" algn="just">
              <a:buFont typeface="Arial" panose="020B0604020202020204" pitchFamily="34" charset="0"/>
              <a:buChar char="•"/>
            </a:pPr>
            <a:r>
              <a:rPr lang="id-ID" sz="1800" dirty="0"/>
              <a:t>Dokumen pengelolaan keuangan negara;</a:t>
            </a:r>
          </a:p>
          <a:p>
            <a:pPr marL="285750" lvl="0" indent="-285750" algn="just">
              <a:buFont typeface="Arial" panose="020B0604020202020204" pitchFamily="34" charset="0"/>
              <a:buChar char="•"/>
            </a:pPr>
            <a:r>
              <a:rPr lang="id-ID" sz="1800" dirty="0"/>
              <a:t>RUPS;</a:t>
            </a:r>
          </a:p>
          <a:p>
            <a:pPr marL="285750" lvl="0" indent="-285750" algn="just">
              <a:buFont typeface="Arial" panose="020B0604020202020204" pitchFamily="34" charset="0"/>
              <a:buChar char="•"/>
            </a:pPr>
            <a:r>
              <a:rPr lang="id-ID" sz="1800" dirty="0" err="1"/>
              <a:t>Akte</a:t>
            </a:r>
            <a:r>
              <a:rPr lang="id-ID" sz="1800" dirty="0"/>
              <a:t> pendirian;</a:t>
            </a:r>
          </a:p>
          <a:p>
            <a:pPr marL="285750" lvl="0" indent="-285750" algn="just">
              <a:buFont typeface="Arial" panose="020B0604020202020204" pitchFamily="34" charset="0"/>
              <a:buChar char="•"/>
            </a:pPr>
            <a:r>
              <a:rPr lang="id-ID" sz="1800" dirty="0"/>
              <a:t>Piutang lancar (</a:t>
            </a:r>
            <a:r>
              <a:rPr lang="id-ID" sz="1800" i="1" dirty="0" err="1"/>
              <a:t>account</a:t>
            </a:r>
            <a:r>
              <a:rPr lang="id-ID" sz="1800" i="1" dirty="0"/>
              <a:t> </a:t>
            </a:r>
            <a:r>
              <a:rPr lang="id-ID" sz="1800" i="1" dirty="0" err="1"/>
              <a:t>receivable</a:t>
            </a:r>
            <a:r>
              <a:rPr lang="id-ID" sz="1800" dirty="0"/>
              <a:t>);</a:t>
            </a:r>
          </a:p>
          <a:p>
            <a:pPr marL="285750" lvl="0" indent="-285750" algn="just">
              <a:buFont typeface="Arial" panose="020B0604020202020204" pitchFamily="34" charset="0"/>
              <a:buChar char="•"/>
            </a:pPr>
            <a:r>
              <a:rPr lang="id-ID" sz="1800" dirty="0"/>
              <a:t>Saham/obligasi/surat berharga;</a:t>
            </a:r>
          </a:p>
          <a:p>
            <a:pPr marL="285750" lvl="0" indent="-285750" algn="just">
              <a:buFont typeface="Arial" panose="020B0604020202020204" pitchFamily="34" charset="0"/>
              <a:buChar char="•"/>
            </a:pPr>
            <a:r>
              <a:rPr lang="id-ID" sz="1800" dirty="0"/>
              <a:t>Neraca rugi laba;</a:t>
            </a:r>
          </a:p>
          <a:p>
            <a:pPr marL="285750" lvl="0" indent="-285750" algn="just">
              <a:buFont typeface="Arial" panose="020B0604020202020204" pitchFamily="34" charset="0"/>
              <a:buChar char="•"/>
            </a:pPr>
            <a:r>
              <a:rPr lang="id-ID" sz="1800" dirty="0"/>
              <a:t>Dokumen nasabah;</a:t>
            </a:r>
            <a:endParaRPr lang="en-US" sz="1800" dirty="0"/>
          </a:p>
          <a:p>
            <a:pPr marL="285750" lvl="0" indent="-285750" algn="just">
              <a:buFont typeface="Arial" panose="020B0604020202020204" pitchFamily="34" charset="0"/>
              <a:buChar char="•"/>
            </a:pPr>
            <a:r>
              <a:rPr lang="id-ID" sz="1800" dirty="0"/>
              <a:t>Dokumen kreditor termasuk agunan;</a:t>
            </a:r>
          </a:p>
          <a:p>
            <a:pPr marL="285750" lvl="0" indent="-285750" algn="just">
              <a:buFont typeface="Arial" panose="020B0604020202020204" pitchFamily="34" charset="0"/>
              <a:buChar char="•"/>
            </a:pPr>
            <a:r>
              <a:rPr lang="id-ID" sz="1800" dirty="0"/>
              <a:t>Dokumen merger;</a:t>
            </a:r>
          </a:p>
          <a:p>
            <a:pPr marL="285750" lvl="0" indent="-285750" algn="just">
              <a:buFont typeface="Arial" panose="020B0604020202020204" pitchFamily="34" charset="0"/>
              <a:buChar char="•"/>
            </a:pPr>
            <a:r>
              <a:rPr lang="id-ID" sz="1800" dirty="0"/>
              <a:t>Dokumen polis, dan lain-lain;</a:t>
            </a:r>
          </a:p>
          <a:p>
            <a:pPr marL="285750" lvl="0" indent="-285750" algn="just">
              <a:buFont typeface="Arial" panose="020B0604020202020204" pitchFamily="34" charset="0"/>
              <a:buChar char="•"/>
            </a:pPr>
            <a:r>
              <a:rPr lang="id-ID" sz="1800" dirty="0"/>
              <a:t>Aset lancar: persediaan;</a:t>
            </a:r>
          </a:p>
          <a:p>
            <a:pPr lvl="0"/>
            <a:endParaRPr lang="id-ID" sz="1600" dirty="0"/>
          </a:p>
          <a:p>
            <a:pPr marL="0" marR="0" lvl="0" indent="0" algn="l" rtl="0">
              <a:spcBef>
                <a:spcPts val="0"/>
              </a:spcBef>
              <a:spcAft>
                <a:spcPts val="0"/>
              </a:spcAft>
              <a:buNone/>
            </a:pPr>
            <a:endParaRPr sz="1800" dirty="0">
              <a:solidFill>
                <a:schemeClr val="dk1"/>
              </a:solidFill>
              <a:latin typeface="Arial"/>
              <a:ea typeface="Arial"/>
              <a:cs typeface="Arial"/>
              <a:sym typeface="Arial"/>
            </a:endParaRPr>
          </a:p>
        </p:txBody>
      </p:sp>
      <p:sp>
        <p:nvSpPr>
          <p:cNvPr id="1155" name="Google Shape;1155;p87">
            <a:extLst>
              <a:ext uri="{FF2B5EF4-FFF2-40B4-BE49-F238E27FC236}">
                <a16:creationId xmlns:a16="http://schemas.microsoft.com/office/drawing/2014/main" id="{996330BA-8E57-7957-64BA-DB4EF8E19AD5}"/>
              </a:ext>
            </a:extLst>
          </p:cNvPr>
          <p:cNvSpPr txBox="1"/>
          <p:nvPr/>
        </p:nvSpPr>
        <p:spPr>
          <a:xfrm>
            <a:off x="8339218" y="817835"/>
            <a:ext cx="3482674" cy="5909270"/>
          </a:xfrm>
          <a:prstGeom prst="rect">
            <a:avLst/>
          </a:prstGeom>
          <a:noFill/>
          <a:ln>
            <a:noFill/>
          </a:ln>
        </p:spPr>
        <p:txBody>
          <a:bodyPr spcFirstLastPara="1" wrap="square" lIns="91425" tIns="45700" rIns="91425" bIns="45700" anchor="t" anchorCtr="0">
            <a:spAutoFit/>
          </a:bodyPr>
          <a:lstStyle/>
          <a:p>
            <a:pPr marL="285750" lvl="0" indent="-285750" algn="just">
              <a:buFont typeface="Arial" panose="020B0604020202020204" pitchFamily="34" charset="0"/>
              <a:buChar char="•"/>
            </a:pPr>
            <a:r>
              <a:rPr lang="id-ID" sz="1800" dirty="0"/>
              <a:t>Aset tetap : peralatan dan mesin, gedung dan bangunan, jalan, irigasi dan jaringan, aset tetap lainnya, konstruksi dalam pengerjaan dan aset tetap dalam renovasi;</a:t>
            </a:r>
          </a:p>
          <a:p>
            <a:pPr marL="285750" lvl="0" indent="-285750" algn="just">
              <a:buFont typeface="Arial" panose="020B0604020202020204" pitchFamily="34" charset="0"/>
              <a:buChar char="•"/>
            </a:pPr>
            <a:r>
              <a:rPr lang="id-ID" sz="1800" dirty="0"/>
              <a:t>Perolehan BMN gabungan;</a:t>
            </a:r>
          </a:p>
          <a:p>
            <a:pPr marL="285750" lvl="0" indent="-285750" algn="just">
              <a:buFont typeface="Arial" panose="020B0604020202020204" pitchFamily="34" charset="0"/>
              <a:buChar char="•"/>
            </a:pPr>
            <a:r>
              <a:rPr lang="id-ID" sz="1800" dirty="0"/>
              <a:t>Aset bersejarah;</a:t>
            </a:r>
          </a:p>
          <a:p>
            <a:pPr marL="285750" lvl="0" indent="-285750" algn="just">
              <a:buFont typeface="Arial" panose="020B0604020202020204" pitchFamily="34" charset="0"/>
              <a:buChar char="•"/>
            </a:pPr>
            <a:r>
              <a:rPr lang="id-ID" sz="1800" dirty="0"/>
              <a:t>Daftar barang;</a:t>
            </a:r>
          </a:p>
          <a:p>
            <a:pPr marL="285750" lvl="0" indent="-285750" algn="just">
              <a:buFont typeface="Arial" panose="020B0604020202020204" pitchFamily="34" charset="0"/>
              <a:buChar char="•"/>
            </a:pPr>
            <a:r>
              <a:rPr lang="id-ID" sz="1800" dirty="0"/>
              <a:t>Daftar barang bersejarah;</a:t>
            </a:r>
          </a:p>
          <a:p>
            <a:pPr marL="285750" lvl="0" indent="-285750" algn="just">
              <a:buFont typeface="Arial" panose="020B0604020202020204" pitchFamily="34" charset="0"/>
              <a:buChar char="•"/>
            </a:pPr>
            <a:r>
              <a:rPr lang="id-ID" sz="1800" dirty="0"/>
              <a:t>Laporan barang;</a:t>
            </a:r>
          </a:p>
          <a:p>
            <a:pPr marL="285750" lvl="0" indent="-285750" algn="just">
              <a:buFont typeface="Arial" panose="020B0604020202020204" pitchFamily="34" charset="0"/>
              <a:buChar char="•"/>
            </a:pPr>
            <a:r>
              <a:rPr lang="id-ID" sz="1800" dirty="0"/>
              <a:t>Daftar inventaris barang/daftar barang ruangan;</a:t>
            </a:r>
          </a:p>
          <a:p>
            <a:pPr marL="285750" lvl="0" indent="-285750" algn="just">
              <a:buFont typeface="Arial" panose="020B0604020202020204" pitchFamily="34" charset="0"/>
              <a:buChar char="•"/>
            </a:pPr>
            <a:r>
              <a:rPr lang="id-ID" sz="1800" dirty="0"/>
              <a:t>Kartu inventaris barang/kartu identitas barang (tanah, gedung, bangunan, alat angkut bermotor, senjata api);</a:t>
            </a:r>
          </a:p>
          <a:p>
            <a:pPr marL="285750" lvl="0" indent="-285750" algn="just">
              <a:buFont typeface="Arial" panose="020B0604020202020204" pitchFamily="34" charset="0"/>
              <a:buChar char="•"/>
            </a:pPr>
            <a:r>
              <a:rPr lang="id-ID" sz="1800" dirty="0"/>
              <a:t>Catatan ringkas BMN.</a:t>
            </a:r>
            <a:endParaRPr lang="id-ID" dirty="0"/>
          </a:p>
        </p:txBody>
      </p:sp>
    </p:spTree>
    <p:extLst>
      <p:ext uri="{BB962C8B-B14F-4D97-AF65-F5344CB8AC3E}">
        <p14:creationId xmlns:p14="http://schemas.microsoft.com/office/powerpoint/2010/main" val="14420378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55">
          <a:extLst>
            <a:ext uri="{FF2B5EF4-FFF2-40B4-BE49-F238E27FC236}">
              <a16:creationId xmlns:a16="http://schemas.microsoft.com/office/drawing/2014/main" id="{716E7B20-2F36-DA7F-5A2B-CC6173C95E56}"/>
            </a:ext>
          </a:extLst>
        </p:cNvPr>
        <p:cNvGrpSpPr/>
        <p:nvPr/>
      </p:nvGrpSpPr>
      <p:grpSpPr>
        <a:xfrm>
          <a:off x="0" y="0"/>
          <a:ext cx="0" cy="0"/>
          <a:chOff x="0" y="0"/>
          <a:chExt cx="0" cy="0"/>
        </a:xfrm>
      </p:grpSpPr>
      <p:sp>
        <p:nvSpPr>
          <p:cNvPr id="1056" name="Google Shape;1056;p84">
            <a:extLst>
              <a:ext uri="{FF2B5EF4-FFF2-40B4-BE49-F238E27FC236}">
                <a16:creationId xmlns:a16="http://schemas.microsoft.com/office/drawing/2014/main" id="{94BFF4EE-D9AB-392E-122C-FA5EE275D195}"/>
              </a:ext>
            </a:extLst>
          </p:cNvPr>
          <p:cNvSpPr txBox="1"/>
          <p:nvPr/>
        </p:nvSpPr>
        <p:spPr>
          <a:xfrm>
            <a:off x="1534726" y="959888"/>
            <a:ext cx="5777346" cy="438491"/>
          </a:xfrm>
          <a:prstGeom prst="rect">
            <a:avLst/>
          </a:prstGeom>
          <a:solidFill>
            <a:srgbClr val="ABF3CC"/>
          </a:solidFill>
          <a:ln w="9525" cap="flat" cmpd="sng">
            <a:solidFill>
              <a:srgbClr val="DEE8F9"/>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375" tIns="45675" rIns="91375" bIns="45675" anchor="t" anchorCtr="0">
            <a:spAutoFit/>
          </a:bodyPr>
          <a:lstStyle/>
          <a:p>
            <a:pPr marL="261457" lvl="0" indent="-261457">
              <a:lnSpc>
                <a:spcPct val="125000"/>
              </a:lnSpc>
              <a:buClr>
                <a:srgbClr val="002060"/>
              </a:buClr>
              <a:buSzPts val="1520"/>
              <a:buFont typeface="Noto Sans Symbols"/>
              <a:buChar char="●"/>
            </a:pPr>
            <a:r>
              <a:rPr lang="id-ID" sz="1800" dirty="0"/>
              <a:t>Memahami struktur, tugas dan fungsi organisasi;</a:t>
            </a:r>
            <a:r>
              <a:rPr lang="en-US" sz="1800" b="1" dirty="0">
                <a:solidFill>
                  <a:srgbClr val="002060"/>
                </a:solidFill>
                <a:sym typeface="Arial"/>
              </a:rPr>
              <a:t> </a:t>
            </a:r>
            <a:endParaRPr sz="1800" dirty="0"/>
          </a:p>
        </p:txBody>
      </p:sp>
      <p:sp>
        <p:nvSpPr>
          <p:cNvPr id="1057" name="Google Shape;1057;p84">
            <a:extLst>
              <a:ext uri="{FF2B5EF4-FFF2-40B4-BE49-F238E27FC236}">
                <a16:creationId xmlns:a16="http://schemas.microsoft.com/office/drawing/2014/main" id="{C5FD5AA6-BD0B-5405-7552-CA681837D9E1}"/>
              </a:ext>
            </a:extLst>
          </p:cNvPr>
          <p:cNvSpPr txBox="1"/>
          <p:nvPr/>
        </p:nvSpPr>
        <p:spPr>
          <a:xfrm>
            <a:off x="1535084" y="1690847"/>
            <a:ext cx="5777533" cy="784739"/>
          </a:xfrm>
          <a:prstGeom prst="rect">
            <a:avLst/>
          </a:prstGeom>
          <a:solidFill>
            <a:srgbClr val="95AFA5"/>
          </a:solidFill>
          <a:ln>
            <a:noFill/>
          </a:ln>
          <a:effectLst>
            <a:outerShdw blurRad="40000" dist="23000" dir="5400000" rotWithShape="0">
              <a:srgbClr val="000000">
                <a:alpha val="34901"/>
              </a:srgbClr>
            </a:outerShdw>
          </a:effectLst>
        </p:spPr>
        <p:txBody>
          <a:bodyPr spcFirstLastPara="1" wrap="square" lIns="91375" tIns="45675" rIns="91375" bIns="45675" anchor="t" anchorCtr="0">
            <a:spAutoFit/>
          </a:bodyPr>
          <a:lstStyle/>
          <a:p>
            <a:pPr marL="261457" lvl="0" indent="-261457" algn="just">
              <a:lnSpc>
                <a:spcPct val="125000"/>
              </a:lnSpc>
              <a:buClr>
                <a:srgbClr val="121816"/>
              </a:buClr>
              <a:buSzPts val="1520"/>
              <a:buFont typeface="Noto Sans Symbols"/>
              <a:buChar char="●"/>
            </a:pPr>
            <a:r>
              <a:rPr lang="id-ID" sz="1800" dirty="0"/>
              <a:t>Mengidentifikasi fungsi-fungsi substansi dan fungsi </a:t>
            </a:r>
            <a:r>
              <a:rPr lang="id-ID" sz="1800" dirty="0" err="1"/>
              <a:t>fasilitatif</a:t>
            </a:r>
            <a:r>
              <a:rPr lang="id-ID" sz="1800" dirty="0"/>
              <a:t>;</a:t>
            </a:r>
            <a:endParaRPr sz="1800" b="1" dirty="0">
              <a:solidFill>
                <a:srgbClr val="CCCC00"/>
              </a:solidFill>
              <a:sym typeface="Arial"/>
            </a:endParaRPr>
          </a:p>
        </p:txBody>
      </p:sp>
      <p:sp>
        <p:nvSpPr>
          <p:cNvPr id="1058" name="Google Shape;1058;p84">
            <a:extLst>
              <a:ext uri="{FF2B5EF4-FFF2-40B4-BE49-F238E27FC236}">
                <a16:creationId xmlns:a16="http://schemas.microsoft.com/office/drawing/2014/main" id="{86DEF4C3-D8BE-F6CD-1297-F61E3AECBF86}"/>
              </a:ext>
            </a:extLst>
          </p:cNvPr>
          <p:cNvSpPr txBox="1"/>
          <p:nvPr/>
        </p:nvSpPr>
        <p:spPr>
          <a:xfrm>
            <a:off x="1535084" y="2683823"/>
            <a:ext cx="5777533" cy="1130988"/>
          </a:xfrm>
          <a:prstGeom prst="rect">
            <a:avLst/>
          </a:prstGeom>
          <a:gradFill>
            <a:gsLst>
              <a:gs pos="0">
                <a:srgbClr val="A5AEBD"/>
              </a:gs>
              <a:gs pos="80000">
                <a:srgbClr val="D9E6F9"/>
              </a:gs>
              <a:gs pos="100000">
                <a:srgbClr val="D9E7FB"/>
              </a:gs>
            </a:gsLst>
            <a:lin ang="16200000" scaled="0"/>
          </a:gradFill>
          <a:ln>
            <a:noFill/>
          </a:ln>
          <a:effectLst>
            <a:outerShdw blurRad="40000" dist="23000" dir="5400000" rotWithShape="0">
              <a:srgbClr val="000000">
                <a:alpha val="34901"/>
              </a:srgbClr>
            </a:outerShdw>
          </a:effectLst>
        </p:spPr>
        <p:txBody>
          <a:bodyPr spcFirstLastPara="1" wrap="square" lIns="91375" tIns="45675" rIns="91375" bIns="45675" anchor="t" anchorCtr="0">
            <a:spAutoFit/>
          </a:bodyPr>
          <a:lstStyle/>
          <a:p>
            <a:pPr marL="261457" lvl="0" indent="-261457">
              <a:lnSpc>
                <a:spcPct val="125000"/>
              </a:lnSpc>
              <a:buClr>
                <a:srgbClr val="002060"/>
              </a:buClr>
              <a:buSzPts val="1520"/>
              <a:buFont typeface="Noto Sans Symbols"/>
              <a:buChar char="●"/>
            </a:pPr>
            <a:r>
              <a:rPr lang="id-ID" sz="1800" dirty="0"/>
              <a:t>Mengidentifikasi unit-unit kerja yang melaksanakan tugas dan fungsi yang</a:t>
            </a:r>
            <a:r>
              <a:rPr lang="en-US" sz="1800" dirty="0"/>
              <a:t> </a:t>
            </a:r>
            <a:r>
              <a:rPr lang="id-ID" sz="1800" dirty="0"/>
              <a:t>menghasilkan arsip sesuai dengan kriteria arsip aset;</a:t>
            </a:r>
            <a:endParaRPr sz="1800" dirty="0"/>
          </a:p>
        </p:txBody>
      </p:sp>
      <p:sp>
        <p:nvSpPr>
          <p:cNvPr id="1059" name="Google Shape;1059;p84">
            <a:extLst>
              <a:ext uri="{FF2B5EF4-FFF2-40B4-BE49-F238E27FC236}">
                <a16:creationId xmlns:a16="http://schemas.microsoft.com/office/drawing/2014/main" id="{6D2BEAE0-F0C6-342B-1DB1-CC2F9C612A6B}"/>
              </a:ext>
            </a:extLst>
          </p:cNvPr>
          <p:cNvSpPr/>
          <p:nvPr/>
        </p:nvSpPr>
        <p:spPr>
          <a:xfrm>
            <a:off x="1535084" y="3957270"/>
            <a:ext cx="5777533" cy="1027974"/>
          </a:xfrm>
          <a:prstGeom prst="rect">
            <a:avLst/>
          </a:prstGeom>
          <a:solidFill>
            <a:srgbClr val="FF9966"/>
          </a:solidFill>
          <a:ln>
            <a:noFill/>
          </a:ln>
          <a:effectLst>
            <a:outerShdw blurRad="40000" dist="23000" dir="5400000" rotWithShape="0">
              <a:srgbClr val="000000">
                <a:alpha val="34901"/>
              </a:srgbClr>
            </a:outerShdw>
          </a:effectLst>
        </p:spPr>
        <p:txBody>
          <a:bodyPr spcFirstLastPara="1" wrap="square" lIns="91425" tIns="45700" rIns="91425" bIns="45700" anchor="t" anchorCtr="0">
            <a:noAutofit/>
          </a:bodyPr>
          <a:lstStyle/>
          <a:p>
            <a:pPr marL="297658" lvl="0" indent="-297658">
              <a:buClr>
                <a:srgbClr val="002060"/>
              </a:buClr>
              <a:buSzPts val="1520"/>
              <a:buFont typeface="Arial"/>
              <a:buChar char="•"/>
            </a:pPr>
            <a:r>
              <a:rPr lang="id-ID" sz="1800" dirty="0"/>
              <a:t>Mengidentifikasi substansi informasi arsip yang tercipta pada unit- unit kerja potensial sebagai pencipta arsip aset;</a:t>
            </a:r>
            <a:endParaRPr sz="1800" b="1" dirty="0">
              <a:solidFill>
                <a:srgbClr val="002060"/>
              </a:solidFill>
              <a:sym typeface="Arial"/>
            </a:endParaRPr>
          </a:p>
        </p:txBody>
      </p:sp>
      <p:sp>
        <p:nvSpPr>
          <p:cNvPr id="1060" name="Google Shape;1060;p84">
            <a:extLst>
              <a:ext uri="{FF2B5EF4-FFF2-40B4-BE49-F238E27FC236}">
                <a16:creationId xmlns:a16="http://schemas.microsoft.com/office/drawing/2014/main" id="{9FC9079A-9B71-6DCA-A70E-4CAD4873971F}"/>
              </a:ext>
            </a:extLst>
          </p:cNvPr>
          <p:cNvSpPr/>
          <p:nvPr/>
        </p:nvSpPr>
        <p:spPr>
          <a:xfrm>
            <a:off x="7547918" y="959888"/>
            <a:ext cx="888510" cy="4929286"/>
          </a:xfrm>
          <a:prstGeom prst="rightArrow">
            <a:avLst>
              <a:gd name="adj1" fmla="val 54630"/>
              <a:gd name="adj2" fmla="val 100000"/>
            </a:avLst>
          </a:prstGeom>
          <a:gradFill>
            <a:gsLst>
              <a:gs pos="0">
                <a:srgbClr val="FFB897"/>
              </a:gs>
              <a:gs pos="50000">
                <a:srgbClr val="FFD2BF"/>
              </a:gs>
              <a:gs pos="100000">
                <a:srgbClr val="FFE8DF"/>
              </a:gs>
            </a:gsLst>
            <a:lin ang="0" scaled="0"/>
          </a:gradFill>
          <a:ln w="19050"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endParaRPr sz="1436">
              <a:solidFill>
                <a:srgbClr val="121816"/>
              </a:solidFill>
              <a:latin typeface="Arial"/>
              <a:ea typeface="Arial"/>
              <a:cs typeface="Arial"/>
              <a:sym typeface="Arial"/>
            </a:endParaRPr>
          </a:p>
        </p:txBody>
      </p:sp>
      <p:sp>
        <p:nvSpPr>
          <p:cNvPr id="1062" name="Google Shape;1062;p84">
            <a:extLst>
              <a:ext uri="{FF2B5EF4-FFF2-40B4-BE49-F238E27FC236}">
                <a16:creationId xmlns:a16="http://schemas.microsoft.com/office/drawing/2014/main" id="{83EAF8F4-1CC5-0F16-8229-75E935DFD557}"/>
              </a:ext>
            </a:extLst>
          </p:cNvPr>
          <p:cNvSpPr txBox="1"/>
          <p:nvPr/>
        </p:nvSpPr>
        <p:spPr>
          <a:xfrm>
            <a:off x="8623559" y="3275262"/>
            <a:ext cx="2625883" cy="438491"/>
          </a:xfrm>
          <a:prstGeom prst="rect">
            <a:avLst/>
          </a:prstGeom>
          <a:solidFill>
            <a:srgbClr val="BDCACA"/>
          </a:solidFill>
          <a:ln>
            <a:noFill/>
          </a:ln>
          <a:effectLst>
            <a:outerShdw blurRad="40000" dist="23000" dir="5400000" rotWithShape="0">
              <a:srgbClr val="000000">
                <a:alpha val="34901"/>
              </a:srgbClr>
            </a:outerShdw>
          </a:effectLst>
        </p:spPr>
        <p:txBody>
          <a:bodyPr spcFirstLastPara="1" wrap="square" lIns="91375" tIns="45675" rIns="91375" bIns="45675" anchor="t" anchorCtr="0">
            <a:spAutoFit/>
          </a:bodyPr>
          <a:lstStyle/>
          <a:p>
            <a:pPr lvl="0" algn="ctr">
              <a:lnSpc>
                <a:spcPct val="125000"/>
              </a:lnSpc>
              <a:buClr>
                <a:srgbClr val="010202"/>
              </a:buClr>
              <a:buSzPts val="2365"/>
            </a:pPr>
            <a:r>
              <a:rPr lang="en-US" sz="1800" b="1" dirty="0"/>
              <a:t>1. </a:t>
            </a:r>
            <a:r>
              <a:rPr lang="id-ID" sz="1800" b="1" dirty="0"/>
              <a:t>Analisis Organisasi</a:t>
            </a:r>
            <a:endParaRPr sz="2800" b="1" dirty="0">
              <a:solidFill>
                <a:srgbClr val="010202"/>
              </a:solidFill>
              <a:sym typeface="Arial"/>
            </a:endParaRPr>
          </a:p>
        </p:txBody>
      </p:sp>
      <p:sp>
        <p:nvSpPr>
          <p:cNvPr id="1064" name="Google Shape;1064;p84">
            <a:extLst>
              <a:ext uri="{FF2B5EF4-FFF2-40B4-BE49-F238E27FC236}">
                <a16:creationId xmlns:a16="http://schemas.microsoft.com/office/drawing/2014/main" id="{B048BE62-C4C6-1233-BE2F-E97426C36024}"/>
              </a:ext>
            </a:extLst>
          </p:cNvPr>
          <p:cNvSpPr/>
          <p:nvPr/>
        </p:nvSpPr>
        <p:spPr>
          <a:xfrm>
            <a:off x="1524001" y="0"/>
            <a:ext cx="7956429" cy="597984"/>
          </a:xfrm>
          <a:prstGeom prst="rect">
            <a:avLst/>
          </a:prstGeom>
          <a:noFill/>
          <a:ln>
            <a:noFill/>
          </a:ln>
        </p:spPr>
        <p:txBody>
          <a:bodyPr spcFirstLastPara="1" wrap="square" lIns="91425" tIns="45700" rIns="91425" bIns="45700" anchor="t" anchorCtr="0">
            <a:noAutofit/>
          </a:bodyPr>
          <a:lstStyle/>
          <a:p>
            <a:pPr lvl="0" algn="ctr">
              <a:lnSpc>
                <a:spcPct val="150000"/>
              </a:lnSpc>
            </a:pPr>
            <a:r>
              <a:rPr lang="en-US" sz="2400" dirty="0">
                <a:latin typeface="Algerian" panose="04020705040A02060702" pitchFamily="82" charset="0"/>
              </a:rPr>
              <a:t>A. </a:t>
            </a:r>
            <a:r>
              <a:rPr lang="id-ID" sz="2400" dirty="0">
                <a:latin typeface="Algerian" panose="04020705040A02060702" pitchFamily="82" charset="0"/>
              </a:rPr>
              <a:t>Langkah-langkah Kegiatan Identifikasi</a:t>
            </a:r>
            <a:endParaRPr sz="2400" dirty="0">
              <a:latin typeface="Algerian" panose="04020705040A02060702" pitchFamily="82" charset="0"/>
            </a:endParaRPr>
          </a:p>
        </p:txBody>
      </p:sp>
      <p:sp>
        <p:nvSpPr>
          <p:cNvPr id="2" name="Google Shape;1144;p87">
            <a:extLst>
              <a:ext uri="{FF2B5EF4-FFF2-40B4-BE49-F238E27FC236}">
                <a16:creationId xmlns:a16="http://schemas.microsoft.com/office/drawing/2014/main" id="{ED83C602-3CDD-1833-1755-ED9F099CC467}"/>
              </a:ext>
            </a:extLst>
          </p:cNvPr>
          <p:cNvSpPr/>
          <p:nvPr/>
        </p:nvSpPr>
        <p:spPr>
          <a:xfrm>
            <a:off x="1534726" y="5169183"/>
            <a:ext cx="5772959" cy="719991"/>
          </a:xfrm>
          <a:prstGeom prst="rect">
            <a:avLst/>
          </a:prstGeom>
          <a:solidFill>
            <a:srgbClr val="2892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Google Shape;951;p76">
            <a:extLst>
              <a:ext uri="{FF2B5EF4-FFF2-40B4-BE49-F238E27FC236}">
                <a16:creationId xmlns:a16="http://schemas.microsoft.com/office/drawing/2014/main" id="{9788E297-1AFC-D023-3F76-F098A7125B3D}"/>
              </a:ext>
            </a:extLst>
          </p:cNvPr>
          <p:cNvSpPr txBox="1"/>
          <p:nvPr/>
        </p:nvSpPr>
        <p:spPr>
          <a:xfrm>
            <a:off x="1179882" y="5182129"/>
            <a:ext cx="6106031" cy="715983"/>
          </a:xfrm>
          <a:prstGeom prst="rect">
            <a:avLst/>
          </a:prstGeom>
          <a:noFill/>
          <a:ln>
            <a:noFill/>
          </a:ln>
        </p:spPr>
        <p:txBody>
          <a:bodyPr spcFirstLastPara="1" wrap="square" lIns="424275" tIns="76200" rIns="142225" bIns="76200" anchor="ctr" anchorCtr="0">
            <a:noAutofit/>
          </a:bodyPr>
          <a:lstStyle/>
          <a:p>
            <a:pPr marL="342900" lvl="0" indent="-342900">
              <a:lnSpc>
                <a:spcPct val="90000"/>
              </a:lnSpc>
              <a:buClr>
                <a:schemeClr val="dk1"/>
              </a:buClr>
              <a:buSzPts val="2000"/>
              <a:buFont typeface="Arial" panose="020B0604020202020204" pitchFamily="34" charset="0"/>
              <a:buChar char="•"/>
            </a:pPr>
            <a:r>
              <a:rPr lang="id-ID" sz="1800" dirty="0"/>
              <a:t>Membuat daftar yang berisi arsip aset dan unit kerja pencipta.</a:t>
            </a:r>
            <a:endParaRPr sz="2800" b="0" i="0" u="none" strike="noStrike" cap="none" dirty="0">
              <a:solidFill>
                <a:schemeClr val="dk1"/>
              </a:solidFill>
              <a:latin typeface="Twentieth Century"/>
              <a:ea typeface="Twentieth Century"/>
              <a:cs typeface="Twentieth Century"/>
              <a:sym typeface="Twentieth Century"/>
            </a:endParaRPr>
          </a:p>
        </p:txBody>
      </p:sp>
    </p:spTree>
    <p:extLst>
      <p:ext uri="{BB962C8B-B14F-4D97-AF65-F5344CB8AC3E}">
        <p14:creationId xmlns:p14="http://schemas.microsoft.com/office/powerpoint/2010/main" val="556390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56"/>
                                        </p:tgtEl>
                                        <p:attrNameLst>
                                          <p:attrName>style.visibility</p:attrName>
                                        </p:attrNameLst>
                                      </p:cBhvr>
                                      <p:to>
                                        <p:strVal val="visible"/>
                                      </p:to>
                                    </p:set>
                                    <p:animEffect transition="in" filter="fade">
                                      <p:cBhvr>
                                        <p:cTn id="7" dur="2000"/>
                                        <p:tgtEl>
                                          <p:spTgt spid="105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57"/>
                                        </p:tgtEl>
                                        <p:attrNameLst>
                                          <p:attrName>style.visibility</p:attrName>
                                        </p:attrNameLst>
                                      </p:cBhvr>
                                      <p:to>
                                        <p:strVal val="visible"/>
                                      </p:to>
                                    </p:set>
                                    <p:animEffect transition="in" filter="fade">
                                      <p:cBhvr>
                                        <p:cTn id="12" dur="2000"/>
                                        <p:tgtEl>
                                          <p:spTgt spid="105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58"/>
                                        </p:tgtEl>
                                        <p:attrNameLst>
                                          <p:attrName>style.visibility</p:attrName>
                                        </p:attrNameLst>
                                      </p:cBhvr>
                                      <p:to>
                                        <p:strVal val="visible"/>
                                      </p:to>
                                    </p:set>
                                    <p:animEffect transition="in" filter="fade">
                                      <p:cBhvr>
                                        <p:cTn id="17" dur="2000"/>
                                        <p:tgtEl>
                                          <p:spTgt spid="105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59"/>
                                        </p:tgtEl>
                                        <p:attrNameLst>
                                          <p:attrName>style.visibility</p:attrName>
                                        </p:attrNameLst>
                                      </p:cBhvr>
                                      <p:to>
                                        <p:strVal val="visible"/>
                                      </p:to>
                                    </p:set>
                                    <p:animEffect transition="in" filter="fade">
                                      <p:cBhvr>
                                        <p:cTn id="22" dur="2000"/>
                                        <p:tgtEl>
                                          <p:spTgt spid="105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60"/>
                                        </p:tgtEl>
                                        <p:attrNameLst>
                                          <p:attrName>style.visibility</p:attrName>
                                        </p:attrNameLst>
                                      </p:cBhvr>
                                      <p:to>
                                        <p:strVal val="visible"/>
                                      </p:to>
                                    </p:set>
                                    <p:animEffect transition="in" filter="fade">
                                      <p:cBhvr>
                                        <p:cTn id="27" dur="2000"/>
                                        <p:tgtEl>
                                          <p:spTgt spid="106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62"/>
                                        </p:tgtEl>
                                        <p:attrNameLst>
                                          <p:attrName>style.visibility</p:attrName>
                                        </p:attrNameLst>
                                      </p:cBhvr>
                                      <p:to>
                                        <p:strVal val="visible"/>
                                      </p:to>
                                    </p:set>
                                    <p:animEffect transition="in" filter="fade">
                                      <p:cBhvr>
                                        <p:cTn id="32" dur="2000"/>
                                        <p:tgtEl>
                                          <p:spTgt spid="10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55">
          <a:extLst>
            <a:ext uri="{FF2B5EF4-FFF2-40B4-BE49-F238E27FC236}">
              <a16:creationId xmlns:a16="http://schemas.microsoft.com/office/drawing/2014/main" id="{F81A6B88-BA85-116A-FA15-22DB55FA4324}"/>
            </a:ext>
          </a:extLst>
        </p:cNvPr>
        <p:cNvGrpSpPr/>
        <p:nvPr/>
      </p:nvGrpSpPr>
      <p:grpSpPr>
        <a:xfrm>
          <a:off x="0" y="0"/>
          <a:ext cx="0" cy="0"/>
          <a:chOff x="0" y="0"/>
          <a:chExt cx="0" cy="0"/>
        </a:xfrm>
      </p:grpSpPr>
      <p:sp>
        <p:nvSpPr>
          <p:cNvPr id="1056" name="Google Shape;1056;p84">
            <a:extLst>
              <a:ext uri="{FF2B5EF4-FFF2-40B4-BE49-F238E27FC236}">
                <a16:creationId xmlns:a16="http://schemas.microsoft.com/office/drawing/2014/main" id="{85445352-3B6D-2B2C-CE8F-2118483D7398}"/>
              </a:ext>
            </a:extLst>
          </p:cNvPr>
          <p:cNvSpPr txBox="1"/>
          <p:nvPr/>
        </p:nvSpPr>
        <p:spPr>
          <a:xfrm>
            <a:off x="1545612" y="959888"/>
            <a:ext cx="5777346" cy="1015572"/>
          </a:xfrm>
          <a:prstGeom prst="rect">
            <a:avLst/>
          </a:prstGeom>
          <a:solidFill>
            <a:srgbClr val="ABF3CC"/>
          </a:solidFill>
          <a:ln w="9525" cap="flat" cmpd="sng">
            <a:solidFill>
              <a:srgbClr val="DEE8F9"/>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375" tIns="45675" rIns="91375" bIns="45675" anchor="t" anchorCtr="0">
            <a:spAutoFit/>
          </a:bodyPr>
          <a:lstStyle/>
          <a:p>
            <a:pPr marL="261457" lvl="0" indent="-261457" algn="just">
              <a:lnSpc>
                <a:spcPct val="125000"/>
              </a:lnSpc>
              <a:buClr>
                <a:srgbClr val="002060"/>
              </a:buClr>
              <a:buSzPts val="1520"/>
              <a:buFont typeface="Noto Sans Symbols"/>
              <a:buChar char="●"/>
            </a:pPr>
            <a:r>
              <a:rPr lang="id-ID" sz="2000" dirty="0"/>
              <a:t>Pendataan dilakukan setelah analisis organisasi;</a:t>
            </a:r>
            <a:r>
              <a:rPr lang="en-US" sz="2800" b="1" dirty="0">
                <a:solidFill>
                  <a:srgbClr val="002060"/>
                </a:solidFill>
                <a:sym typeface="Arial"/>
              </a:rPr>
              <a:t> </a:t>
            </a:r>
            <a:endParaRPr sz="2800" dirty="0"/>
          </a:p>
        </p:txBody>
      </p:sp>
      <p:sp>
        <p:nvSpPr>
          <p:cNvPr id="1057" name="Google Shape;1057;p84">
            <a:extLst>
              <a:ext uri="{FF2B5EF4-FFF2-40B4-BE49-F238E27FC236}">
                <a16:creationId xmlns:a16="http://schemas.microsoft.com/office/drawing/2014/main" id="{9A86EDA3-14F8-EFB1-D7C5-CB31291F4676}"/>
              </a:ext>
            </a:extLst>
          </p:cNvPr>
          <p:cNvSpPr txBox="1"/>
          <p:nvPr/>
        </p:nvSpPr>
        <p:spPr>
          <a:xfrm>
            <a:off x="1535084" y="2213362"/>
            <a:ext cx="5777533" cy="1246404"/>
          </a:xfrm>
          <a:prstGeom prst="rect">
            <a:avLst/>
          </a:prstGeom>
          <a:solidFill>
            <a:srgbClr val="95AFA5"/>
          </a:solidFill>
          <a:ln>
            <a:noFill/>
          </a:ln>
          <a:effectLst>
            <a:outerShdw blurRad="40000" dist="23000" dir="5400000" rotWithShape="0">
              <a:srgbClr val="000000">
                <a:alpha val="34901"/>
              </a:srgbClr>
            </a:outerShdw>
          </a:effectLst>
        </p:spPr>
        <p:txBody>
          <a:bodyPr spcFirstLastPara="1" wrap="square" lIns="91375" tIns="45675" rIns="91375" bIns="45675" anchor="t" anchorCtr="0">
            <a:spAutoFit/>
          </a:bodyPr>
          <a:lstStyle/>
          <a:p>
            <a:pPr marL="261457" lvl="0" indent="-261457" algn="just">
              <a:lnSpc>
                <a:spcPct val="125000"/>
              </a:lnSpc>
              <a:buClr>
                <a:srgbClr val="121816"/>
              </a:buClr>
              <a:buSzPts val="1520"/>
              <a:buFont typeface="Noto Sans Symbols"/>
              <a:buChar char="●"/>
            </a:pPr>
            <a:r>
              <a:rPr lang="en-US" sz="2000" dirty="0"/>
              <a:t>D</a:t>
            </a:r>
            <a:r>
              <a:rPr lang="id-ID" sz="2000" dirty="0" err="1"/>
              <a:t>ilakukan</a:t>
            </a:r>
            <a:r>
              <a:rPr lang="id-ID" sz="2000" dirty="0"/>
              <a:t> untuk mengetahui jenis arsip aset pada unit kerja yang potensial menghasilkan arsip aset;</a:t>
            </a:r>
            <a:endParaRPr sz="2800" b="1" dirty="0">
              <a:solidFill>
                <a:srgbClr val="CCCC00"/>
              </a:solidFill>
              <a:sym typeface="Arial"/>
            </a:endParaRPr>
          </a:p>
        </p:txBody>
      </p:sp>
      <p:sp>
        <p:nvSpPr>
          <p:cNvPr id="1058" name="Google Shape;1058;p84">
            <a:extLst>
              <a:ext uri="{FF2B5EF4-FFF2-40B4-BE49-F238E27FC236}">
                <a16:creationId xmlns:a16="http://schemas.microsoft.com/office/drawing/2014/main" id="{025BAFF8-ECFC-355C-32C3-41DFF4C72976}"/>
              </a:ext>
            </a:extLst>
          </p:cNvPr>
          <p:cNvSpPr txBox="1"/>
          <p:nvPr/>
        </p:nvSpPr>
        <p:spPr>
          <a:xfrm>
            <a:off x="1535084" y="3717965"/>
            <a:ext cx="5777533" cy="2785287"/>
          </a:xfrm>
          <a:prstGeom prst="rect">
            <a:avLst/>
          </a:prstGeom>
          <a:gradFill>
            <a:gsLst>
              <a:gs pos="0">
                <a:srgbClr val="A5AEBD"/>
              </a:gs>
              <a:gs pos="80000">
                <a:srgbClr val="D9E6F9"/>
              </a:gs>
              <a:gs pos="100000">
                <a:srgbClr val="D9E7FB"/>
              </a:gs>
            </a:gsLst>
            <a:lin ang="16200000" scaled="0"/>
          </a:gradFill>
          <a:ln>
            <a:noFill/>
          </a:ln>
          <a:effectLst>
            <a:outerShdw blurRad="40000" dist="23000" dir="5400000" rotWithShape="0">
              <a:srgbClr val="000000">
                <a:alpha val="34901"/>
              </a:srgbClr>
            </a:outerShdw>
          </a:effectLst>
        </p:spPr>
        <p:txBody>
          <a:bodyPr spcFirstLastPara="1" wrap="square" lIns="91375" tIns="45675" rIns="91375" bIns="45675" anchor="t" anchorCtr="0">
            <a:spAutoFit/>
          </a:bodyPr>
          <a:lstStyle/>
          <a:p>
            <a:pPr marL="261457" lvl="0" indent="-261457">
              <a:lnSpc>
                <a:spcPct val="125000"/>
              </a:lnSpc>
              <a:buClr>
                <a:srgbClr val="002060"/>
              </a:buClr>
              <a:buSzPts val="1520"/>
              <a:buFont typeface="Noto Sans Symbols"/>
              <a:buChar char="●"/>
            </a:pPr>
            <a:r>
              <a:rPr lang="id-ID" sz="2000" dirty="0"/>
              <a:t>menggunakan formulir yang berisi informasi: organisasi pencipta dan unit kerja, jenis (seri) arsip, media simpan, sarana temu kembali, volume, periode (kurun waktu), retensi, tingkat keaslian, sifat kerahasiaan, lokasi simpan, sarana simpan, kondisi arsip, nama dan waktu pendataan.</a:t>
            </a:r>
            <a:endParaRPr sz="2800" dirty="0"/>
          </a:p>
        </p:txBody>
      </p:sp>
      <p:sp>
        <p:nvSpPr>
          <p:cNvPr id="1060" name="Google Shape;1060;p84">
            <a:extLst>
              <a:ext uri="{FF2B5EF4-FFF2-40B4-BE49-F238E27FC236}">
                <a16:creationId xmlns:a16="http://schemas.microsoft.com/office/drawing/2014/main" id="{8B6318A5-3412-B42B-12DC-04584D9B9F01}"/>
              </a:ext>
            </a:extLst>
          </p:cNvPr>
          <p:cNvSpPr/>
          <p:nvPr/>
        </p:nvSpPr>
        <p:spPr>
          <a:xfrm>
            <a:off x="7547918" y="959888"/>
            <a:ext cx="888510" cy="5451798"/>
          </a:xfrm>
          <a:prstGeom prst="rightArrow">
            <a:avLst>
              <a:gd name="adj1" fmla="val 54630"/>
              <a:gd name="adj2" fmla="val 100000"/>
            </a:avLst>
          </a:prstGeom>
          <a:gradFill>
            <a:gsLst>
              <a:gs pos="0">
                <a:srgbClr val="FFB897"/>
              </a:gs>
              <a:gs pos="50000">
                <a:srgbClr val="FFD2BF"/>
              </a:gs>
              <a:gs pos="100000">
                <a:srgbClr val="FFE8DF"/>
              </a:gs>
            </a:gsLst>
            <a:lin ang="0" scaled="0"/>
          </a:gradFill>
          <a:ln w="19050"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endParaRPr sz="1436">
              <a:solidFill>
                <a:srgbClr val="121816"/>
              </a:solidFill>
              <a:latin typeface="Arial"/>
              <a:ea typeface="Arial"/>
              <a:cs typeface="Arial"/>
              <a:sym typeface="Arial"/>
            </a:endParaRPr>
          </a:p>
        </p:txBody>
      </p:sp>
      <p:sp>
        <p:nvSpPr>
          <p:cNvPr id="1062" name="Google Shape;1062;p84">
            <a:extLst>
              <a:ext uri="{FF2B5EF4-FFF2-40B4-BE49-F238E27FC236}">
                <a16:creationId xmlns:a16="http://schemas.microsoft.com/office/drawing/2014/main" id="{84C80F34-E2EF-CCCC-C0E9-0EC80FFAFCB7}"/>
              </a:ext>
            </a:extLst>
          </p:cNvPr>
          <p:cNvSpPr txBox="1"/>
          <p:nvPr/>
        </p:nvSpPr>
        <p:spPr>
          <a:xfrm>
            <a:off x="8623559" y="3482088"/>
            <a:ext cx="2625883" cy="438491"/>
          </a:xfrm>
          <a:prstGeom prst="rect">
            <a:avLst/>
          </a:prstGeom>
          <a:solidFill>
            <a:srgbClr val="BDCACA"/>
          </a:solidFill>
          <a:ln>
            <a:noFill/>
          </a:ln>
          <a:effectLst>
            <a:outerShdw blurRad="40000" dist="23000" dir="5400000" rotWithShape="0">
              <a:srgbClr val="000000">
                <a:alpha val="34901"/>
              </a:srgbClr>
            </a:outerShdw>
          </a:effectLst>
        </p:spPr>
        <p:txBody>
          <a:bodyPr spcFirstLastPara="1" wrap="square" lIns="91375" tIns="45675" rIns="91375" bIns="45675" anchor="t" anchorCtr="0">
            <a:spAutoFit/>
          </a:bodyPr>
          <a:lstStyle/>
          <a:p>
            <a:pPr lvl="0" algn="ctr">
              <a:lnSpc>
                <a:spcPct val="125000"/>
              </a:lnSpc>
              <a:buClr>
                <a:srgbClr val="010202"/>
              </a:buClr>
              <a:buSzPts val="2365"/>
            </a:pPr>
            <a:r>
              <a:rPr lang="en-US" sz="1800" b="1" dirty="0"/>
              <a:t>2. </a:t>
            </a:r>
            <a:r>
              <a:rPr lang="en-US" sz="1800" b="1" dirty="0" err="1"/>
              <a:t>Pendataan</a:t>
            </a:r>
            <a:r>
              <a:rPr lang="en-US" sz="1800" b="1" dirty="0"/>
              <a:t>/</a:t>
            </a:r>
            <a:r>
              <a:rPr lang="en-US" sz="1800" b="1" dirty="0" err="1"/>
              <a:t>Survei</a:t>
            </a:r>
            <a:endParaRPr sz="2800" b="1" dirty="0">
              <a:solidFill>
                <a:srgbClr val="010202"/>
              </a:solidFill>
              <a:sym typeface="Arial"/>
            </a:endParaRPr>
          </a:p>
        </p:txBody>
      </p:sp>
      <p:sp>
        <p:nvSpPr>
          <p:cNvPr id="1064" name="Google Shape;1064;p84">
            <a:extLst>
              <a:ext uri="{FF2B5EF4-FFF2-40B4-BE49-F238E27FC236}">
                <a16:creationId xmlns:a16="http://schemas.microsoft.com/office/drawing/2014/main" id="{EAF240B7-6A88-66AE-7255-EB73874522A2}"/>
              </a:ext>
            </a:extLst>
          </p:cNvPr>
          <p:cNvSpPr/>
          <p:nvPr/>
        </p:nvSpPr>
        <p:spPr>
          <a:xfrm>
            <a:off x="1524001" y="0"/>
            <a:ext cx="7956429" cy="597984"/>
          </a:xfrm>
          <a:prstGeom prst="rect">
            <a:avLst/>
          </a:prstGeom>
          <a:noFill/>
          <a:ln>
            <a:noFill/>
          </a:ln>
        </p:spPr>
        <p:txBody>
          <a:bodyPr spcFirstLastPara="1" wrap="square" lIns="91425" tIns="45700" rIns="91425" bIns="45700" anchor="t" anchorCtr="0">
            <a:noAutofit/>
          </a:bodyPr>
          <a:lstStyle/>
          <a:p>
            <a:pPr lvl="0" algn="ctr">
              <a:lnSpc>
                <a:spcPct val="150000"/>
              </a:lnSpc>
            </a:pPr>
            <a:r>
              <a:rPr lang="en-US" sz="2400" dirty="0">
                <a:latin typeface="Algerian" panose="04020705040A02060702" pitchFamily="82" charset="0"/>
              </a:rPr>
              <a:t>A. </a:t>
            </a:r>
            <a:r>
              <a:rPr lang="id-ID" sz="2400" dirty="0">
                <a:latin typeface="Algerian" panose="04020705040A02060702" pitchFamily="82" charset="0"/>
              </a:rPr>
              <a:t>Langkah-langkah Kegiatan Identifikasi</a:t>
            </a:r>
            <a:endParaRPr sz="2400" dirty="0">
              <a:latin typeface="Algerian" panose="04020705040A02060702" pitchFamily="82" charset="0"/>
            </a:endParaRPr>
          </a:p>
        </p:txBody>
      </p:sp>
    </p:spTree>
    <p:extLst>
      <p:ext uri="{BB962C8B-B14F-4D97-AF65-F5344CB8AC3E}">
        <p14:creationId xmlns:p14="http://schemas.microsoft.com/office/powerpoint/2010/main" val="3344417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56"/>
                                        </p:tgtEl>
                                        <p:attrNameLst>
                                          <p:attrName>style.visibility</p:attrName>
                                        </p:attrNameLst>
                                      </p:cBhvr>
                                      <p:to>
                                        <p:strVal val="visible"/>
                                      </p:to>
                                    </p:set>
                                    <p:animEffect transition="in" filter="fade">
                                      <p:cBhvr>
                                        <p:cTn id="7" dur="2000"/>
                                        <p:tgtEl>
                                          <p:spTgt spid="105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57"/>
                                        </p:tgtEl>
                                        <p:attrNameLst>
                                          <p:attrName>style.visibility</p:attrName>
                                        </p:attrNameLst>
                                      </p:cBhvr>
                                      <p:to>
                                        <p:strVal val="visible"/>
                                      </p:to>
                                    </p:set>
                                    <p:animEffect transition="in" filter="fade">
                                      <p:cBhvr>
                                        <p:cTn id="12" dur="2000"/>
                                        <p:tgtEl>
                                          <p:spTgt spid="105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58"/>
                                        </p:tgtEl>
                                        <p:attrNameLst>
                                          <p:attrName>style.visibility</p:attrName>
                                        </p:attrNameLst>
                                      </p:cBhvr>
                                      <p:to>
                                        <p:strVal val="visible"/>
                                      </p:to>
                                    </p:set>
                                    <p:animEffect transition="in" filter="fade">
                                      <p:cBhvr>
                                        <p:cTn id="17" dur="2000"/>
                                        <p:tgtEl>
                                          <p:spTgt spid="105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60"/>
                                        </p:tgtEl>
                                        <p:attrNameLst>
                                          <p:attrName>style.visibility</p:attrName>
                                        </p:attrNameLst>
                                      </p:cBhvr>
                                      <p:to>
                                        <p:strVal val="visible"/>
                                      </p:to>
                                    </p:set>
                                    <p:animEffect transition="in" filter="fade">
                                      <p:cBhvr>
                                        <p:cTn id="22" dur="2000"/>
                                        <p:tgtEl>
                                          <p:spTgt spid="106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62"/>
                                        </p:tgtEl>
                                        <p:attrNameLst>
                                          <p:attrName>style.visibility</p:attrName>
                                        </p:attrNameLst>
                                      </p:cBhvr>
                                      <p:to>
                                        <p:strVal val="visible"/>
                                      </p:to>
                                    </p:set>
                                    <p:animEffect transition="in" filter="fade">
                                      <p:cBhvr>
                                        <p:cTn id="27" dur="2000"/>
                                        <p:tgtEl>
                                          <p:spTgt spid="10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55">
          <a:extLst>
            <a:ext uri="{FF2B5EF4-FFF2-40B4-BE49-F238E27FC236}">
              <a16:creationId xmlns:a16="http://schemas.microsoft.com/office/drawing/2014/main" id="{85E87DD8-1332-07D9-CCE0-C06EF28B84B5}"/>
            </a:ext>
          </a:extLst>
        </p:cNvPr>
        <p:cNvGrpSpPr/>
        <p:nvPr/>
      </p:nvGrpSpPr>
      <p:grpSpPr>
        <a:xfrm>
          <a:off x="0" y="0"/>
          <a:ext cx="0" cy="0"/>
          <a:chOff x="0" y="0"/>
          <a:chExt cx="0" cy="0"/>
        </a:xfrm>
      </p:grpSpPr>
      <p:sp>
        <p:nvSpPr>
          <p:cNvPr id="1064" name="Google Shape;1064;p84">
            <a:extLst>
              <a:ext uri="{FF2B5EF4-FFF2-40B4-BE49-F238E27FC236}">
                <a16:creationId xmlns:a16="http://schemas.microsoft.com/office/drawing/2014/main" id="{369413EC-FAE8-98FC-4D4A-211E3B74B7BC}"/>
              </a:ext>
            </a:extLst>
          </p:cNvPr>
          <p:cNvSpPr/>
          <p:nvPr/>
        </p:nvSpPr>
        <p:spPr>
          <a:xfrm>
            <a:off x="1524001" y="0"/>
            <a:ext cx="7956429" cy="597984"/>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0000"/>
                </a:solidFill>
                <a:effectLst/>
                <a:uLnTx/>
                <a:uFillTx/>
                <a:latin typeface="Algerian" panose="04020705040A02060702" pitchFamily="82" charset="0"/>
                <a:cs typeface="Arial"/>
                <a:sym typeface="Arial"/>
              </a:rPr>
              <a:t>A. </a:t>
            </a:r>
            <a:r>
              <a:rPr kumimoji="0" lang="id-ID" sz="2400" b="0" i="0" u="none" strike="noStrike" kern="0" cap="none" spc="0" normalizeH="0" baseline="0" noProof="0" dirty="0">
                <a:ln>
                  <a:noFill/>
                </a:ln>
                <a:solidFill>
                  <a:srgbClr val="000000"/>
                </a:solidFill>
                <a:effectLst/>
                <a:uLnTx/>
                <a:uFillTx/>
                <a:latin typeface="Algerian" panose="04020705040A02060702" pitchFamily="82" charset="0"/>
                <a:cs typeface="Arial"/>
                <a:sym typeface="Arial"/>
              </a:rPr>
              <a:t>Langkah-langkah Kegiatan Identifikasi</a:t>
            </a:r>
            <a:endParaRPr kumimoji="0" sz="2400" b="0" i="0" u="none" strike="noStrike" kern="0" cap="none" spc="0" normalizeH="0" baseline="0" noProof="0" dirty="0">
              <a:ln>
                <a:noFill/>
              </a:ln>
              <a:solidFill>
                <a:srgbClr val="000000"/>
              </a:solidFill>
              <a:effectLst/>
              <a:uLnTx/>
              <a:uFillTx/>
              <a:latin typeface="Algerian" panose="04020705040A02060702" pitchFamily="82" charset="0"/>
              <a:cs typeface="Arial"/>
              <a:sym typeface="Arial"/>
            </a:endParaRPr>
          </a:p>
        </p:txBody>
      </p:sp>
      <p:pic>
        <p:nvPicPr>
          <p:cNvPr id="3" name="Picture 2">
            <a:extLst>
              <a:ext uri="{FF2B5EF4-FFF2-40B4-BE49-F238E27FC236}">
                <a16:creationId xmlns:a16="http://schemas.microsoft.com/office/drawing/2014/main" id="{C200BF01-AC27-89FC-CD31-DA3187A32A8E}"/>
              </a:ext>
            </a:extLst>
          </p:cNvPr>
          <p:cNvPicPr>
            <a:picLocks noChangeAspect="1"/>
          </p:cNvPicPr>
          <p:nvPr/>
        </p:nvPicPr>
        <p:blipFill>
          <a:blip r:embed="rId3"/>
          <a:stretch>
            <a:fillRect/>
          </a:stretch>
        </p:blipFill>
        <p:spPr>
          <a:xfrm>
            <a:off x="500744" y="770437"/>
            <a:ext cx="5301342" cy="5839640"/>
          </a:xfrm>
          <a:prstGeom prst="rect">
            <a:avLst/>
          </a:prstGeom>
        </p:spPr>
      </p:pic>
      <p:pic>
        <p:nvPicPr>
          <p:cNvPr id="5" name="Picture 4">
            <a:extLst>
              <a:ext uri="{FF2B5EF4-FFF2-40B4-BE49-F238E27FC236}">
                <a16:creationId xmlns:a16="http://schemas.microsoft.com/office/drawing/2014/main" id="{50F32533-A738-9E14-489E-95A4EF0C869C}"/>
              </a:ext>
            </a:extLst>
          </p:cNvPr>
          <p:cNvPicPr>
            <a:picLocks noChangeAspect="1"/>
          </p:cNvPicPr>
          <p:nvPr/>
        </p:nvPicPr>
        <p:blipFill>
          <a:blip r:embed="rId4"/>
          <a:stretch>
            <a:fillRect/>
          </a:stretch>
        </p:blipFill>
        <p:spPr>
          <a:xfrm>
            <a:off x="6038411" y="770437"/>
            <a:ext cx="5870565" cy="5839641"/>
          </a:xfrm>
          <a:prstGeom prst="rect">
            <a:avLst/>
          </a:prstGeom>
        </p:spPr>
      </p:pic>
    </p:spTree>
    <p:extLst>
      <p:ext uri="{BB962C8B-B14F-4D97-AF65-F5344CB8AC3E}">
        <p14:creationId xmlns:p14="http://schemas.microsoft.com/office/powerpoint/2010/main" val="11846248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55">
          <a:extLst>
            <a:ext uri="{FF2B5EF4-FFF2-40B4-BE49-F238E27FC236}">
              <a16:creationId xmlns:a16="http://schemas.microsoft.com/office/drawing/2014/main" id="{1DA3ADE9-1E3D-EB4B-71AA-E551F4D89FEF}"/>
            </a:ext>
          </a:extLst>
        </p:cNvPr>
        <p:cNvGrpSpPr/>
        <p:nvPr/>
      </p:nvGrpSpPr>
      <p:grpSpPr>
        <a:xfrm>
          <a:off x="0" y="0"/>
          <a:ext cx="0" cy="0"/>
          <a:chOff x="0" y="0"/>
          <a:chExt cx="0" cy="0"/>
        </a:xfrm>
      </p:grpSpPr>
      <p:sp>
        <p:nvSpPr>
          <p:cNvPr id="1056" name="Google Shape;1056;p84">
            <a:extLst>
              <a:ext uri="{FF2B5EF4-FFF2-40B4-BE49-F238E27FC236}">
                <a16:creationId xmlns:a16="http://schemas.microsoft.com/office/drawing/2014/main" id="{4FB7DAF0-6E6F-00BB-235F-52A3B2E215C3}"/>
              </a:ext>
            </a:extLst>
          </p:cNvPr>
          <p:cNvSpPr txBox="1"/>
          <p:nvPr/>
        </p:nvSpPr>
        <p:spPr>
          <a:xfrm>
            <a:off x="1545612" y="959888"/>
            <a:ext cx="8665188" cy="2785287"/>
          </a:xfrm>
          <a:prstGeom prst="rect">
            <a:avLst/>
          </a:prstGeom>
          <a:solidFill>
            <a:srgbClr val="ABF3CC"/>
          </a:solidFill>
          <a:ln w="9525" cap="flat" cmpd="sng">
            <a:solidFill>
              <a:srgbClr val="DEE8F9"/>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375" tIns="45675" rIns="91375" bIns="45675" anchor="t" anchorCtr="0">
            <a:spAutoFit/>
          </a:bodyPr>
          <a:lstStyle/>
          <a:p>
            <a:pPr lvl="0" algn="just">
              <a:lnSpc>
                <a:spcPct val="125000"/>
              </a:lnSpc>
              <a:buClr>
                <a:srgbClr val="002060"/>
              </a:buClr>
              <a:buSzPts val="1520"/>
            </a:pPr>
            <a:r>
              <a:rPr lang="en-US" sz="2800" dirty="0"/>
              <a:t>3. </a:t>
            </a:r>
            <a:r>
              <a:rPr lang="id-ID" sz="2800" dirty="0"/>
              <a:t>Pengolahan Hasil Pendataan</a:t>
            </a:r>
            <a:endParaRPr lang="en-US" sz="2800" dirty="0"/>
          </a:p>
          <a:p>
            <a:pPr lvl="0" algn="just">
              <a:lnSpc>
                <a:spcPct val="125000"/>
              </a:lnSpc>
              <a:buClr>
                <a:srgbClr val="002060"/>
              </a:buClr>
              <a:buSzPts val="1520"/>
            </a:pPr>
            <a:r>
              <a:rPr lang="id-ID" sz="2800" dirty="0"/>
              <a:t>Hasil pendataan arsip aset dari unit-unit kerja dilakukan pengolahan oleh suatu tim yang untuk memastikan bahwa hasil identifikasi</a:t>
            </a:r>
            <a:r>
              <a:rPr lang="en-US" sz="2800" dirty="0"/>
              <a:t> </a:t>
            </a:r>
            <a:r>
              <a:rPr lang="en-US" sz="2800" dirty="0" err="1"/>
              <a:t>memenuhi</a:t>
            </a:r>
            <a:r>
              <a:rPr lang="en-US" sz="2800" dirty="0"/>
              <a:t> </a:t>
            </a:r>
            <a:r>
              <a:rPr lang="en-US" sz="2800" dirty="0" err="1"/>
              <a:t>kriteria</a:t>
            </a:r>
            <a:r>
              <a:rPr lang="en-US" sz="2800" dirty="0"/>
              <a:t> yang </a:t>
            </a:r>
            <a:r>
              <a:rPr lang="en-US" sz="2800" dirty="0" err="1"/>
              <a:t>telah</a:t>
            </a:r>
            <a:r>
              <a:rPr lang="en-US" sz="2800" dirty="0"/>
              <a:t> </a:t>
            </a:r>
            <a:r>
              <a:rPr lang="en-US" sz="2800" dirty="0" err="1"/>
              <a:t>ditetapkan</a:t>
            </a:r>
            <a:endParaRPr sz="4800" dirty="0"/>
          </a:p>
        </p:txBody>
      </p:sp>
      <p:sp>
        <p:nvSpPr>
          <p:cNvPr id="1057" name="Google Shape;1057;p84">
            <a:extLst>
              <a:ext uri="{FF2B5EF4-FFF2-40B4-BE49-F238E27FC236}">
                <a16:creationId xmlns:a16="http://schemas.microsoft.com/office/drawing/2014/main" id="{9D7635B6-59B9-EFEF-FCE0-7F5D83A05EE5}"/>
              </a:ext>
            </a:extLst>
          </p:cNvPr>
          <p:cNvSpPr txBox="1"/>
          <p:nvPr/>
        </p:nvSpPr>
        <p:spPr>
          <a:xfrm>
            <a:off x="1535084" y="4172793"/>
            <a:ext cx="8675716" cy="1923513"/>
          </a:xfrm>
          <a:prstGeom prst="rect">
            <a:avLst/>
          </a:prstGeom>
          <a:solidFill>
            <a:srgbClr val="95AFA5"/>
          </a:solidFill>
          <a:ln>
            <a:noFill/>
          </a:ln>
          <a:effectLst>
            <a:outerShdw blurRad="40000" dist="23000" dir="5400000" rotWithShape="0">
              <a:srgbClr val="000000">
                <a:alpha val="34901"/>
              </a:srgbClr>
            </a:outerShdw>
          </a:effectLst>
        </p:spPr>
        <p:txBody>
          <a:bodyPr spcFirstLastPara="1" wrap="square" lIns="91375" tIns="45675" rIns="91375" bIns="45675" anchor="t" anchorCtr="0">
            <a:spAutoFit/>
          </a:bodyPr>
          <a:lstStyle/>
          <a:p>
            <a:pPr lvl="0" algn="just">
              <a:lnSpc>
                <a:spcPct val="125000"/>
              </a:lnSpc>
              <a:buClr>
                <a:srgbClr val="121816"/>
              </a:buClr>
              <a:buSzPts val="1520"/>
            </a:pPr>
            <a:r>
              <a:rPr lang="en-US" sz="2800" dirty="0"/>
              <a:t>4. </a:t>
            </a:r>
            <a:r>
              <a:rPr lang="id-ID" sz="2800" dirty="0"/>
              <a:t>Penentuan Arsip Aset</a:t>
            </a:r>
            <a:endParaRPr lang="en-US" sz="2800" dirty="0"/>
          </a:p>
          <a:p>
            <a:r>
              <a:rPr lang="en-US" sz="2800" dirty="0"/>
              <a:t>    </a:t>
            </a:r>
            <a:r>
              <a:rPr lang="id-ID" sz="2800" dirty="0"/>
              <a:t>Batasan aset:</a:t>
            </a:r>
          </a:p>
          <a:p>
            <a:pPr lvl="0"/>
            <a:r>
              <a:rPr lang="en-US" sz="2800" dirty="0"/>
              <a:t>    - </a:t>
            </a:r>
            <a:r>
              <a:rPr lang="id-ID" sz="2800" dirty="0"/>
              <a:t>berwujud</a:t>
            </a:r>
            <a:r>
              <a:rPr lang="en-US" sz="2800" dirty="0"/>
              <a:t> : </a:t>
            </a:r>
            <a:r>
              <a:rPr lang="id-ID" sz="2800" dirty="0"/>
              <a:t>terlihat, bergerak, tidak bergerak</a:t>
            </a:r>
          </a:p>
          <a:p>
            <a:r>
              <a:rPr lang="en-US" sz="2800" dirty="0"/>
              <a:t>    - </a:t>
            </a:r>
            <a:r>
              <a:rPr lang="id-ID" sz="2800" dirty="0"/>
              <a:t>tak berwujud</a:t>
            </a:r>
            <a:r>
              <a:rPr lang="en-US" sz="2800" dirty="0"/>
              <a:t> :</a:t>
            </a:r>
            <a:r>
              <a:rPr lang="id-ID" sz="2800" dirty="0"/>
              <a:t> HKI, </a:t>
            </a:r>
            <a:r>
              <a:rPr lang="id-ID" sz="2800" dirty="0" err="1"/>
              <a:t>software</a:t>
            </a:r>
            <a:r>
              <a:rPr lang="id-ID" sz="2800" dirty="0"/>
              <a:t> </a:t>
            </a:r>
            <a:endParaRPr sz="2800" b="1" dirty="0">
              <a:solidFill>
                <a:srgbClr val="CCCC00"/>
              </a:solidFill>
              <a:sym typeface="Arial"/>
            </a:endParaRPr>
          </a:p>
        </p:txBody>
      </p:sp>
      <p:sp>
        <p:nvSpPr>
          <p:cNvPr id="1064" name="Google Shape;1064;p84">
            <a:extLst>
              <a:ext uri="{FF2B5EF4-FFF2-40B4-BE49-F238E27FC236}">
                <a16:creationId xmlns:a16="http://schemas.microsoft.com/office/drawing/2014/main" id="{ACDF6C0B-B7A8-CB37-1FF1-4A3390EE4AD2}"/>
              </a:ext>
            </a:extLst>
          </p:cNvPr>
          <p:cNvSpPr/>
          <p:nvPr/>
        </p:nvSpPr>
        <p:spPr>
          <a:xfrm>
            <a:off x="1524001" y="0"/>
            <a:ext cx="7956429" cy="597984"/>
          </a:xfrm>
          <a:prstGeom prst="rect">
            <a:avLst/>
          </a:prstGeom>
          <a:noFill/>
          <a:ln>
            <a:noFill/>
          </a:ln>
        </p:spPr>
        <p:txBody>
          <a:bodyPr spcFirstLastPara="1" wrap="square" lIns="91425" tIns="45700" rIns="91425" bIns="45700" anchor="t" anchorCtr="0">
            <a:noAutofit/>
          </a:bodyPr>
          <a:lstStyle/>
          <a:p>
            <a:pPr lvl="0" algn="ctr">
              <a:lnSpc>
                <a:spcPct val="150000"/>
              </a:lnSpc>
            </a:pPr>
            <a:r>
              <a:rPr lang="en-US" sz="2400" dirty="0">
                <a:latin typeface="Algerian" panose="04020705040A02060702" pitchFamily="82" charset="0"/>
              </a:rPr>
              <a:t>A. </a:t>
            </a:r>
            <a:r>
              <a:rPr lang="id-ID" sz="2400" dirty="0">
                <a:latin typeface="Algerian" panose="04020705040A02060702" pitchFamily="82" charset="0"/>
              </a:rPr>
              <a:t>Langkah-langkah Kegiatan Identifikasi</a:t>
            </a:r>
            <a:endParaRPr sz="2400" dirty="0">
              <a:latin typeface="Algerian" panose="04020705040A02060702" pitchFamily="82" charset="0"/>
            </a:endParaRPr>
          </a:p>
        </p:txBody>
      </p:sp>
    </p:spTree>
    <p:extLst>
      <p:ext uri="{BB962C8B-B14F-4D97-AF65-F5344CB8AC3E}">
        <p14:creationId xmlns:p14="http://schemas.microsoft.com/office/powerpoint/2010/main" val="3769939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56"/>
                                        </p:tgtEl>
                                        <p:attrNameLst>
                                          <p:attrName>style.visibility</p:attrName>
                                        </p:attrNameLst>
                                      </p:cBhvr>
                                      <p:to>
                                        <p:strVal val="visible"/>
                                      </p:to>
                                    </p:set>
                                    <p:animEffect transition="in" filter="fade">
                                      <p:cBhvr>
                                        <p:cTn id="7" dur="2000"/>
                                        <p:tgtEl>
                                          <p:spTgt spid="105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57"/>
                                        </p:tgtEl>
                                        <p:attrNameLst>
                                          <p:attrName>style.visibility</p:attrName>
                                        </p:attrNameLst>
                                      </p:cBhvr>
                                      <p:to>
                                        <p:strVal val="visible"/>
                                      </p:to>
                                    </p:set>
                                    <p:animEffect transition="in" filter="fade">
                                      <p:cBhvr>
                                        <p:cTn id="12" dur="2000"/>
                                        <p:tgtEl>
                                          <p:spTgt spid="10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55">
          <a:extLst>
            <a:ext uri="{FF2B5EF4-FFF2-40B4-BE49-F238E27FC236}">
              <a16:creationId xmlns:a16="http://schemas.microsoft.com/office/drawing/2014/main" id="{EB76D068-0B76-B14E-C1FB-BA3C3D8D09E8}"/>
            </a:ext>
          </a:extLst>
        </p:cNvPr>
        <p:cNvGrpSpPr/>
        <p:nvPr/>
      </p:nvGrpSpPr>
      <p:grpSpPr>
        <a:xfrm>
          <a:off x="0" y="0"/>
          <a:ext cx="0" cy="0"/>
          <a:chOff x="0" y="0"/>
          <a:chExt cx="0" cy="0"/>
        </a:xfrm>
      </p:grpSpPr>
      <p:sp>
        <p:nvSpPr>
          <p:cNvPr id="1056" name="Google Shape;1056;p84">
            <a:extLst>
              <a:ext uri="{FF2B5EF4-FFF2-40B4-BE49-F238E27FC236}">
                <a16:creationId xmlns:a16="http://schemas.microsoft.com/office/drawing/2014/main" id="{C5EA185B-5FC0-8FE9-AE56-E03393E7E374}"/>
              </a:ext>
            </a:extLst>
          </p:cNvPr>
          <p:cNvSpPr txBox="1"/>
          <p:nvPr/>
        </p:nvSpPr>
        <p:spPr>
          <a:xfrm>
            <a:off x="1179883" y="916112"/>
            <a:ext cx="10069559" cy="1938901"/>
          </a:xfrm>
          <a:prstGeom prst="rect">
            <a:avLst/>
          </a:prstGeom>
          <a:solidFill>
            <a:srgbClr val="ABF3CC"/>
          </a:solidFill>
          <a:ln w="9525" cap="flat" cmpd="sng">
            <a:solidFill>
              <a:srgbClr val="DEE8F9"/>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375" tIns="45675" rIns="91375" bIns="45675" anchor="t" anchorCtr="0">
            <a:spAutoFit/>
          </a:bodyPr>
          <a:lstStyle/>
          <a:p>
            <a:pPr lvl="0" algn="just">
              <a:lnSpc>
                <a:spcPct val="125000"/>
              </a:lnSpc>
              <a:buClr>
                <a:srgbClr val="002060"/>
              </a:buClr>
              <a:buSzPts val="1520"/>
            </a:pPr>
            <a:r>
              <a:rPr lang="id-ID" sz="2400" dirty="0"/>
              <a:t>Kegiatan penelusuran arsip aset dilakukan terhadap arsip aset yang sudah </a:t>
            </a:r>
            <a:r>
              <a:rPr lang="id-ID" sz="2400" dirty="0" err="1"/>
              <a:t>terindentifikasi</a:t>
            </a:r>
            <a:r>
              <a:rPr lang="id-ID" sz="2400" dirty="0"/>
              <a:t> dalam daftar rekapitulasi namun </a:t>
            </a:r>
            <a:r>
              <a:rPr lang="id-ID" sz="2400" dirty="0" err="1"/>
              <a:t>berketerangan</a:t>
            </a:r>
            <a:r>
              <a:rPr lang="id-ID" sz="2400" dirty="0"/>
              <a:t> tidak lengkap dan tidak asli (duplikasi)</a:t>
            </a:r>
            <a:r>
              <a:rPr lang="en-US" sz="2400" dirty="0"/>
              <a:t> yang </a:t>
            </a:r>
            <a:r>
              <a:rPr lang="id-ID" sz="2400" dirty="0"/>
              <a:t>bertujuan untuk mengetahui keberadaan arsip aset.</a:t>
            </a:r>
            <a:endParaRPr kumimoji="0" sz="3200" b="0" i="0" u="none" strike="noStrike" kern="0" cap="none" spc="0" normalizeH="0" baseline="0" noProof="0" dirty="0">
              <a:ln>
                <a:noFill/>
              </a:ln>
              <a:solidFill>
                <a:srgbClr val="000000"/>
              </a:solidFill>
              <a:effectLst/>
              <a:uLnTx/>
              <a:uFillTx/>
              <a:latin typeface="Arial"/>
              <a:cs typeface="Arial"/>
              <a:sym typeface="Arial"/>
            </a:endParaRPr>
          </a:p>
        </p:txBody>
      </p:sp>
      <p:sp>
        <p:nvSpPr>
          <p:cNvPr id="1058" name="Google Shape;1058;p84">
            <a:extLst>
              <a:ext uri="{FF2B5EF4-FFF2-40B4-BE49-F238E27FC236}">
                <a16:creationId xmlns:a16="http://schemas.microsoft.com/office/drawing/2014/main" id="{0CC696A8-A5EC-56A0-1132-874CE15CE8C6}"/>
              </a:ext>
            </a:extLst>
          </p:cNvPr>
          <p:cNvSpPr txBox="1"/>
          <p:nvPr/>
        </p:nvSpPr>
        <p:spPr>
          <a:xfrm>
            <a:off x="5453790" y="3315022"/>
            <a:ext cx="5777533" cy="553907"/>
          </a:xfrm>
          <a:prstGeom prst="rect">
            <a:avLst/>
          </a:prstGeom>
          <a:gradFill>
            <a:gsLst>
              <a:gs pos="0">
                <a:srgbClr val="A5AEBD"/>
              </a:gs>
              <a:gs pos="80000">
                <a:srgbClr val="D9E6F9"/>
              </a:gs>
              <a:gs pos="100000">
                <a:srgbClr val="D9E7FB"/>
              </a:gs>
            </a:gsLst>
            <a:lin ang="16200000" scaled="0"/>
          </a:gradFill>
          <a:ln>
            <a:noFill/>
          </a:ln>
          <a:effectLst>
            <a:outerShdw blurRad="40000" dist="23000" dir="5400000" rotWithShape="0">
              <a:srgbClr val="000000">
                <a:alpha val="34901"/>
              </a:srgbClr>
            </a:outerShdw>
          </a:effectLst>
        </p:spPr>
        <p:txBody>
          <a:bodyPr spcFirstLastPara="1" wrap="square" lIns="91375" tIns="45675" rIns="91375" bIns="45675" anchor="t" anchorCtr="0">
            <a:spAutoFit/>
          </a:bodyPr>
          <a:lstStyle/>
          <a:p>
            <a:pPr lvl="0" algn="ctr">
              <a:lnSpc>
                <a:spcPct val="125000"/>
              </a:lnSpc>
              <a:buClr>
                <a:srgbClr val="002060"/>
              </a:buClr>
              <a:buSzPts val="1520"/>
            </a:pPr>
            <a:r>
              <a:rPr lang="id-ID" sz="2400" dirty="0"/>
              <a:t>Daftar Rekapitulasi Arsip Aset;</a:t>
            </a:r>
            <a:endParaRPr kumimoji="0" sz="3200" b="0" i="0" u="none" strike="noStrike" kern="0" cap="none" spc="0" normalizeH="0" baseline="0" noProof="0" dirty="0">
              <a:ln>
                <a:noFill/>
              </a:ln>
              <a:solidFill>
                <a:srgbClr val="000000"/>
              </a:solidFill>
              <a:effectLst/>
              <a:uLnTx/>
              <a:uFillTx/>
              <a:latin typeface="Arial"/>
              <a:cs typeface="Arial"/>
              <a:sym typeface="Arial"/>
            </a:endParaRPr>
          </a:p>
        </p:txBody>
      </p:sp>
      <p:sp>
        <p:nvSpPr>
          <p:cNvPr id="1059" name="Google Shape;1059;p84">
            <a:extLst>
              <a:ext uri="{FF2B5EF4-FFF2-40B4-BE49-F238E27FC236}">
                <a16:creationId xmlns:a16="http://schemas.microsoft.com/office/drawing/2014/main" id="{79A25E56-06A4-F9A2-B9A8-D68503AEC55F}"/>
              </a:ext>
            </a:extLst>
          </p:cNvPr>
          <p:cNvSpPr/>
          <p:nvPr/>
        </p:nvSpPr>
        <p:spPr>
          <a:xfrm>
            <a:off x="5464676" y="4252659"/>
            <a:ext cx="5777533" cy="715983"/>
          </a:xfrm>
          <a:prstGeom prst="rect">
            <a:avLst/>
          </a:prstGeom>
          <a:solidFill>
            <a:srgbClr val="FF9966"/>
          </a:solidFill>
          <a:ln>
            <a:noFill/>
          </a:ln>
          <a:effectLst>
            <a:outerShdw blurRad="40000" dist="23000" dir="5400000" rotWithShape="0">
              <a:srgbClr val="000000">
                <a:alpha val="34901"/>
              </a:srgbClr>
            </a:outerShdw>
          </a:effectLst>
        </p:spPr>
        <p:txBody>
          <a:bodyPr spcFirstLastPara="1" wrap="square" lIns="91425" tIns="45700" rIns="91425" bIns="45700" anchor="t" anchorCtr="0">
            <a:noAutofit/>
          </a:bodyPr>
          <a:lstStyle/>
          <a:p>
            <a:pPr lvl="0" algn="ctr">
              <a:buClr>
                <a:srgbClr val="002060"/>
              </a:buClr>
              <a:buSzPts val="1520"/>
            </a:pPr>
            <a:r>
              <a:rPr lang="id-ID" sz="2400" dirty="0"/>
              <a:t>Arsip Aset yang sudah teridentifikasi;</a:t>
            </a:r>
            <a:endParaRPr kumimoji="0" sz="3200" b="1" i="0" u="none" strike="noStrike" kern="0" cap="none" spc="0" normalizeH="0" baseline="0" noProof="0" dirty="0">
              <a:ln>
                <a:noFill/>
              </a:ln>
              <a:solidFill>
                <a:srgbClr val="002060"/>
              </a:solidFill>
              <a:effectLst/>
              <a:uLnTx/>
              <a:uFillTx/>
              <a:latin typeface="Arial"/>
              <a:cs typeface="Arial"/>
              <a:sym typeface="Arial"/>
            </a:endParaRPr>
          </a:p>
        </p:txBody>
      </p:sp>
      <p:sp>
        <p:nvSpPr>
          <p:cNvPr id="1060" name="Google Shape;1060;p84">
            <a:extLst>
              <a:ext uri="{FF2B5EF4-FFF2-40B4-BE49-F238E27FC236}">
                <a16:creationId xmlns:a16="http://schemas.microsoft.com/office/drawing/2014/main" id="{0B9B37FC-AE75-3ED5-38D3-B7DE5EE8C53D}"/>
              </a:ext>
            </a:extLst>
          </p:cNvPr>
          <p:cNvSpPr/>
          <p:nvPr/>
        </p:nvSpPr>
        <p:spPr>
          <a:xfrm>
            <a:off x="4097425" y="3248084"/>
            <a:ext cx="888510" cy="2754088"/>
          </a:xfrm>
          <a:prstGeom prst="rightArrow">
            <a:avLst>
              <a:gd name="adj1" fmla="val 54630"/>
              <a:gd name="adj2" fmla="val 100000"/>
            </a:avLst>
          </a:prstGeom>
          <a:gradFill>
            <a:gsLst>
              <a:gs pos="0">
                <a:srgbClr val="FFB897"/>
              </a:gs>
              <a:gs pos="50000">
                <a:srgbClr val="FFD2BF"/>
              </a:gs>
              <a:gs pos="100000">
                <a:srgbClr val="FFE8DF"/>
              </a:gs>
            </a:gsLst>
            <a:lin ang="0" scaled="0"/>
          </a:gradFill>
          <a:ln w="19050"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36" b="0" i="0" u="none" strike="noStrike" kern="0" cap="none" spc="0" normalizeH="0" baseline="0" noProof="0">
              <a:ln>
                <a:noFill/>
              </a:ln>
              <a:solidFill>
                <a:srgbClr val="121816"/>
              </a:solidFill>
              <a:effectLst/>
              <a:uLnTx/>
              <a:uFillTx/>
              <a:latin typeface="Arial"/>
              <a:ea typeface="Arial"/>
              <a:cs typeface="Arial"/>
              <a:sym typeface="Arial"/>
            </a:endParaRPr>
          </a:p>
        </p:txBody>
      </p:sp>
      <p:sp>
        <p:nvSpPr>
          <p:cNvPr id="1062" name="Google Shape;1062;p84">
            <a:extLst>
              <a:ext uri="{FF2B5EF4-FFF2-40B4-BE49-F238E27FC236}">
                <a16:creationId xmlns:a16="http://schemas.microsoft.com/office/drawing/2014/main" id="{060FC4A0-BC18-6CC6-549A-B0DBD47C26CC}"/>
              </a:ext>
            </a:extLst>
          </p:cNvPr>
          <p:cNvSpPr txBox="1"/>
          <p:nvPr/>
        </p:nvSpPr>
        <p:spPr>
          <a:xfrm>
            <a:off x="1003687" y="4405882"/>
            <a:ext cx="2625883" cy="553907"/>
          </a:xfrm>
          <a:prstGeom prst="rect">
            <a:avLst/>
          </a:prstGeom>
          <a:solidFill>
            <a:srgbClr val="BDCACA"/>
          </a:solidFill>
          <a:ln>
            <a:noFill/>
          </a:ln>
          <a:effectLst>
            <a:outerShdw blurRad="40000" dist="23000" dir="5400000" rotWithShape="0">
              <a:srgbClr val="000000">
                <a:alpha val="34901"/>
              </a:srgbClr>
            </a:outerShdw>
          </a:effectLst>
        </p:spPr>
        <p:txBody>
          <a:bodyPr spcFirstLastPara="1" wrap="square" lIns="91375" tIns="45675" rIns="91375" bIns="45675" anchor="t" anchorCtr="0">
            <a:spAutoFit/>
          </a:bodyPr>
          <a:lstStyle/>
          <a:p>
            <a:pPr marL="0" marR="0" lvl="0" indent="0" algn="ctr" defTabSz="914400" rtl="0" eaLnBrk="1" fontAlgn="auto" latinLnBrk="0" hangingPunct="1">
              <a:lnSpc>
                <a:spcPct val="125000"/>
              </a:lnSpc>
              <a:spcBef>
                <a:spcPts val="0"/>
              </a:spcBef>
              <a:spcAft>
                <a:spcPts val="0"/>
              </a:spcAft>
              <a:buClr>
                <a:srgbClr val="010202"/>
              </a:buClr>
              <a:buSzPts val="2365"/>
              <a:buFont typeface="Arial"/>
              <a:buNone/>
              <a:tabLst/>
              <a:defRPr/>
            </a:pPr>
            <a:r>
              <a:rPr kumimoji="0" lang="en-US" sz="2400" b="1" i="0" u="none" strike="noStrike" kern="0" cap="none" spc="0" normalizeH="0" baseline="0" noProof="0" dirty="0">
                <a:ln>
                  <a:noFill/>
                </a:ln>
                <a:solidFill>
                  <a:srgbClr val="000000"/>
                </a:solidFill>
                <a:effectLst/>
                <a:uLnTx/>
                <a:uFillTx/>
                <a:latin typeface="Arial"/>
                <a:cs typeface="Arial"/>
                <a:sym typeface="Arial"/>
              </a:rPr>
              <a:t>SARANA</a:t>
            </a:r>
            <a:endParaRPr kumimoji="0" sz="3600" b="1" i="0" u="none" strike="noStrike" kern="0" cap="none" spc="0" normalizeH="0" baseline="0" noProof="0" dirty="0">
              <a:ln>
                <a:noFill/>
              </a:ln>
              <a:solidFill>
                <a:srgbClr val="010202"/>
              </a:solidFill>
              <a:effectLst/>
              <a:uLnTx/>
              <a:uFillTx/>
              <a:latin typeface="Arial"/>
              <a:cs typeface="Arial"/>
              <a:sym typeface="Arial"/>
            </a:endParaRPr>
          </a:p>
        </p:txBody>
      </p:sp>
      <p:sp>
        <p:nvSpPr>
          <p:cNvPr id="1064" name="Google Shape;1064;p84">
            <a:extLst>
              <a:ext uri="{FF2B5EF4-FFF2-40B4-BE49-F238E27FC236}">
                <a16:creationId xmlns:a16="http://schemas.microsoft.com/office/drawing/2014/main" id="{DDB39338-7F7F-382D-2E52-D73F222B20E2}"/>
              </a:ext>
            </a:extLst>
          </p:cNvPr>
          <p:cNvSpPr/>
          <p:nvPr/>
        </p:nvSpPr>
        <p:spPr>
          <a:xfrm>
            <a:off x="1524001" y="0"/>
            <a:ext cx="7956429" cy="597984"/>
          </a:xfrm>
          <a:prstGeom prst="rect">
            <a:avLst/>
          </a:prstGeom>
          <a:noFill/>
          <a:ln>
            <a:noFill/>
          </a:ln>
        </p:spPr>
        <p:txBody>
          <a:bodyPr spcFirstLastPara="1" wrap="square" lIns="91425" tIns="45700" rIns="91425" bIns="45700" anchor="t" anchorCtr="0">
            <a:noAutofit/>
          </a:bodyPr>
          <a:lstStyle/>
          <a:p>
            <a:pPr lvl="0" algn="ctr">
              <a:lnSpc>
                <a:spcPct val="150000"/>
              </a:lnSpc>
            </a:pPr>
            <a:r>
              <a:rPr kumimoji="0" lang="en-US" sz="2800" b="0" i="0" u="none" strike="noStrike" kern="0" cap="none" spc="0" normalizeH="0" baseline="0" noProof="0" dirty="0">
                <a:ln>
                  <a:noFill/>
                </a:ln>
                <a:solidFill>
                  <a:srgbClr val="000000"/>
                </a:solidFill>
                <a:effectLst/>
                <a:uLnTx/>
                <a:uFillTx/>
                <a:latin typeface="Algerian" panose="04020705040A02060702" pitchFamily="82" charset="0"/>
                <a:sym typeface="Arial"/>
              </a:rPr>
              <a:t>b. </a:t>
            </a:r>
            <a:r>
              <a:rPr lang="id-ID" sz="2800" dirty="0">
                <a:latin typeface="Algerian" panose="04020705040A02060702" pitchFamily="82" charset="0"/>
              </a:rPr>
              <a:t>PENELUSURAN ARSIP ASET</a:t>
            </a:r>
            <a:endParaRPr kumimoji="0" sz="2800" b="0" i="0" u="none" strike="noStrike" kern="0" cap="none" spc="0" normalizeH="0" baseline="0" noProof="0" dirty="0">
              <a:ln>
                <a:noFill/>
              </a:ln>
              <a:solidFill>
                <a:srgbClr val="000000"/>
              </a:solidFill>
              <a:effectLst/>
              <a:uLnTx/>
              <a:uFillTx/>
              <a:latin typeface="Algerian" panose="04020705040A02060702" pitchFamily="82" charset="0"/>
              <a:sym typeface="Arial"/>
            </a:endParaRPr>
          </a:p>
        </p:txBody>
      </p:sp>
      <p:sp>
        <p:nvSpPr>
          <p:cNvPr id="2" name="Google Shape;1144;p87">
            <a:extLst>
              <a:ext uri="{FF2B5EF4-FFF2-40B4-BE49-F238E27FC236}">
                <a16:creationId xmlns:a16="http://schemas.microsoft.com/office/drawing/2014/main" id="{7B5040A0-D847-DBA6-C386-3E30CD1AE959}"/>
              </a:ext>
            </a:extLst>
          </p:cNvPr>
          <p:cNvSpPr/>
          <p:nvPr/>
        </p:nvSpPr>
        <p:spPr>
          <a:xfrm>
            <a:off x="5458364" y="5218538"/>
            <a:ext cx="5772959" cy="719991"/>
          </a:xfrm>
          <a:prstGeom prst="rect">
            <a:avLst/>
          </a:prstGeom>
          <a:solidFill>
            <a:srgbClr val="2892D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 name="Google Shape;951;p76">
            <a:extLst>
              <a:ext uri="{FF2B5EF4-FFF2-40B4-BE49-F238E27FC236}">
                <a16:creationId xmlns:a16="http://schemas.microsoft.com/office/drawing/2014/main" id="{DA9FF49A-0291-9A3A-CBFB-D05E2CC6378B}"/>
              </a:ext>
            </a:extLst>
          </p:cNvPr>
          <p:cNvSpPr txBox="1"/>
          <p:nvPr/>
        </p:nvSpPr>
        <p:spPr>
          <a:xfrm>
            <a:off x="5453790" y="5352264"/>
            <a:ext cx="5795652" cy="586265"/>
          </a:xfrm>
          <a:prstGeom prst="rect">
            <a:avLst/>
          </a:prstGeom>
          <a:noFill/>
          <a:ln>
            <a:noFill/>
          </a:ln>
        </p:spPr>
        <p:txBody>
          <a:bodyPr spcFirstLastPara="1" wrap="square" lIns="424275" tIns="76200" rIns="142225" bIns="76200" anchor="ctr" anchorCtr="0">
            <a:noAutofit/>
          </a:bodyPr>
          <a:lstStyle/>
          <a:p>
            <a:pPr algn="ctr">
              <a:lnSpc>
                <a:spcPct val="90000"/>
              </a:lnSpc>
              <a:buSzPts val="2000"/>
            </a:pPr>
            <a:r>
              <a:rPr lang="id-ID" sz="2400" dirty="0"/>
              <a:t>Formulir Penelusuran Arsip Aset.</a:t>
            </a:r>
          </a:p>
          <a:p>
            <a:pPr marR="0" lvl="0" algn="l" defTabSz="914400" rtl="0" eaLnBrk="1" fontAlgn="auto" latinLnBrk="0" hangingPunct="1">
              <a:lnSpc>
                <a:spcPct val="90000"/>
              </a:lnSpc>
              <a:spcBef>
                <a:spcPts val="0"/>
              </a:spcBef>
              <a:spcAft>
                <a:spcPts val="0"/>
              </a:spcAft>
              <a:buClr>
                <a:srgbClr val="000000"/>
              </a:buClr>
              <a:buSzPts val="2000"/>
              <a:tabLst/>
              <a:defRPr/>
            </a:pPr>
            <a:endParaRPr kumimoji="0" sz="2800" b="0" i="0" u="none" strike="noStrike" kern="0" cap="none" spc="0" normalizeH="0" baseline="0" noProof="0" dirty="0">
              <a:ln>
                <a:noFill/>
              </a:ln>
              <a:solidFill>
                <a:srgbClr val="000000"/>
              </a:solidFill>
              <a:effectLst/>
              <a:uLnTx/>
              <a:uFillTx/>
              <a:latin typeface="Twentieth Century"/>
              <a:ea typeface="Twentieth Century"/>
              <a:cs typeface="Twentieth Century"/>
              <a:sym typeface="Twentieth Century"/>
            </a:endParaRPr>
          </a:p>
        </p:txBody>
      </p:sp>
    </p:spTree>
    <p:extLst>
      <p:ext uri="{BB962C8B-B14F-4D97-AF65-F5344CB8AC3E}">
        <p14:creationId xmlns:p14="http://schemas.microsoft.com/office/powerpoint/2010/main" val="3005715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56"/>
                                        </p:tgtEl>
                                        <p:attrNameLst>
                                          <p:attrName>style.visibility</p:attrName>
                                        </p:attrNameLst>
                                      </p:cBhvr>
                                      <p:to>
                                        <p:strVal val="visible"/>
                                      </p:to>
                                    </p:set>
                                    <p:animEffect transition="in" filter="fade">
                                      <p:cBhvr>
                                        <p:cTn id="7" dur="2000"/>
                                        <p:tgtEl>
                                          <p:spTgt spid="105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58"/>
                                        </p:tgtEl>
                                        <p:attrNameLst>
                                          <p:attrName>style.visibility</p:attrName>
                                        </p:attrNameLst>
                                      </p:cBhvr>
                                      <p:to>
                                        <p:strVal val="visible"/>
                                      </p:to>
                                    </p:set>
                                    <p:animEffect transition="in" filter="fade">
                                      <p:cBhvr>
                                        <p:cTn id="12" dur="2000"/>
                                        <p:tgtEl>
                                          <p:spTgt spid="105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59"/>
                                        </p:tgtEl>
                                        <p:attrNameLst>
                                          <p:attrName>style.visibility</p:attrName>
                                        </p:attrNameLst>
                                      </p:cBhvr>
                                      <p:to>
                                        <p:strVal val="visible"/>
                                      </p:to>
                                    </p:set>
                                    <p:animEffect transition="in" filter="fade">
                                      <p:cBhvr>
                                        <p:cTn id="17" dur="2000"/>
                                        <p:tgtEl>
                                          <p:spTgt spid="105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60"/>
                                        </p:tgtEl>
                                        <p:attrNameLst>
                                          <p:attrName>style.visibility</p:attrName>
                                        </p:attrNameLst>
                                      </p:cBhvr>
                                      <p:to>
                                        <p:strVal val="visible"/>
                                      </p:to>
                                    </p:set>
                                    <p:animEffect transition="in" filter="fade">
                                      <p:cBhvr>
                                        <p:cTn id="22" dur="2000"/>
                                        <p:tgtEl>
                                          <p:spTgt spid="106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62"/>
                                        </p:tgtEl>
                                        <p:attrNameLst>
                                          <p:attrName>style.visibility</p:attrName>
                                        </p:attrNameLst>
                                      </p:cBhvr>
                                      <p:to>
                                        <p:strVal val="visible"/>
                                      </p:to>
                                    </p:set>
                                    <p:animEffect transition="in" filter="fade">
                                      <p:cBhvr>
                                        <p:cTn id="27" dur="2000"/>
                                        <p:tgtEl>
                                          <p:spTgt spid="10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4D263E2-02A8-7CD7-FA36-3570F6704998}"/>
              </a:ext>
            </a:extLst>
          </p:cNvPr>
          <p:cNvPicPr>
            <a:picLocks noChangeAspect="1"/>
          </p:cNvPicPr>
          <p:nvPr/>
        </p:nvPicPr>
        <p:blipFill>
          <a:blip r:embed="rId2"/>
          <a:stretch>
            <a:fillRect/>
          </a:stretch>
        </p:blipFill>
        <p:spPr>
          <a:xfrm>
            <a:off x="742203" y="555171"/>
            <a:ext cx="10707594" cy="6030685"/>
          </a:xfrm>
          <a:prstGeom prst="rect">
            <a:avLst/>
          </a:prstGeom>
        </p:spPr>
      </p:pic>
    </p:spTree>
    <p:extLst>
      <p:ext uri="{BB962C8B-B14F-4D97-AF65-F5344CB8AC3E}">
        <p14:creationId xmlns:p14="http://schemas.microsoft.com/office/powerpoint/2010/main" val="29919166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354AB-3CEC-EB2D-89E5-59E965AA7B5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95E593E-611F-DAEF-5DF8-A199335A8308}"/>
              </a:ext>
            </a:extLst>
          </p:cNvPr>
          <p:cNvPicPr>
            <a:picLocks noChangeAspect="1"/>
          </p:cNvPicPr>
          <p:nvPr/>
        </p:nvPicPr>
        <p:blipFill>
          <a:blip r:embed="rId2"/>
          <a:stretch>
            <a:fillRect/>
          </a:stretch>
        </p:blipFill>
        <p:spPr>
          <a:xfrm>
            <a:off x="1785257" y="111479"/>
            <a:ext cx="8697688" cy="1409897"/>
          </a:xfrm>
          <a:prstGeom prst="rect">
            <a:avLst/>
          </a:prstGeom>
        </p:spPr>
      </p:pic>
      <p:pic>
        <p:nvPicPr>
          <p:cNvPr id="6" name="Picture 5">
            <a:extLst>
              <a:ext uri="{FF2B5EF4-FFF2-40B4-BE49-F238E27FC236}">
                <a16:creationId xmlns:a16="http://schemas.microsoft.com/office/drawing/2014/main" id="{1D175168-990D-5481-4A02-AF6103EAEA50}"/>
              </a:ext>
            </a:extLst>
          </p:cNvPr>
          <p:cNvPicPr>
            <a:picLocks noChangeAspect="1"/>
          </p:cNvPicPr>
          <p:nvPr/>
        </p:nvPicPr>
        <p:blipFill>
          <a:blip r:embed="rId3"/>
          <a:stretch>
            <a:fillRect/>
          </a:stretch>
        </p:blipFill>
        <p:spPr>
          <a:xfrm>
            <a:off x="2035631" y="1471908"/>
            <a:ext cx="8447314" cy="5525271"/>
          </a:xfrm>
          <a:prstGeom prst="rect">
            <a:avLst/>
          </a:prstGeom>
        </p:spPr>
      </p:pic>
    </p:spTree>
    <p:extLst>
      <p:ext uri="{BB962C8B-B14F-4D97-AF65-F5344CB8AC3E}">
        <p14:creationId xmlns:p14="http://schemas.microsoft.com/office/powerpoint/2010/main" val="42493291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55">
          <a:extLst>
            <a:ext uri="{FF2B5EF4-FFF2-40B4-BE49-F238E27FC236}">
              <a16:creationId xmlns:a16="http://schemas.microsoft.com/office/drawing/2014/main" id="{028AC95D-0B5B-983E-69C3-F7AAB174E145}"/>
            </a:ext>
          </a:extLst>
        </p:cNvPr>
        <p:cNvGrpSpPr/>
        <p:nvPr/>
      </p:nvGrpSpPr>
      <p:grpSpPr>
        <a:xfrm>
          <a:off x="0" y="0"/>
          <a:ext cx="0" cy="0"/>
          <a:chOff x="0" y="0"/>
          <a:chExt cx="0" cy="0"/>
        </a:xfrm>
      </p:grpSpPr>
      <p:sp>
        <p:nvSpPr>
          <p:cNvPr id="1056" name="Google Shape;1056;p84">
            <a:extLst>
              <a:ext uri="{FF2B5EF4-FFF2-40B4-BE49-F238E27FC236}">
                <a16:creationId xmlns:a16="http://schemas.microsoft.com/office/drawing/2014/main" id="{AFB79FDF-96AA-C886-2EED-63BC7A429F94}"/>
              </a:ext>
            </a:extLst>
          </p:cNvPr>
          <p:cNvSpPr txBox="1"/>
          <p:nvPr/>
        </p:nvSpPr>
        <p:spPr>
          <a:xfrm>
            <a:off x="1534726" y="709517"/>
            <a:ext cx="8817588" cy="707795"/>
          </a:xfrm>
          <a:prstGeom prst="rect">
            <a:avLst/>
          </a:prstGeom>
          <a:solidFill>
            <a:srgbClr val="ABF3CC"/>
          </a:solidFill>
          <a:ln w="9525" cap="flat" cmpd="sng">
            <a:solidFill>
              <a:srgbClr val="DEE8F9"/>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375" tIns="45675" rIns="91375" bIns="45675" anchor="t" anchorCtr="0">
            <a:spAutoFit/>
          </a:bodyPr>
          <a:lstStyle/>
          <a:p>
            <a:pPr marL="261457" lvl="0" indent="-261457">
              <a:lnSpc>
                <a:spcPct val="125000"/>
              </a:lnSpc>
              <a:buClr>
                <a:srgbClr val="002060"/>
              </a:buClr>
              <a:buSzPts val="1520"/>
              <a:buFont typeface="Noto Sans Symbols"/>
              <a:buChar char="●"/>
            </a:pPr>
            <a:r>
              <a:rPr lang="id-ID" sz="2400" dirty="0"/>
              <a:t>Deskripsi Arsip Aset</a:t>
            </a:r>
            <a:r>
              <a:rPr lang="en-US" sz="2400" dirty="0"/>
              <a:t> (</a:t>
            </a:r>
            <a:r>
              <a:rPr lang="en-US" sz="2400" dirty="0" err="1"/>
              <a:t>pemberian</a:t>
            </a:r>
            <a:r>
              <a:rPr lang="en-US" sz="2400" dirty="0"/>
              <a:t> </a:t>
            </a:r>
            <a:r>
              <a:rPr lang="id-ID" sz="2400" dirty="0"/>
              <a:t>informasi arsip aset</a:t>
            </a:r>
            <a:r>
              <a:rPr lang="en-US" sz="2400" dirty="0"/>
              <a:t>)</a:t>
            </a:r>
            <a:r>
              <a:rPr lang="en-US" sz="3200" b="1" dirty="0">
                <a:solidFill>
                  <a:srgbClr val="002060"/>
                </a:solidFill>
                <a:sym typeface="Arial"/>
              </a:rPr>
              <a:t> </a:t>
            </a:r>
            <a:endParaRPr sz="3200" dirty="0"/>
          </a:p>
        </p:txBody>
      </p:sp>
      <p:sp>
        <p:nvSpPr>
          <p:cNvPr id="1057" name="Google Shape;1057;p84">
            <a:extLst>
              <a:ext uri="{FF2B5EF4-FFF2-40B4-BE49-F238E27FC236}">
                <a16:creationId xmlns:a16="http://schemas.microsoft.com/office/drawing/2014/main" id="{5A792602-7498-51CA-CFCF-2D97508CEBED}"/>
              </a:ext>
            </a:extLst>
          </p:cNvPr>
          <p:cNvSpPr txBox="1"/>
          <p:nvPr/>
        </p:nvSpPr>
        <p:spPr>
          <a:xfrm>
            <a:off x="1535084" y="1701731"/>
            <a:ext cx="8817230" cy="1015572"/>
          </a:xfrm>
          <a:prstGeom prst="rect">
            <a:avLst/>
          </a:prstGeom>
          <a:solidFill>
            <a:srgbClr val="95AFA5"/>
          </a:solidFill>
          <a:ln>
            <a:noFill/>
          </a:ln>
          <a:effectLst>
            <a:outerShdw blurRad="40000" dist="23000" dir="5400000" rotWithShape="0">
              <a:srgbClr val="000000">
                <a:alpha val="34901"/>
              </a:srgbClr>
            </a:outerShdw>
          </a:effectLst>
        </p:spPr>
        <p:txBody>
          <a:bodyPr spcFirstLastPara="1" wrap="square" lIns="91375" tIns="45675" rIns="91375" bIns="45675" anchor="t" anchorCtr="0">
            <a:spAutoFit/>
          </a:bodyPr>
          <a:lstStyle/>
          <a:p>
            <a:pPr marL="261457" indent="-261457" algn="just">
              <a:lnSpc>
                <a:spcPct val="125000"/>
              </a:lnSpc>
              <a:buClr>
                <a:srgbClr val="121816"/>
              </a:buClr>
              <a:buSzPts val="1520"/>
              <a:buFont typeface="Noto Sans Symbols"/>
              <a:buChar char="●"/>
            </a:pPr>
            <a:r>
              <a:rPr lang="id-ID" sz="2400" dirty="0" err="1">
                <a:latin typeface="+mn-lt"/>
              </a:rPr>
              <a:t>Pengelompokkan</a:t>
            </a:r>
            <a:r>
              <a:rPr lang="id-ID" sz="2400" dirty="0">
                <a:latin typeface="+mn-lt"/>
              </a:rPr>
              <a:t> Arsip </a:t>
            </a:r>
            <a:r>
              <a:rPr lang="id-ID" sz="2400" dirty="0">
                <a:solidFill>
                  <a:schemeClr val="tx1"/>
                </a:solidFill>
                <a:latin typeface="+mn-lt"/>
              </a:rPr>
              <a:t>Aset</a:t>
            </a:r>
            <a:r>
              <a:rPr lang="en-US" sz="2400" dirty="0">
                <a:solidFill>
                  <a:schemeClr val="tx1"/>
                </a:solidFill>
                <a:latin typeface="+mn-lt"/>
              </a:rPr>
              <a:t> (</a:t>
            </a:r>
            <a:r>
              <a:rPr lang="id-ID" sz="2400" dirty="0">
                <a:solidFill>
                  <a:schemeClr val="tx1"/>
                </a:solidFill>
                <a:latin typeface="+mn-lt"/>
              </a:rPr>
              <a:t>dilakukan dengan cara mengelompokkannya berdasarkan jenis/kriteria arsip aset</a:t>
            </a:r>
            <a:r>
              <a:rPr lang="en-US" sz="2400" dirty="0">
                <a:solidFill>
                  <a:schemeClr val="tx1"/>
                </a:solidFill>
                <a:latin typeface="+mn-lt"/>
              </a:rPr>
              <a:t>)</a:t>
            </a:r>
            <a:endParaRPr lang="id-ID" sz="2400" dirty="0">
              <a:solidFill>
                <a:schemeClr val="tx1"/>
              </a:solidFill>
              <a:latin typeface="+mn-lt"/>
            </a:endParaRPr>
          </a:p>
        </p:txBody>
      </p:sp>
      <p:sp>
        <p:nvSpPr>
          <p:cNvPr id="1058" name="Google Shape;1058;p84">
            <a:extLst>
              <a:ext uri="{FF2B5EF4-FFF2-40B4-BE49-F238E27FC236}">
                <a16:creationId xmlns:a16="http://schemas.microsoft.com/office/drawing/2014/main" id="{A58F0105-F6C8-167E-6F49-7FADFEEAF9A6}"/>
              </a:ext>
            </a:extLst>
          </p:cNvPr>
          <p:cNvSpPr txBox="1"/>
          <p:nvPr/>
        </p:nvSpPr>
        <p:spPr>
          <a:xfrm>
            <a:off x="1535084" y="2988627"/>
            <a:ext cx="8817230" cy="1015572"/>
          </a:xfrm>
          <a:prstGeom prst="rect">
            <a:avLst/>
          </a:prstGeom>
          <a:gradFill>
            <a:gsLst>
              <a:gs pos="0">
                <a:srgbClr val="A5AEBD"/>
              </a:gs>
              <a:gs pos="80000">
                <a:srgbClr val="D9E6F9"/>
              </a:gs>
              <a:gs pos="100000">
                <a:srgbClr val="D9E7FB"/>
              </a:gs>
            </a:gsLst>
            <a:lin ang="16200000" scaled="0"/>
          </a:gradFill>
          <a:ln>
            <a:noFill/>
          </a:ln>
          <a:effectLst>
            <a:outerShdw blurRad="40000" dist="23000" dir="5400000" rotWithShape="0">
              <a:srgbClr val="000000">
                <a:alpha val="34901"/>
              </a:srgbClr>
            </a:outerShdw>
          </a:effectLst>
        </p:spPr>
        <p:txBody>
          <a:bodyPr spcFirstLastPara="1" wrap="square" lIns="91375" tIns="45675" rIns="91375" bIns="45675" anchor="t" anchorCtr="0">
            <a:spAutoFit/>
          </a:bodyPr>
          <a:lstStyle/>
          <a:p>
            <a:pPr marL="261457" lvl="0" indent="-261457" algn="just">
              <a:lnSpc>
                <a:spcPct val="125000"/>
              </a:lnSpc>
              <a:buClr>
                <a:srgbClr val="002060"/>
              </a:buClr>
              <a:buSzPts val="1520"/>
              <a:buFont typeface="Noto Sans Symbols"/>
              <a:buChar char="●"/>
            </a:pPr>
            <a:r>
              <a:rPr lang="id-ID" sz="2400" dirty="0"/>
              <a:t>Pemberkasan Arsip Aset</a:t>
            </a:r>
            <a:r>
              <a:rPr lang="en-US" sz="2400" dirty="0"/>
              <a:t> (</a:t>
            </a:r>
            <a:r>
              <a:rPr lang="id-ID" sz="2400" dirty="0"/>
              <a:t>menyatukan informasi dan fisik arsip aset yang memiliki keterkaitan informasi</a:t>
            </a:r>
            <a:r>
              <a:rPr lang="en-US" sz="2400" dirty="0"/>
              <a:t>)</a:t>
            </a:r>
            <a:endParaRPr sz="3200" dirty="0"/>
          </a:p>
        </p:txBody>
      </p:sp>
      <p:sp>
        <p:nvSpPr>
          <p:cNvPr id="1059" name="Google Shape;1059;p84">
            <a:extLst>
              <a:ext uri="{FF2B5EF4-FFF2-40B4-BE49-F238E27FC236}">
                <a16:creationId xmlns:a16="http://schemas.microsoft.com/office/drawing/2014/main" id="{A7CE9CA5-C1C5-240D-C1E8-2A7823636EF4}"/>
              </a:ext>
            </a:extLst>
          </p:cNvPr>
          <p:cNvSpPr/>
          <p:nvPr/>
        </p:nvSpPr>
        <p:spPr>
          <a:xfrm>
            <a:off x="1535084" y="4294724"/>
            <a:ext cx="8817230" cy="810673"/>
          </a:xfrm>
          <a:prstGeom prst="rect">
            <a:avLst/>
          </a:prstGeom>
          <a:solidFill>
            <a:srgbClr val="FF9966"/>
          </a:solidFill>
          <a:ln>
            <a:noFill/>
          </a:ln>
          <a:effectLst>
            <a:outerShdw blurRad="40000" dist="23000" dir="5400000" rotWithShape="0">
              <a:srgbClr val="000000">
                <a:alpha val="34901"/>
              </a:srgbClr>
            </a:outerShdw>
          </a:effectLst>
        </p:spPr>
        <p:txBody>
          <a:bodyPr spcFirstLastPara="1" wrap="square" lIns="91425" tIns="45700" rIns="91425" bIns="45700" anchor="t" anchorCtr="0">
            <a:noAutofit/>
          </a:bodyPr>
          <a:lstStyle/>
          <a:p>
            <a:pPr lvl="0">
              <a:buClr>
                <a:srgbClr val="002060"/>
              </a:buClr>
              <a:buSzPts val="1520"/>
            </a:pPr>
            <a:endParaRPr lang="en-US" sz="1200" dirty="0"/>
          </a:p>
          <a:p>
            <a:pPr marL="342900" lvl="0" indent="-342900">
              <a:buClr>
                <a:srgbClr val="002060"/>
              </a:buClr>
              <a:buSzPts val="1520"/>
              <a:buFont typeface="Arial" panose="020B0604020202020204" pitchFamily="34" charset="0"/>
              <a:buChar char="•"/>
            </a:pPr>
            <a:r>
              <a:rPr lang="id-ID" sz="2400" dirty="0"/>
              <a:t>Penyusunan Daftar Arsip Aset</a:t>
            </a:r>
            <a:endParaRPr sz="3200" b="1" dirty="0">
              <a:solidFill>
                <a:srgbClr val="002060"/>
              </a:solidFill>
              <a:sym typeface="Arial"/>
            </a:endParaRPr>
          </a:p>
        </p:txBody>
      </p:sp>
      <p:sp>
        <p:nvSpPr>
          <p:cNvPr id="1064" name="Google Shape;1064;p84">
            <a:extLst>
              <a:ext uri="{FF2B5EF4-FFF2-40B4-BE49-F238E27FC236}">
                <a16:creationId xmlns:a16="http://schemas.microsoft.com/office/drawing/2014/main" id="{0855A62B-1DA7-C76A-E693-0CEEBC961F9A}"/>
              </a:ext>
            </a:extLst>
          </p:cNvPr>
          <p:cNvSpPr/>
          <p:nvPr/>
        </p:nvSpPr>
        <p:spPr>
          <a:xfrm>
            <a:off x="1524001" y="0"/>
            <a:ext cx="7956429" cy="597984"/>
          </a:xfrm>
          <a:prstGeom prst="rect">
            <a:avLst/>
          </a:prstGeom>
          <a:noFill/>
          <a:ln>
            <a:noFill/>
          </a:ln>
        </p:spPr>
        <p:txBody>
          <a:bodyPr spcFirstLastPara="1" wrap="square" lIns="91425" tIns="45700" rIns="91425" bIns="45700" anchor="t" anchorCtr="0">
            <a:noAutofit/>
          </a:bodyPr>
          <a:lstStyle/>
          <a:p>
            <a:pPr lvl="0" algn="ctr">
              <a:lnSpc>
                <a:spcPct val="150000"/>
              </a:lnSpc>
            </a:pPr>
            <a:r>
              <a:rPr lang="en-US" sz="2400" dirty="0">
                <a:latin typeface="Algerian" panose="04020705040A02060702" pitchFamily="82" charset="0"/>
              </a:rPr>
              <a:t>c. </a:t>
            </a:r>
            <a:r>
              <a:rPr lang="en-US" sz="2400" dirty="0" err="1">
                <a:latin typeface="Algerian" panose="04020705040A02060702" pitchFamily="82" charset="0"/>
              </a:rPr>
              <a:t>Penataan</a:t>
            </a:r>
            <a:r>
              <a:rPr lang="en-US" sz="2400" dirty="0">
                <a:latin typeface="Algerian" panose="04020705040A02060702" pitchFamily="82" charset="0"/>
              </a:rPr>
              <a:t> </a:t>
            </a:r>
            <a:r>
              <a:rPr lang="en-US" sz="2400" dirty="0" err="1">
                <a:latin typeface="Algerian" panose="04020705040A02060702" pitchFamily="82" charset="0"/>
              </a:rPr>
              <a:t>arsip</a:t>
            </a:r>
            <a:r>
              <a:rPr lang="en-US" sz="2400" dirty="0">
                <a:latin typeface="Algerian" panose="04020705040A02060702" pitchFamily="82" charset="0"/>
              </a:rPr>
              <a:t> </a:t>
            </a:r>
            <a:r>
              <a:rPr lang="en-US" sz="2400" dirty="0" err="1">
                <a:latin typeface="Algerian" panose="04020705040A02060702" pitchFamily="82" charset="0"/>
              </a:rPr>
              <a:t>aset</a:t>
            </a:r>
            <a:endParaRPr sz="2400" dirty="0">
              <a:latin typeface="Algerian" panose="04020705040A02060702" pitchFamily="82" charset="0"/>
            </a:endParaRPr>
          </a:p>
        </p:txBody>
      </p:sp>
      <p:sp>
        <p:nvSpPr>
          <p:cNvPr id="5" name="Google Shape;1056;p84">
            <a:extLst>
              <a:ext uri="{FF2B5EF4-FFF2-40B4-BE49-F238E27FC236}">
                <a16:creationId xmlns:a16="http://schemas.microsoft.com/office/drawing/2014/main" id="{7642375B-0FB6-9A17-2CD5-060D646641F8}"/>
              </a:ext>
            </a:extLst>
          </p:cNvPr>
          <p:cNvSpPr txBox="1"/>
          <p:nvPr/>
        </p:nvSpPr>
        <p:spPr>
          <a:xfrm>
            <a:off x="1545615" y="5390367"/>
            <a:ext cx="8817588" cy="553907"/>
          </a:xfrm>
          <a:prstGeom prst="rect">
            <a:avLst/>
          </a:prstGeom>
          <a:solidFill>
            <a:srgbClr val="ABF3CC"/>
          </a:solidFill>
          <a:ln w="9525" cap="flat" cmpd="sng">
            <a:solidFill>
              <a:srgbClr val="DEE8F9"/>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375" tIns="45675" rIns="91375" bIns="45675" anchor="t" anchorCtr="0">
            <a:spAutoFit/>
          </a:bodyPr>
          <a:lstStyle/>
          <a:p>
            <a:pPr marL="261457" lvl="0" indent="-261457">
              <a:lnSpc>
                <a:spcPct val="125000"/>
              </a:lnSpc>
              <a:buClr>
                <a:srgbClr val="002060"/>
              </a:buClr>
              <a:buSzPts val="1520"/>
              <a:buFont typeface="Noto Sans Symbols"/>
              <a:buChar char="●"/>
            </a:pPr>
            <a:r>
              <a:rPr lang="id-ID" sz="2400" dirty="0">
                <a:latin typeface="+mn-lt"/>
              </a:rPr>
              <a:t>Penataan dan Penyimpanan Arsip Aset</a:t>
            </a:r>
            <a:r>
              <a:rPr lang="en-US" sz="2400" dirty="0">
                <a:latin typeface="+mn-lt"/>
              </a:rPr>
              <a:t> : 1. On site</a:t>
            </a:r>
            <a:r>
              <a:rPr lang="en-US" sz="2400" dirty="0">
                <a:solidFill>
                  <a:srgbClr val="002060"/>
                </a:solidFill>
                <a:latin typeface="+mn-lt"/>
                <a:sym typeface="Arial"/>
              </a:rPr>
              <a:t> 2. </a:t>
            </a:r>
            <a:r>
              <a:rPr lang="id-ID" sz="2400" i="1" dirty="0" err="1">
                <a:latin typeface="+mn-lt"/>
              </a:rPr>
              <a:t>off</a:t>
            </a:r>
            <a:r>
              <a:rPr lang="id-ID" sz="2400" i="1" dirty="0">
                <a:latin typeface="+mn-lt"/>
              </a:rPr>
              <a:t> </a:t>
            </a:r>
            <a:r>
              <a:rPr lang="id-ID" sz="2400" i="1" dirty="0" err="1">
                <a:latin typeface="+mn-lt"/>
              </a:rPr>
              <a:t>site</a:t>
            </a:r>
            <a:endParaRPr sz="2400" dirty="0">
              <a:latin typeface="+mn-lt"/>
            </a:endParaRPr>
          </a:p>
        </p:txBody>
      </p:sp>
    </p:spTree>
    <p:extLst>
      <p:ext uri="{BB962C8B-B14F-4D97-AF65-F5344CB8AC3E}">
        <p14:creationId xmlns:p14="http://schemas.microsoft.com/office/powerpoint/2010/main" val="4110794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56"/>
                                        </p:tgtEl>
                                        <p:attrNameLst>
                                          <p:attrName>style.visibility</p:attrName>
                                        </p:attrNameLst>
                                      </p:cBhvr>
                                      <p:to>
                                        <p:strVal val="visible"/>
                                      </p:to>
                                    </p:set>
                                    <p:animEffect transition="in" filter="fade">
                                      <p:cBhvr>
                                        <p:cTn id="7" dur="2000"/>
                                        <p:tgtEl>
                                          <p:spTgt spid="105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57"/>
                                        </p:tgtEl>
                                        <p:attrNameLst>
                                          <p:attrName>style.visibility</p:attrName>
                                        </p:attrNameLst>
                                      </p:cBhvr>
                                      <p:to>
                                        <p:strVal val="visible"/>
                                      </p:to>
                                    </p:set>
                                    <p:animEffect transition="in" filter="fade">
                                      <p:cBhvr>
                                        <p:cTn id="12" dur="2000"/>
                                        <p:tgtEl>
                                          <p:spTgt spid="105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58"/>
                                        </p:tgtEl>
                                        <p:attrNameLst>
                                          <p:attrName>style.visibility</p:attrName>
                                        </p:attrNameLst>
                                      </p:cBhvr>
                                      <p:to>
                                        <p:strVal val="visible"/>
                                      </p:to>
                                    </p:set>
                                    <p:animEffect transition="in" filter="fade">
                                      <p:cBhvr>
                                        <p:cTn id="17" dur="2000"/>
                                        <p:tgtEl>
                                          <p:spTgt spid="105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59"/>
                                        </p:tgtEl>
                                        <p:attrNameLst>
                                          <p:attrName>style.visibility</p:attrName>
                                        </p:attrNameLst>
                                      </p:cBhvr>
                                      <p:to>
                                        <p:strVal val="visible"/>
                                      </p:to>
                                    </p:set>
                                    <p:animEffect transition="in" filter="fade">
                                      <p:cBhvr>
                                        <p:cTn id="22" dur="2000"/>
                                        <p:tgtEl>
                                          <p:spTgt spid="105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055">
          <a:extLst>
            <a:ext uri="{FF2B5EF4-FFF2-40B4-BE49-F238E27FC236}">
              <a16:creationId xmlns:a16="http://schemas.microsoft.com/office/drawing/2014/main" id="{7A8CE3B6-583B-E3E1-9A01-6D079A2DC4F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FBDD06C-798B-308D-ACD0-92BBD302F369}"/>
              </a:ext>
            </a:extLst>
          </p:cNvPr>
          <p:cNvPicPr>
            <a:picLocks noChangeAspect="1"/>
          </p:cNvPicPr>
          <p:nvPr/>
        </p:nvPicPr>
        <p:blipFill>
          <a:blip r:embed="rId3"/>
          <a:stretch>
            <a:fillRect/>
          </a:stretch>
        </p:blipFill>
        <p:spPr>
          <a:xfrm>
            <a:off x="263347" y="174493"/>
            <a:ext cx="7334881" cy="4054171"/>
          </a:xfrm>
          <a:prstGeom prst="rect">
            <a:avLst/>
          </a:prstGeom>
        </p:spPr>
      </p:pic>
      <p:pic>
        <p:nvPicPr>
          <p:cNvPr id="7" name="Picture 6">
            <a:extLst>
              <a:ext uri="{FF2B5EF4-FFF2-40B4-BE49-F238E27FC236}">
                <a16:creationId xmlns:a16="http://schemas.microsoft.com/office/drawing/2014/main" id="{E4931CB2-6B5B-E7A1-CBBA-249B8239622E}"/>
              </a:ext>
            </a:extLst>
          </p:cNvPr>
          <p:cNvPicPr>
            <a:picLocks noChangeAspect="1"/>
          </p:cNvPicPr>
          <p:nvPr/>
        </p:nvPicPr>
        <p:blipFill>
          <a:blip r:embed="rId4"/>
          <a:stretch>
            <a:fillRect/>
          </a:stretch>
        </p:blipFill>
        <p:spPr>
          <a:xfrm>
            <a:off x="2795126" y="2629334"/>
            <a:ext cx="8330073" cy="4054171"/>
          </a:xfrm>
          <a:prstGeom prst="rect">
            <a:avLst/>
          </a:prstGeom>
        </p:spPr>
      </p:pic>
    </p:spTree>
    <p:extLst>
      <p:ext uri="{BB962C8B-B14F-4D97-AF65-F5344CB8AC3E}">
        <p14:creationId xmlns:p14="http://schemas.microsoft.com/office/powerpoint/2010/main" val="11609450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055">
          <a:extLst>
            <a:ext uri="{FF2B5EF4-FFF2-40B4-BE49-F238E27FC236}">
              <a16:creationId xmlns:a16="http://schemas.microsoft.com/office/drawing/2014/main" id="{4CB8128F-BF8A-0583-E729-6F21249344E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6BC29CC-2C23-27C0-374C-B4229F39CE34}"/>
              </a:ext>
            </a:extLst>
          </p:cNvPr>
          <p:cNvPicPr>
            <a:picLocks noChangeAspect="1"/>
          </p:cNvPicPr>
          <p:nvPr/>
        </p:nvPicPr>
        <p:blipFill>
          <a:blip r:embed="rId3"/>
          <a:stretch>
            <a:fillRect/>
          </a:stretch>
        </p:blipFill>
        <p:spPr>
          <a:xfrm>
            <a:off x="740229" y="872634"/>
            <a:ext cx="10613571" cy="5549937"/>
          </a:xfrm>
          <a:prstGeom prst="rect">
            <a:avLst/>
          </a:prstGeom>
        </p:spPr>
      </p:pic>
    </p:spTree>
    <p:extLst>
      <p:ext uri="{BB962C8B-B14F-4D97-AF65-F5344CB8AC3E}">
        <p14:creationId xmlns:p14="http://schemas.microsoft.com/office/powerpoint/2010/main" val="23665272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055">
          <a:extLst>
            <a:ext uri="{FF2B5EF4-FFF2-40B4-BE49-F238E27FC236}">
              <a16:creationId xmlns:a16="http://schemas.microsoft.com/office/drawing/2014/main" id="{A834FF0C-2953-0987-811F-B9E9796F8C49}"/>
            </a:ext>
          </a:extLst>
        </p:cNvPr>
        <p:cNvGrpSpPr/>
        <p:nvPr/>
      </p:nvGrpSpPr>
      <p:grpSpPr>
        <a:xfrm>
          <a:off x="0" y="0"/>
          <a:ext cx="0" cy="0"/>
          <a:chOff x="0" y="0"/>
          <a:chExt cx="0" cy="0"/>
        </a:xfrm>
      </p:grpSpPr>
      <p:sp>
        <p:nvSpPr>
          <p:cNvPr id="1056" name="Google Shape;1056;p84">
            <a:extLst>
              <a:ext uri="{FF2B5EF4-FFF2-40B4-BE49-F238E27FC236}">
                <a16:creationId xmlns:a16="http://schemas.microsoft.com/office/drawing/2014/main" id="{0E8715DA-CF83-76BD-727A-FEC1FFBD5A16}"/>
              </a:ext>
            </a:extLst>
          </p:cNvPr>
          <p:cNvSpPr txBox="1"/>
          <p:nvPr/>
        </p:nvSpPr>
        <p:spPr>
          <a:xfrm>
            <a:off x="1534726" y="709517"/>
            <a:ext cx="8817588" cy="707795"/>
          </a:xfrm>
          <a:prstGeom prst="rect">
            <a:avLst/>
          </a:prstGeom>
          <a:solidFill>
            <a:srgbClr val="ABF3CC"/>
          </a:solidFill>
          <a:ln w="9525" cap="flat" cmpd="sng">
            <a:solidFill>
              <a:srgbClr val="DEE8F9"/>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375" tIns="45675" rIns="91375" bIns="45675" anchor="t" anchorCtr="0">
            <a:spAutoFit/>
          </a:bodyPr>
          <a:lstStyle/>
          <a:p>
            <a:pPr marL="261457" lvl="0" indent="-261457">
              <a:lnSpc>
                <a:spcPct val="125000"/>
              </a:lnSpc>
              <a:buClr>
                <a:srgbClr val="002060"/>
              </a:buClr>
              <a:buSzPts val="1520"/>
              <a:buFont typeface="Noto Sans Symbols"/>
              <a:buChar char="●"/>
            </a:pPr>
            <a:r>
              <a:rPr lang="id-ID" sz="2400" dirty="0"/>
              <a:t>Deskripsi Arsip Aset</a:t>
            </a:r>
            <a:r>
              <a:rPr lang="en-US" sz="2400" dirty="0"/>
              <a:t> (</a:t>
            </a:r>
            <a:r>
              <a:rPr lang="en-US" sz="2400" dirty="0" err="1"/>
              <a:t>pemberian</a:t>
            </a:r>
            <a:r>
              <a:rPr lang="en-US" sz="2400" dirty="0"/>
              <a:t> </a:t>
            </a:r>
            <a:r>
              <a:rPr lang="id-ID" sz="2400" dirty="0"/>
              <a:t>informasi arsip aset</a:t>
            </a:r>
            <a:r>
              <a:rPr lang="en-US" sz="2400" dirty="0"/>
              <a:t>)</a:t>
            </a:r>
            <a:r>
              <a:rPr lang="en-US" sz="3200" b="1" dirty="0">
                <a:solidFill>
                  <a:srgbClr val="002060"/>
                </a:solidFill>
                <a:sym typeface="Arial"/>
              </a:rPr>
              <a:t> </a:t>
            </a:r>
            <a:endParaRPr sz="3200" dirty="0"/>
          </a:p>
        </p:txBody>
      </p:sp>
      <p:sp>
        <p:nvSpPr>
          <p:cNvPr id="1057" name="Google Shape;1057;p84">
            <a:extLst>
              <a:ext uri="{FF2B5EF4-FFF2-40B4-BE49-F238E27FC236}">
                <a16:creationId xmlns:a16="http://schemas.microsoft.com/office/drawing/2014/main" id="{B62A9A00-8B81-F1E1-C5FE-150FF3993BE6}"/>
              </a:ext>
            </a:extLst>
          </p:cNvPr>
          <p:cNvSpPr txBox="1"/>
          <p:nvPr/>
        </p:nvSpPr>
        <p:spPr>
          <a:xfrm>
            <a:off x="1535084" y="1701731"/>
            <a:ext cx="8817230" cy="1015572"/>
          </a:xfrm>
          <a:prstGeom prst="rect">
            <a:avLst/>
          </a:prstGeom>
          <a:solidFill>
            <a:srgbClr val="95AFA5"/>
          </a:solidFill>
          <a:ln>
            <a:noFill/>
          </a:ln>
          <a:effectLst>
            <a:outerShdw blurRad="40000" dist="23000" dir="5400000" rotWithShape="0">
              <a:srgbClr val="000000">
                <a:alpha val="34901"/>
              </a:srgbClr>
            </a:outerShdw>
          </a:effectLst>
        </p:spPr>
        <p:txBody>
          <a:bodyPr spcFirstLastPara="1" wrap="square" lIns="91375" tIns="45675" rIns="91375" bIns="45675" anchor="t" anchorCtr="0">
            <a:spAutoFit/>
          </a:bodyPr>
          <a:lstStyle/>
          <a:p>
            <a:pPr marL="261457" indent="-261457" algn="just">
              <a:lnSpc>
                <a:spcPct val="125000"/>
              </a:lnSpc>
              <a:buClr>
                <a:srgbClr val="121816"/>
              </a:buClr>
              <a:buSzPts val="1520"/>
              <a:buFont typeface="Noto Sans Symbols"/>
              <a:buChar char="●"/>
            </a:pPr>
            <a:r>
              <a:rPr lang="id-ID" sz="2400" dirty="0" err="1">
                <a:latin typeface="+mn-lt"/>
              </a:rPr>
              <a:t>Pengelompokkan</a:t>
            </a:r>
            <a:r>
              <a:rPr lang="id-ID" sz="2400" dirty="0">
                <a:latin typeface="+mn-lt"/>
              </a:rPr>
              <a:t> Arsip </a:t>
            </a:r>
            <a:r>
              <a:rPr lang="id-ID" sz="2400" dirty="0">
                <a:solidFill>
                  <a:schemeClr val="tx1"/>
                </a:solidFill>
                <a:latin typeface="+mn-lt"/>
              </a:rPr>
              <a:t>Aset</a:t>
            </a:r>
            <a:r>
              <a:rPr lang="en-US" sz="2400" dirty="0">
                <a:solidFill>
                  <a:schemeClr val="tx1"/>
                </a:solidFill>
                <a:latin typeface="+mn-lt"/>
              </a:rPr>
              <a:t> (</a:t>
            </a:r>
            <a:r>
              <a:rPr lang="id-ID" sz="2400" dirty="0">
                <a:solidFill>
                  <a:schemeClr val="tx1"/>
                </a:solidFill>
                <a:latin typeface="+mn-lt"/>
              </a:rPr>
              <a:t>dilakukan dengan cara mengelompokkannya berdasarkan jenis/kriteria arsip aset</a:t>
            </a:r>
            <a:r>
              <a:rPr lang="en-US" sz="2400" dirty="0">
                <a:solidFill>
                  <a:schemeClr val="tx1"/>
                </a:solidFill>
                <a:latin typeface="+mn-lt"/>
              </a:rPr>
              <a:t>)</a:t>
            </a:r>
            <a:endParaRPr lang="id-ID" sz="2400" dirty="0">
              <a:solidFill>
                <a:schemeClr val="tx1"/>
              </a:solidFill>
              <a:latin typeface="+mn-lt"/>
            </a:endParaRPr>
          </a:p>
        </p:txBody>
      </p:sp>
      <p:sp>
        <p:nvSpPr>
          <p:cNvPr id="1058" name="Google Shape;1058;p84">
            <a:extLst>
              <a:ext uri="{FF2B5EF4-FFF2-40B4-BE49-F238E27FC236}">
                <a16:creationId xmlns:a16="http://schemas.microsoft.com/office/drawing/2014/main" id="{6EC73038-1C22-17BD-E803-61051A591871}"/>
              </a:ext>
            </a:extLst>
          </p:cNvPr>
          <p:cNvSpPr txBox="1"/>
          <p:nvPr/>
        </p:nvSpPr>
        <p:spPr>
          <a:xfrm>
            <a:off x="1535084" y="2988627"/>
            <a:ext cx="8817230" cy="1015572"/>
          </a:xfrm>
          <a:prstGeom prst="rect">
            <a:avLst/>
          </a:prstGeom>
          <a:gradFill>
            <a:gsLst>
              <a:gs pos="0">
                <a:srgbClr val="A5AEBD"/>
              </a:gs>
              <a:gs pos="80000">
                <a:srgbClr val="D9E6F9"/>
              </a:gs>
              <a:gs pos="100000">
                <a:srgbClr val="D9E7FB"/>
              </a:gs>
            </a:gsLst>
            <a:lin ang="16200000" scaled="0"/>
          </a:gradFill>
          <a:ln>
            <a:noFill/>
          </a:ln>
          <a:effectLst>
            <a:outerShdw blurRad="40000" dist="23000" dir="5400000" rotWithShape="0">
              <a:srgbClr val="000000">
                <a:alpha val="34901"/>
              </a:srgbClr>
            </a:outerShdw>
          </a:effectLst>
        </p:spPr>
        <p:txBody>
          <a:bodyPr spcFirstLastPara="1" wrap="square" lIns="91375" tIns="45675" rIns="91375" bIns="45675" anchor="t" anchorCtr="0">
            <a:spAutoFit/>
          </a:bodyPr>
          <a:lstStyle/>
          <a:p>
            <a:pPr marL="261457" lvl="0" indent="-261457" algn="just">
              <a:lnSpc>
                <a:spcPct val="125000"/>
              </a:lnSpc>
              <a:buClr>
                <a:srgbClr val="002060"/>
              </a:buClr>
              <a:buSzPts val="1520"/>
              <a:buFont typeface="Noto Sans Symbols"/>
              <a:buChar char="●"/>
            </a:pPr>
            <a:r>
              <a:rPr lang="id-ID" sz="2400" dirty="0"/>
              <a:t>Pemberkasan Arsip Aset</a:t>
            </a:r>
            <a:r>
              <a:rPr lang="en-US" sz="2400" dirty="0"/>
              <a:t> (</a:t>
            </a:r>
            <a:r>
              <a:rPr lang="id-ID" sz="2400" dirty="0"/>
              <a:t>menyatukan informasi dan fisik arsip aset yang memiliki keterkaitan informasi</a:t>
            </a:r>
            <a:r>
              <a:rPr lang="en-US" sz="2400" dirty="0"/>
              <a:t>)</a:t>
            </a:r>
            <a:endParaRPr sz="3200" dirty="0"/>
          </a:p>
        </p:txBody>
      </p:sp>
      <p:sp>
        <p:nvSpPr>
          <p:cNvPr id="1059" name="Google Shape;1059;p84">
            <a:extLst>
              <a:ext uri="{FF2B5EF4-FFF2-40B4-BE49-F238E27FC236}">
                <a16:creationId xmlns:a16="http://schemas.microsoft.com/office/drawing/2014/main" id="{7E925FF7-CD8F-7ED4-855B-9001433A3C83}"/>
              </a:ext>
            </a:extLst>
          </p:cNvPr>
          <p:cNvSpPr/>
          <p:nvPr/>
        </p:nvSpPr>
        <p:spPr>
          <a:xfrm>
            <a:off x="1535084" y="4294724"/>
            <a:ext cx="8817230" cy="810673"/>
          </a:xfrm>
          <a:prstGeom prst="rect">
            <a:avLst/>
          </a:prstGeom>
          <a:solidFill>
            <a:srgbClr val="FF9966"/>
          </a:solidFill>
          <a:ln>
            <a:noFill/>
          </a:ln>
          <a:effectLst>
            <a:outerShdw blurRad="40000" dist="23000" dir="5400000" rotWithShape="0">
              <a:srgbClr val="000000">
                <a:alpha val="34901"/>
              </a:srgbClr>
            </a:outerShdw>
          </a:effectLst>
        </p:spPr>
        <p:txBody>
          <a:bodyPr spcFirstLastPara="1" wrap="square" lIns="91425" tIns="45700" rIns="91425" bIns="45700" anchor="t" anchorCtr="0">
            <a:noAutofit/>
          </a:bodyPr>
          <a:lstStyle/>
          <a:p>
            <a:pPr lvl="0">
              <a:buClr>
                <a:srgbClr val="002060"/>
              </a:buClr>
              <a:buSzPts val="1520"/>
            </a:pPr>
            <a:endParaRPr lang="en-US" sz="1200" dirty="0"/>
          </a:p>
          <a:p>
            <a:pPr marL="342900" lvl="0" indent="-342900">
              <a:buClr>
                <a:srgbClr val="002060"/>
              </a:buClr>
              <a:buSzPts val="1520"/>
              <a:buFont typeface="Arial" panose="020B0604020202020204" pitchFamily="34" charset="0"/>
              <a:buChar char="•"/>
            </a:pPr>
            <a:r>
              <a:rPr lang="id-ID" sz="2400" dirty="0"/>
              <a:t>Penyusunan Daftar Arsip Aset</a:t>
            </a:r>
            <a:endParaRPr sz="3200" b="1" dirty="0">
              <a:solidFill>
                <a:srgbClr val="002060"/>
              </a:solidFill>
              <a:sym typeface="Arial"/>
            </a:endParaRPr>
          </a:p>
        </p:txBody>
      </p:sp>
      <p:sp>
        <p:nvSpPr>
          <p:cNvPr id="1064" name="Google Shape;1064;p84">
            <a:extLst>
              <a:ext uri="{FF2B5EF4-FFF2-40B4-BE49-F238E27FC236}">
                <a16:creationId xmlns:a16="http://schemas.microsoft.com/office/drawing/2014/main" id="{A623A618-89CE-552A-3119-BD809B97587B}"/>
              </a:ext>
            </a:extLst>
          </p:cNvPr>
          <p:cNvSpPr/>
          <p:nvPr/>
        </p:nvSpPr>
        <p:spPr>
          <a:xfrm>
            <a:off x="1524001" y="0"/>
            <a:ext cx="8817230" cy="597984"/>
          </a:xfrm>
          <a:prstGeom prst="rect">
            <a:avLst/>
          </a:prstGeom>
          <a:noFill/>
          <a:ln>
            <a:noFill/>
          </a:ln>
        </p:spPr>
        <p:txBody>
          <a:bodyPr spcFirstLastPara="1" wrap="square" lIns="91425" tIns="45700" rIns="91425" bIns="45700" anchor="t" anchorCtr="0">
            <a:noAutofit/>
          </a:bodyPr>
          <a:lstStyle/>
          <a:p>
            <a:pPr lvl="0" algn="ctr">
              <a:lnSpc>
                <a:spcPct val="150000"/>
              </a:lnSpc>
            </a:pPr>
            <a:r>
              <a:rPr lang="en-US" sz="2800" dirty="0">
                <a:latin typeface="Algerian" panose="04020705040A02060702" pitchFamily="82" charset="0"/>
              </a:rPr>
              <a:t>d. </a:t>
            </a:r>
            <a:r>
              <a:rPr lang="id-ID" sz="2800" dirty="0">
                <a:latin typeface="Algerian" panose="04020705040A02060702" pitchFamily="82" charset="0"/>
              </a:rPr>
              <a:t>PELINDUNGAN DAN PENGAMANAN ARSIP ASET</a:t>
            </a:r>
            <a:endParaRPr sz="2800" dirty="0">
              <a:latin typeface="Algerian" panose="04020705040A02060702" pitchFamily="82" charset="0"/>
            </a:endParaRPr>
          </a:p>
        </p:txBody>
      </p:sp>
      <p:sp>
        <p:nvSpPr>
          <p:cNvPr id="5" name="Google Shape;1056;p84">
            <a:extLst>
              <a:ext uri="{FF2B5EF4-FFF2-40B4-BE49-F238E27FC236}">
                <a16:creationId xmlns:a16="http://schemas.microsoft.com/office/drawing/2014/main" id="{3D08D900-B5EB-1BBD-3D6B-39371DB7AA40}"/>
              </a:ext>
            </a:extLst>
          </p:cNvPr>
          <p:cNvSpPr txBox="1"/>
          <p:nvPr/>
        </p:nvSpPr>
        <p:spPr>
          <a:xfrm>
            <a:off x="1545615" y="5390367"/>
            <a:ext cx="8817588" cy="553907"/>
          </a:xfrm>
          <a:prstGeom prst="rect">
            <a:avLst/>
          </a:prstGeom>
          <a:solidFill>
            <a:srgbClr val="ABF3CC"/>
          </a:solidFill>
          <a:ln w="9525" cap="flat" cmpd="sng">
            <a:solidFill>
              <a:srgbClr val="DEE8F9"/>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375" tIns="45675" rIns="91375" bIns="45675" anchor="t" anchorCtr="0">
            <a:spAutoFit/>
          </a:bodyPr>
          <a:lstStyle/>
          <a:p>
            <a:pPr marL="261457" lvl="0" indent="-261457">
              <a:lnSpc>
                <a:spcPct val="125000"/>
              </a:lnSpc>
              <a:buClr>
                <a:srgbClr val="002060"/>
              </a:buClr>
              <a:buSzPts val="1520"/>
              <a:buFont typeface="Noto Sans Symbols"/>
              <a:buChar char="●"/>
            </a:pPr>
            <a:r>
              <a:rPr lang="id-ID" sz="2400" dirty="0">
                <a:latin typeface="+mn-lt"/>
              </a:rPr>
              <a:t>Penataan dan Penyimpanan Arsip Aset</a:t>
            </a:r>
            <a:r>
              <a:rPr lang="en-US" sz="2400" dirty="0">
                <a:latin typeface="+mn-lt"/>
              </a:rPr>
              <a:t> : 1. On site</a:t>
            </a:r>
            <a:r>
              <a:rPr lang="en-US" sz="2400" dirty="0">
                <a:solidFill>
                  <a:srgbClr val="002060"/>
                </a:solidFill>
                <a:latin typeface="+mn-lt"/>
                <a:sym typeface="Arial"/>
              </a:rPr>
              <a:t> 2. </a:t>
            </a:r>
            <a:r>
              <a:rPr lang="id-ID" sz="2400" i="1" dirty="0" err="1">
                <a:latin typeface="+mn-lt"/>
              </a:rPr>
              <a:t>off</a:t>
            </a:r>
            <a:r>
              <a:rPr lang="id-ID" sz="2400" i="1" dirty="0">
                <a:latin typeface="+mn-lt"/>
              </a:rPr>
              <a:t> </a:t>
            </a:r>
            <a:r>
              <a:rPr lang="id-ID" sz="2400" i="1" dirty="0" err="1">
                <a:latin typeface="+mn-lt"/>
              </a:rPr>
              <a:t>site</a:t>
            </a:r>
            <a:endParaRPr sz="2400" dirty="0">
              <a:latin typeface="+mn-lt"/>
            </a:endParaRPr>
          </a:p>
        </p:txBody>
      </p:sp>
    </p:spTree>
    <p:extLst>
      <p:ext uri="{BB962C8B-B14F-4D97-AF65-F5344CB8AC3E}">
        <p14:creationId xmlns:p14="http://schemas.microsoft.com/office/powerpoint/2010/main" val="3092042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56"/>
                                        </p:tgtEl>
                                        <p:attrNameLst>
                                          <p:attrName>style.visibility</p:attrName>
                                        </p:attrNameLst>
                                      </p:cBhvr>
                                      <p:to>
                                        <p:strVal val="visible"/>
                                      </p:to>
                                    </p:set>
                                    <p:animEffect transition="in" filter="fade">
                                      <p:cBhvr>
                                        <p:cTn id="7" dur="2000"/>
                                        <p:tgtEl>
                                          <p:spTgt spid="105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57"/>
                                        </p:tgtEl>
                                        <p:attrNameLst>
                                          <p:attrName>style.visibility</p:attrName>
                                        </p:attrNameLst>
                                      </p:cBhvr>
                                      <p:to>
                                        <p:strVal val="visible"/>
                                      </p:to>
                                    </p:set>
                                    <p:animEffect transition="in" filter="fade">
                                      <p:cBhvr>
                                        <p:cTn id="12" dur="2000"/>
                                        <p:tgtEl>
                                          <p:spTgt spid="105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58"/>
                                        </p:tgtEl>
                                        <p:attrNameLst>
                                          <p:attrName>style.visibility</p:attrName>
                                        </p:attrNameLst>
                                      </p:cBhvr>
                                      <p:to>
                                        <p:strVal val="visible"/>
                                      </p:to>
                                    </p:set>
                                    <p:animEffect transition="in" filter="fade">
                                      <p:cBhvr>
                                        <p:cTn id="17" dur="2000"/>
                                        <p:tgtEl>
                                          <p:spTgt spid="105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59"/>
                                        </p:tgtEl>
                                        <p:attrNameLst>
                                          <p:attrName>style.visibility</p:attrName>
                                        </p:attrNameLst>
                                      </p:cBhvr>
                                      <p:to>
                                        <p:strVal val="visible"/>
                                      </p:to>
                                    </p:set>
                                    <p:animEffect transition="in" filter="fade">
                                      <p:cBhvr>
                                        <p:cTn id="22" dur="2000"/>
                                        <p:tgtEl>
                                          <p:spTgt spid="105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375"/>
        <p:cNvGrpSpPr/>
        <p:nvPr/>
      </p:nvGrpSpPr>
      <p:grpSpPr>
        <a:xfrm>
          <a:off x="0" y="0"/>
          <a:ext cx="0" cy="0"/>
          <a:chOff x="0" y="0"/>
          <a:chExt cx="0" cy="0"/>
        </a:xfrm>
      </p:grpSpPr>
      <p:grpSp>
        <p:nvGrpSpPr>
          <p:cNvPr id="1376" name="Google Shape;1376;p100"/>
          <p:cNvGrpSpPr/>
          <p:nvPr/>
        </p:nvGrpSpPr>
        <p:grpSpPr>
          <a:xfrm>
            <a:off x="1735472" y="233230"/>
            <a:ext cx="8593662" cy="5960741"/>
            <a:chOff x="-17127" y="4630"/>
            <a:chExt cx="8593662" cy="4683285"/>
          </a:xfrm>
        </p:grpSpPr>
        <p:sp>
          <p:nvSpPr>
            <p:cNvPr id="1377" name="Google Shape;1377;p100"/>
            <p:cNvSpPr/>
            <p:nvPr/>
          </p:nvSpPr>
          <p:spPr>
            <a:xfrm>
              <a:off x="-17127" y="1540351"/>
              <a:ext cx="2907950" cy="1625851"/>
            </a:xfrm>
            <a:prstGeom prst="roundRect">
              <a:avLst>
                <a:gd name="adj" fmla="val 10000"/>
              </a:avLst>
            </a:prstGeom>
            <a:solidFill>
              <a:srgbClr val="2CA3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100"/>
            <p:cNvSpPr txBox="1"/>
            <p:nvPr/>
          </p:nvSpPr>
          <p:spPr>
            <a:xfrm>
              <a:off x="1409" y="1478288"/>
              <a:ext cx="2911215" cy="1753187"/>
            </a:xfrm>
            <a:prstGeom prst="rect">
              <a:avLst/>
            </a:prstGeom>
            <a:noFill/>
            <a:ln>
              <a:noFill/>
            </a:ln>
          </p:spPr>
          <p:txBody>
            <a:bodyPr spcFirstLastPara="1" wrap="square" lIns="17775" tIns="17775" rIns="17775" bIns="17775" anchor="ctr" anchorCtr="0">
              <a:noAutofit/>
            </a:bodyPr>
            <a:lstStyle/>
            <a:p>
              <a:pPr lvl="0" algn="ctr">
                <a:lnSpc>
                  <a:spcPct val="90000"/>
                </a:lnSpc>
              </a:pPr>
              <a:r>
                <a:rPr lang="id-ID" sz="2400" b="1" dirty="0"/>
                <a:t>Metode Pelindungan Arsip Aset</a:t>
              </a:r>
              <a:endParaRPr sz="2400" b="1" dirty="0"/>
            </a:p>
          </p:txBody>
        </p:sp>
        <p:sp>
          <p:nvSpPr>
            <p:cNvPr id="1379" name="Google Shape;1379;p100"/>
            <p:cNvSpPr/>
            <p:nvPr/>
          </p:nvSpPr>
          <p:spPr>
            <a:xfrm rot="19297021" flipV="1">
              <a:off x="2337342" y="1394028"/>
              <a:ext cx="3578008" cy="35921"/>
            </a:xfrm>
            <a:custGeom>
              <a:avLst/>
              <a:gdLst/>
              <a:ahLst/>
              <a:cxnLst/>
              <a:rect l="l" t="t" r="r" b="b"/>
              <a:pathLst>
                <a:path w="120000" h="120000" extrusionOk="0">
                  <a:moveTo>
                    <a:pt x="0" y="60000"/>
                  </a:moveTo>
                  <a:lnTo>
                    <a:pt x="120000" y="60000"/>
                  </a:lnTo>
                </a:path>
              </a:pathLst>
            </a:custGeom>
            <a:noFill/>
            <a:ln w="158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100"/>
            <p:cNvSpPr/>
            <p:nvPr/>
          </p:nvSpPr>
          <p:spPr>
            <a:xfrm>
              <a:off x="4937680" y="4630"/>
              <a:ext cx="3638855" cy="1419177"/>
            </a:xfrm>
            <a:prstGeom prst="roundRect">
              <a:avLst>
                <a:gd name="adj" fmla="val 1000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100"/>
            <p:cNvSpPr txBox="1"/>
            <p:nvPr/>
          </p:nvSpPr>
          <p:spPr>
            <a:xfrm>
              <a:off x="4979246" y="46196"/>
              <a:ext cx="3555723" cy="1336045"/>
            </a:xfrm>
            <a:prstGeom prst="rect">
              <a:avLst/>
            </a:prstGeom>
            <a:noFill/>
            <a:ln>
              <a:noFill/>
            </a:ln>
          </p:spPr>
          <p:txBody>
            <a:bodyPr spcFirstLastPara="1" wrap="square" lIns="13950" tIns="13950" rIns="13950" bIns="13950" anchor="ctr" anchorCtr="0">
              <a:noAutofit/>
            </a:bodyPr>
            <a:lstStyle/>
            <a:p>
              <a:pPr lvl="0" algn="ctr">
                <a:lnSpc>
                  <a:spcPct val="90000"/>
                </a:lnSpc>
              </a:pPr>
              <a:r>
                <a:rPr lang="id-ID" sz="2000" dirty="0"/>
                <a:t>Duplikasi</a:t>
              </a:r>
              <a:r>
                <a:rPr lang="en-US" sz="2000" dirty="0"/>
                <a:t> (</a:t>
              </a:r>
              <a:r>
                <a:rPr lang="id-ID" sz="2000" dirty="0"/>
                <a:t>metode pelindungan arsip dengan cara menciptakan duplikat atau salinan atau </a:t>
              </a:r>
              <a:r>
                <a:rPr lang="id-ID" sz="2000" dirty="0" err="1"/>
                <a:t>copy</a:t>
              </a:r>
              <a:r>
                <a:rPr lang="id-ID" sz="2000" dirty="0"/>
                <a:t> arsip</a:t>
              </a:r>
              <a:r>
                <a:rPr lang="en-US" sz="2000" dirty="0"/>
                <a:t>)</a:t>
              </a:r>
              <a:endParaRPr sz="2000" dirty="0"/>
            </a:p>
          </p:txBody>
        </p:sp>
        <p:sp>
          <p:nvSpPr>
            <p:cNvPr id="1383" name="Google Shape;1383;p100"/>
            <p:cNvSpPr/>
            <p:nvPr/>
          </p:nvSpPr>
          <p:spPr>
            <a:xfrm>
              <a:off x="2940838" y="2410834"/>
              <a:ext cx="2077452" cy="40390"/>
            </a:xfrm>
            <a:custGeom>
              <a:avLst/>
              <a:gdLst/>
              <a:ahLst/>
              <a:cxnLst/>
              <a:rect l="l" t="t" r="r" b="b"/>
              <a:pathLst>
                <a:path w="120000" h="120000" extrusionOk="0">
                  <a:moveTo>
                    <a:pt x="0" y="60000"/>
                  </a:moveTo>
                  <a:lnTo>
                    <a:pt x="120000" y="60000"/>
                  </a:lnTo>
                </a:path>
              </a:pathLst>
            </a:custGeom>
            <a:noFill/>
            <a:ln w="158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100"/>
            <p:cNvSpPr txBox="1"/>
            <p:nvPr/>
          </p:nvSpPr>
          <p:spPr>
            <a:xfrm rot="1036219">
              <a:off x="3927628" y="2695545"/>
              <a:ext cx="103872" cy="103872"/>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700">
                <a:solidFill>
                  <a:schemeClr val="dk1"/>
                </a:solidFill>
                <a:latin typeface="Tahoma"/>
                <a:ea typeface="Tahoma"/>
                <a:cs typeface="Tahoma"/>
                <a:sym typeface="Tahoma"/>
              </a:endParaRPr>
            </a:p>
          </p:txBody>
        </p:sp>
        <p:sp>
          <p:nvSpPr>
            <p:cNvPr id="1385" name="Google Shape;1385;p100"/>
            <p:cNvSpPr/>
            <p:nvPr/>
          </p:nvSpPr>
          <p:spPr>
            <a:xfrm>
              <a:off x="4937680" y="1636684"/>
              <a:ext cx="3638855" cy="1419177"/>
            </a:xfrm>
            <a:prstGeom prst="roundRect">
              <a:avLst>
                <a:gd name="adj" fmla="val 1000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100"/>
            <p:cNvSpPr txBox="1"/>
            <p:nvPr/>
          </p:nvSpPr>
          <p:spPr>
            <a:xfrm>
              <a:off x="4979246" y="1678250"/>
              <a:ext cx="3555723" cy="1336045"/>
            </a:xfrm>
            <a:prstGeom prst="rect">
              <a:avLst/>
            </a:prstGeom>
            <a:noFill/>
            <a:ln>
              <a:noFill/>
            </a:ln>
          </p:spPr>
          <p:txBody>
            <a:bodyPr spcFirstLastPara="1" wrap="square" lIns="15225" tIns="15225" rIns="15225" bIns="15225" anchor="ctr" anchorCtr="0">
              <a:noAutofit/>
            </a:bodyPr>
            <a:lstStyle/>
            <a:p>
              <a:pPr lvl="0" algn="ctr">
                <a:lnSpc>
                  <a:spcPct val="90000"/>
                </a:lnSpc>
              </a:pPr>
              <a:r>
                <a:rPr lang="id-ID" sz="2000" dirty="0"/>
                <a:t>Dispersal</a:t>
              </a:r>
              <a:r>
                <a:rPr lang="en-US" sz="2000" dirty="0"/>
                <a:t>/</a:t>
              </a:r>
              <a:r>
                <a:rPr lang="id-ID" sz="2000" dirty="0"/>
                <a:t>Pemencaran</a:t>
              </a:r>
              <a:r>
                <a:rPr lang="en-US" sz="2000" dirty="0"/>
                <a:t> (</a:t>
              </a:r>
              <a:r>
                <a:rPr lang="id-ID" sz="2000" dirty="0"/>
                <a:t>menyimpan arsip </a:t>
              </a:r>
              <a:r>
                <a:rPr lang="en-US" sz="2000" dirty="0" err="1"/>
                <a:t>aset</a:t>
              </a:r>
              <a:r>
                <a:rPr lang="en-US" sz="2000" dirty="0"/>
                <a:t> </a:t>
              </a:r>
              <a:r>
                <a:rPr lang="id-ID" sz="2000" dirty="0"/>
                <a:t>di tempat lain</a:t>
              </a:r>
              <a:r>
                <a:rPr lang="en-US" sz="2000" dirty="0"/>
                <a:t>)</a:t>
              </a:r>
              <a:endParaRPr sz="2000" dirty="0"/>
            </a:p>
          </p:txBody>
        </p:sp>
        <p:sp>
          <p:nvSpPr>
            <p:cNvPr id="1387" name="Google Shape;1387;p100"/>
            <p:cNvSpPr/>
            <p:nvPr/>
          </p:nvSpPr>
          <p:spPr>
            <a:xfrm rot="2207562">
              <a:off x="2513896" y="3043112"/>
              <a:ext cx="2744806" cy="303528"/>
            </a:xfrm>
            <a:custGeom>
              <a:avLst/>
              <a:gdLst/>
              <a:ahLst/>
              <a:cxnLst/>
              <a:rect l="l" t="t" r="r" b="b"/>
              <a:pathLst>
                <a:path w="120000" h="120000" extrusionOk="0">
                  <a:moveTo>
                    <a:pt x="0" y="60000"/>
                  </a:moveTo>
                  <a:lnTo>
                    <a:pt x="120000" y="60000"/>
                  </a:lnTo>
                </a:path>
              </a:pathLst>
            </a:custGeom>
            <a:noFill/>
            <a:ln w="15875"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100"/>
            <p:cNvSpPr txBox="1"/>
            <p:nvPr/>
          </p:nvSpPr>
          <p:spPr>
            <a:xfrm rot="1404620">
              <a:off x="3927362" y="3511305"/>
              <a:ext cx="104405" cy="104405"/>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700">
                <a:solidFill>
                  <a:schemeClr val="dk1"/>
                </a:solidFill>
                <a:latin typeface="Tahoma"/>
                <a:ea typeface="Tahoma"/>
                <a:cs typeface="Tahoma"/>
                <a:sym typeface="Tahoma"/>
              </a:endParaRPr>
            </a:p>
          </p:txBody>
        </p:sp>
        <p:sp>
          <p:nvSpPr>
            <p:cNvPr id="1389" name="Google Shape;1389;p100"/>
            <p:cNvSpPr/>
            <p:nvPr/>
          </p:nvSpPr>
          <p:spPr>
            <a:xfrm>
              <a:off x="4937680" y="3268738"/>
              <a:ext cx="3638855" cy="1419177"/>
            </a:xfrm>
            <a:prstGeom prst="roundRect">
              <a:avLst>
                <a:gd name="adj" fmla="val 1000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100"/>
            <p:cNvSpPr txBox="1"/>
            <p:nvPr/>
          </p:nvSpPr>
          <p:spPr>
            <a:xfrm>
              <a:off x="4999065" y="3319038"/>
              <a:ext cx="3555723" cy="1336045"/>
            </a:xfrm>
            <a:prstGeom prst="rect">
              <a:avLst/>
            </a:prstGeom>
            <a:noFill/>
            <a:ln>
              <a:noFill/>
            </a:ln>
          </p:spPr>
          <p:txBody>
            <a:bodyPr spcFirstLastPara="1" wrap="square" lIns="15225" tIns="15225" rIns="15225" bIns="15225" anchor="ctr" anchorCtr="0">
              <a:noAutofit/>
            </a:bodyPr>
            <a:lstStyle/>
            <a:p>
              <a:pPr lvl="0" algn="ctr">
                <a:lnSpc>
                  <a:spcPct val="90000"/>
                </a:lnSpc>
              </a:pPr>
              <a:r>
                <a:rPr lang="id-ID" sz="2000" dirty="0"/>
                <a:t>Peralatan Khusus </a:t>
              </a:r>
              <a:r>
                <a:rPr lang="id-ID" sz="2000" i="1" dirty="0"/>
                <a:t>(</a:t>
              </a:r>
              <a:r>
                <a:rPr lang="id-ID" sz="2000" i="1" dirty="0" err="1"/>
                <a:t>vaulting</a:t>
              </a:r>
              <a:r>
                <a:rPr lang="id-ID" sz="2000" i="1" dirty="0"/>
                <a:t>)</a:t>
              </a:r>
              <a:r>
                <a:rPr lang="en-US" sz="2000" i="1" dirty="0"/>
                <a:t> </a:t>
              </a:r>
              <a:r>
                <a:rPr lang="id-ID" sz="2000" dirty="0"/>
                <a:t>seperti: </a:t>
              </a:r>
              <a:r>
                <a:rPr lang="en-US" sz="2000" dirty="0"/>
                <a:t>le</a:t>
              </a:r>
              <a:r>
                <a:rPr lang="id-ID" sz="2000" dirty="0"/>
                <a:t>mari besi, </a:t>
              </a:r>
              <a:r>
                <a:rPr lang="id-ID" sz="2000" i="1" dirty="0" err="1"/>
                <a:t>filing</a:t>
              </a:r>
              <a:r>
                <a:rPr lang="id-ID" sz="2000" i="1" dirty="0"/>
                <a:t> </a:t>
              </a:r>
              <a:r>
                <a:rPr lang="id-ID" sz="2000" i="1" dirty="0" err="1"/>
                <a:t>cabinet</a:t>
              </a:r>
              <a:r>
                <a:rPr lang="id-ID" sz="2000" i="1" dirty="0"/>
                <a:t> </a:t>
              </a:r>
              <a:r>
                <a:rPr lang="id-ID" sz="2000" dirty="0"/>
                <a:t>tahan api, ruang bawah tanah</a:t>
              </a:r>
              <a:endParaRPr sz="2000" dirty="0"/>
            </a:p>
          </p:txBody>
        </p:sp>
        <p:sp>
          <p:nvSpPr>
            <p:cNvPr id="1392" name="Google Shape;1392;p100"/>
            <p:cNvSpPr txBox="1"/>
            <p:nvPr/>
          </p:nvSpPr>
          <p:spPr>
            <a:xfrm rot="3126125">
              <a:off x="3901575" y="4301545"/>
              <a:ext cx="155979" cy="155979"/>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None/>
              </a:pPr>
              <a:endParaRPr sz="1100">
                <a:solidFill>
                  <a:schemeClr val="dk1"/>
                </a:solidFill>
                <a:latin typeface="Tahoma"/>
                <a:ea typeface="Tahoma"/>
                <a:cs typeface="Tahoma"/>
                <a:sym typeface="Tahoma"/>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398"/>
        <p:cNvGrpSpPr/>
        <p:nvPr/>
      </p:nvGrpSpPr>
      <p:grpSpPr>
        <a:xfrm>
          <a:off x="0" y="0"/>
          <a:ext cx="0" cy="0"/>
          <a:chOff x="0" y="0"/>
          <a:chExt cx="0" cy="0"/>
        </a:xfrm>
      </p:grpSpPr>
      <p:sp>
        <p:nvSpPr>
          <p:cNvPr id="1400" name="Google Shape;1400;p101"/>
          <p:cNvSpPr/>
          <p:nvPr/>
        </p:nvSpPr>
        <p:spPr>
          <a:xfrm>
            <a:off x="772885" y="589935"/>
            <a:ext cx="10559143" cy="1500122"/>
          </a:xfrm>
          <a:prstGeom prst="roundRect">
            <a:avLst>
              <a:gd name="adj" fmla="val 16667"/>
            </a:avLst>
          </a:prstGeom>
          <a:solidFill>
            <a:schemeClr val="accent1"/>
          </a:solidFill>
          <a:ln w="15875" cap="flat" cmpd="sng">
            <a:solidFill>
              <a:srgbClr val="2276AD"/>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Twentieth Century"/>
              <a:buNone/>
            </a:pPr>
            <a:endParaRPr sz="1800" b="0" i="0" u="none" strike="noStrike" cap="none">
              <a:solidFill>
                <a:srgbClr val="FFFFFF"/>
              </a:solidFill>
              <a:latin typeface="Twentieth Century"/>
              <a:ea typeface="Twentieth Century"/>
              <a:cs typeface="Twentieth Century"/>
              <a:sym typeface="Twentieth Century"/>
            </a:endParaRPr>
          </a:p>
        </p:txBody>
      </p:sp>
      <p:sp>
        <p:nvSpPr>
          <p:cNvPr id="1401" name="Google Shape;1401;p101"/>
          <p:cNvSpPr/>
          <p:nvPr/>
        </p:nvSpPr>
        <p:spPr>
          <a:xfrm>
            <a:off x="772886" y="2462900"/>
            <a:ext cx="10559142" cy="4046757"/>
          </a:xfrm>
          <a:prstGeom prst="roundRect">
            <a:avLst>
              <a:gd name="adj" fmla="val 16667"/>
            </a:avLst>
          </a:prstGeom>
          <a:solidFill>
            <a:schemeClr val="accent1"/>
          </a:solidFill>
          <a:ln w="15875" cap="flat" cmpd="sng">
            <a:solidFill>
              <a:srgbClr val="2276AD"/>
            </a:solidFill>
            <a:prstDash val="solid"/>
            <a:round/>
            <a:headEnd type="none" w="sm" len="sm"/>
            <a:tailEnd type="none" w="sm" len="sm"/>
          </a:ln>
        </p:spPr>
        <p:txBody>
          <a:bodyPr spcFirstLastPara="1" wrap="square" lIns="91425" tIns="45700" rIns="91425" bIns="45700" anchor="ctr" anchorCtr="0">
            <a:noAutofit/>
          </a:bodyPr>
          <a:lstStyle/>
          <a:p>
            <a:pPr marL="285750" lvl="1" indent="-285750">
              <a:buFont typeface="Arial" panose="020B0604020202020204" pitchFamily="34" charset="0"/>
              <a:buChar char="•"/>
            </a:pPr>
            <a:r>
              <a:rPr lang="id-ID" sz="2400" dirty="0"/>
              <a:t>Penggunaan sistem keamanan ruang penyimpanan arsip seperti pengaturan akses, pengaturan ruang simpan, penggunaan sistem alarm dapat digunakan untuk mengamankan arsip dari bahaya pencurian, sabotase, penyadapan, dan lain-lain.</a:t>
            </a:r>
            <a:endParaRPr lang="id-ID" sz="2000" dirty="0"/>
          </a:p>
          <a:p>
            <a:pPr marL="285750" lvl="1" indent="-285750">
              <a:buFont typeface="Arial" panose="020B0604020202020204" pitchFamily="34" charset="0"/>
              <a:buChar char="•"/>
            </a:pPr>
            <a:r>
              <a:rPr lang="id-ID" sz="2400" dirty="0"/>
              <a:t>Penggunaan bangunan kedap air atau menempatkan arsip pada tingkat ketinggian yang bebas dari banjir.</a:t>
            </a:r>
            <a:endParaRPr lang="en-US" sz="2400" dirty="0"/>
          </a:p>
          <a:p>
            <a:pPr marL="285750" lvl="1" indent="-285750">
              <a:buFont typeface="Arial" panose="020B0604020202020204" pitchFamily="34" charset="0"/>
              <a:buChar char="•"/>
            </a:pPr>
            <a:r>
              <a:rPr lang="id-ID" sz="2400" dirty="0"/>
              <a:t>Penggunaan struktur bangunan tahan gempa dan lokasi yang tidak rawan gempa, angin topan, dan badai.</a:t>
            </a:r>
            <a:endParaRPr lang="en-US" sz="2000" dirty="0"/>
          </a:p>
          <a:p>
            <a:pPr marL="285750" lvl="1" indent="-285750">
              <a:buFont typeface="Arial" panose="020B0604020202020204" pitchFamily="34" charset="0"/>
              <a:buChar char="•"/>
            </a:pPr>
            <a:r>
              <a:rPr lang="id-ID" sz="2400" dirty="0"/>
              <a:t>Penggunaan struktur bangunan dan ruangan tahan api serta dilengkapi dengan peralatan alarm dan alat pemadam kebakaran dan lain-lain.</a:t>
            </a:r>
          </a:p>
        </p:txBody>
      </p:sp>
      <p:sp>
        <p:nvSpPr>
          <p:cNvPr id="1403" name="Google Shape;1403;p101"/>
          <p:cNvSpPr txBox="1"/>
          <p:nvPr/>
        </p:nvSpPr>
        <p:spPr>
          <a:xfrm>
            <a:off x="1099458" y="546391"/>
            <a:ext cx="9991330" cy="1569620"/>
          </a:xfrm>
          <a:prstGeom prst="rect">
            <a:avLst/>
          </a:prstGeom>
          <a:noFill/>
          <a:ln>
            <a:noFill/>
          </a:ln>
        </p:spPr>
        <p:txBody>
          <a:bodyPr spcFirstLastPara="1" wrap="square" lIns="91425" tIns="45700" rIns="91425" bIns="45700" anchor="t" anchorCtr="0">
            <a:spAutoFit/>
          </a:bodyPr>
          <a:lstStyle/>
          <a:p>
            <a:pPr lvl="0"/>
            <a:r>
              <a:rPr lang="id-ID" sz="2400" b="1" dirty="0"/>
              <a:t>Pengamanan Fisik Arsip</a:t>
            </a:r>
            <a:endParaRPr lang="id-ID" sz="2000" b="1" dirty="0"/>
          </a:p>
          <a:p>
            <a:r>
              <a:rPr lang="id-ID" sz="2400" dirty="0"/>
              <a:t>Pengamanan fisik arsip dilaksanakan dengan maksud untuk melindungi arsip dari ancaman faktor-faktor pemusnah/ perusak arsip. Beberapa contoh pengamanan fisik arsip adalah: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100000">
              <a:srgbClr val="B7B7B7"/>
            </a:gs>
          </a:gsLst>
          <a:lin ang="5400000" scaled="0"/>
        </a:gradFill>
        <a:effectLst/>
      </p:bgPr>
    </p:bg>
    <p:spTree>
      <p:nvGrpSpPr>
        <p:cNvPr id="1" name="Shape 1441"/>
        <p:cNvGrpSpPr/>
        <p:nvPr/>
      </p:nvGrpSpPr>
      <p:grpSpPr>
        <a:xfrm>
          <a:off x="0" y="0"/>
          <a:ext cx="0" cy="0"/>
          <a:chOff x="0" y="0"/>
          <a:chExt cx="0" cy="0"/>
        </a:xfrm>
      </p:grpSpPr>
      <p:sp>
        <p:nvSpPr>
          <p:cNvPr id="1442" name="Google Shape;1442;p103"/>
          <p:cNvSpPr txBox="1">
            <a:spLocks noGrp="1"/>
          </p:cNvSpPr>
          <p:nvPr>
            <p:ph type="title"/>
          </p:nvPr>
        </p:nvSpPr>
        <p:spPr>
          <a:xfrm>
            <a:off x="486698" y="450851"/>
            <a:ext cx="10649388" cy="758517"/>
          </a:xfrm>
          <a:prstGeom prst="rect">
            <a:avLst/>
          </a:prstGeom>
          <a:noFill/>
          <a:ln>
            <a:noFill/>
          </a:ln>
        </p:spPr>
        <p:txBody>
          <a:bodyPr spcFirstLastPara="1" wrap="square" lIns="91425" tIns="45700" rIns="91425" bIns="45700" anchor="ctr" anchorCtr="0">
            <a:normAutofit/>
          </a:bodyPr>
          <a:lstStyle/>
          <a:p>
            <a:pPr lvl="0">
              <a:buSzPts val="3200"/>
            </a:pPr>
            <a:r>
              <a:rPr lang="id-ID" b="1" dirty="0"/>
              <a:t>PENYELAMATAN DAN PEMULIHAN ARSIP ASET</a:t>
            </a:r>
            <a:endParaRPr sz="3200" b="1" dirty="0">
              <a:latin typeface="Schoolbell"/>
              <a:ea typeface="Schoolbell"/>
              <a:cs typeface="Schoolbell"/>
              <a:sym typeface="Schoolbell"/>
            </a:endParaRPr>
          </a:p>
        </p:txBody>
      </p:sp>
      <p:sp>
        <p:nvSpPr>
          <p:cNvPr id="1443" name="Google Shape;1443;p103"/>
          <p:cNvSpPr txBox="1">
            <a:spLocks noGrp="1"/>
          </p:cNvSpPr>
          <p:nvPr>
            <p:ph type="body" idx="1"/>
          </p:nvPr>
        </p:nvSpPr>
        <p:spPr>
          <a:xfrm>
            <a:off x="442454" y="1209368"/>
            <a:ext cx="11262848" cy="5648632"/>
          </a:xfrm>
          <a:prstGeom prst="rect">
            <a:avLst/>
          </a:prstGeom>
          <a:noFill/>
          <a:ln>
            <a:noFill/>
          </a:ln>
        </p:spPr>
        <p:txBody>
          <a:bodyPr spcFirstLastPara="1" wrap="square" lIns="91425" tIns="45700" rIns="91425" bIns="45700" anchor="t" anchorCtr="0">
            <a:noAutofit/>
          </a:bodyPr>
          <a:lstStyle/>
          <a:p>
            <a:pPr marL="114300" lvl="0" indent="0" algn="just">
              <a:buNone/>
            </a:pPr>
            <a:endParaRPr lang="en-US" sz="600" dirty="0"/>
          </a:p>
          <a:p>
            <a:pPr marL="114300" lvl="0" indent="0" algn="just">
              <a:buNone/>
            </a:pPr>
            <a:r>
              <a:rPr lang="id-ID" sz="3200" dirty="0"/>
              <a:t>Penyelamatan</a:t>
            </a:r>
            <a:endParaRPr lang="en-US" sz="3200" dirty="0"/>
          </a:p>
          <a:p>
            <a:pPr lvl="1" algn="just"/>
            <a:r>
              <a:rPr lang="id-ID" sz="2800" dirty="0"/>
              <a:t>Mengevakuasi arsip aset yang terkena bencana dan memindahkan ke tempat yang lebih aman.</a:t>
            </a:r>
            <a:endParaRPr lang="id-ID" sz="2400" dirty="0"/>
          </a:p>
          <a:p>
            <a:pPr lvl="1" algn="just"/>
            <a:r>
              <a:rPr lang="id-ID" sz="2800" dirty="0"/>
              <a:t>Mengidentifikasi jenis arsip yang mengalami kerusakan, jumlah dan tingkat kerusakannya dengan mengacu pada daftar arsip aset.</a:t>
            </a:r>
            <a:endParaRPr lang="en-US" sz="2400" dirty="0"/>
          </a:p>
          <a:p>
            <a:pPr lvl="1" algn="just"/>
            <a:r>
              <a:rPr lang="id-ID" sz="2800" dirty="0"/>
              <a:t>Memulihkan kondisi (</a:t>
            </a:r>
            <a:r>
              <a:rPr lang="id-ID" sz="2800" dirty="0" err="1"/>
              <a:t>recovery</a:t>
            </a:r>
            <a:r>
              <a:rPr lang="id-ID" sz="2800" dirty="0"/>
              <a:t>) baik untuk fisik arsip asetnya maupun tempat penyimpanannya yang dapat dilakukan dalam bentuk rehabilitasi fisik arsip atau rekonstruksi bangunan.</a:t>
            </a:r>
          </a:p>
          <a:p>
            <a:pPr marL="228600" lvl="0" indent="-228600" algn="l" rtl="0">
              <a:lnSpc>
                <a:spcPct val="120000"/>
              </a:lnSpc>
              <a:spcBef>
                <a:spcPts val="1000"/>
              </a:spcBef>
              <a:spcAft>
                <a:spcPts val="0"/>
              </a:spcAft>
              <a:buSzPts val="2400"/>
              <a:buFont typeface="Arial"/>
              <a:buChar char="•"/>
            </a:pP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43">
                                            <p:txEl>
                                              <p:pRg st="1" end="1"/>
                                            </p:txEl>
                                          </p:spTgt>
                                        </p:tgtEl>
                                        <p:attrNameLst>
                                          <p:attrName>style.visibility</p:attrName>
                                        </p:attrNameLst>
                                      </p:cBhvr>
                                      <p:to>
                                        <p:strVal val="visible"/>
                                      </p:to>
                                    </p:set>
                                    <p:animEffect transition="in" filter="fade">
                                      <p:cBhvr>
                                        <p:cTn id="7" dur="2000"/>
                                        <p:tgtEl>
                                          <p:spTgt spid="144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43">
                                            <p:txEl>
                                              <p:pRg st="2" end="2"/>
                                            </p:txEl>
                                          </p:spTgt>
                                        </p:tgtEl>
                                        <p:attrNameLst>
                                          <p:attrName>style.visibility</p:attrName>
                                        </p:attrNameLst>
                                      </p:cBhvr>
                                      <p:to>
                                        <p:strVal val="visible"/>
                                      </p:to>
                                    </p:set>
                                    <p:animEffect transition="in" filter="fade">
                                      <p:cBhvr>
                                        <p:cTn id="12" dur="2000"/>
                                        <p:tgtEl>
                                          <p:spTgt spid="144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43">
                                            <p:txEl>
                                              <p:pRg st="3" end="3"/>
                                            </p:txEl>
                                          </p:spTgt>
                                        </p:tgtEl>
                                        <p:attrNameLst>
                                          <p:attrName>style.visibility</p:attrName>
                                        </p:attrNameLst>
                                      </p:cBhvr>
                                      <p:to>
                                        <p:strVal val="visible"/>
                                      </p:to>
                                    </p:set>
                                    <p:animEffect transition="in" filter="fade">
                                      <p:cBhvr>
                                        <p:cTn id="17" dur="2000"/>
                                        <p:tgtEl>
                                          <p:spTgt spid="144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43">
                                            <p:txEl>
                                              <p:pRg st="4" end="4"/>
                                            </p:txEl>
                                          </p:spTgt>
                                        </p:tgtEl>
                                        <p:attrNameLst>
                                          <p:attrName>style.visibility</p:attrName>
                                        </p:attrNameLst>
                                      </p:cBhvr>
                                      <p:to>
                                        <p:strVal val="visible"/>
                                      </p:to>
                                    </p:set>
                                    <p:animEffect transition="in" filter="fade">
                                      <p:cBhvr>
                                        <p:cTn id="22" dur="2000"/>
                                        <p:tgtEl>
                                          <p:spTgt spid="14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rgbClr val="00B050"/>
            </a:gs>
            <a:gs pos="100000">
              <a:srgbClr val="B7B7B7"/>
            </a:gs>
          </a:gsLst>
          <a:lin ang="5400000" scaled="0"/>
        </a:gradFill>
        <a:effectLst/>
      </p:bgPr>
    </p:bg>
    <p:spTree>
      <p:nvGrpSpPr>
        <p:cNvPr id="1" name="Shape 1448"/>
        <p:cNvGrpSpPr/>
        <p:nvPr/>
      </p:nvGrpSpPr>
      <p:grpSpPr>
        <a:xfrm>
          <a:off x="0" y="0"/>
          <a:ext cx="0" cy="0"/>
          <a:chOff x="0" y="0"/>
          <a:chExt cx="0" cy="0"/>
        </a:xfrm>
      </p:grpSpPr>
      <p:sp>
        <p:nvSpPr>
          <p:cNvPr id="1449" name="Google Shape;1449;p104"/>
          <p:cNvSpPr txBox="1">
            <a:spLocks noGrp="1"/>
          </p:cNvSpPr>
          <p:nvPr>
            <p:ph type="title"/>
          </p:nvPr>
        </p:nvSpPr>
        <p:spPr>
          <a:xfrm>
            <a:off x="516193" y="30161"/>
            <a:ext cx="9989574"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800"/>
              <a:buFont typeface="Schoolbell"/>
              <a:buNone/>
            </a:pPr>
            <a:r>
              <a:rPr lang="en-US" sz="4000" b="1" dirty="0">
                <a:latin typeface="Schoolbell"/>
                <a:ea typeface="Schoolbell"/>
                <a:cs typeface="Schoolbell"/>
                <a:sym typeface="Schoolbell"/>
              </a:rPr>
              <a:t>PEMULIHAN (RECOVERY)</a:t>
            </a:r>
            <a:endParaRPr sz="4000" b="1" dirty="0">
              <a:latin typeface="Schoolbell"/>
              <a:ea typeface="Schoolbell"/>
              <a:cs typeface="Schoolbell"/>
              <a:sym typeface="Schoolbell"/>
            </a:endParaRPr>
          </a:p>
        </p:txBody>
      </p:sp>
      <p:sp>
        <p:nvSpPr>
          <p:cNvPr id="1450" name="Google Shape;1450;p104"/>
          <p:cNvSpPr txBox="1">
            <a:spLocks noGrp="1"/>
          </p:cNvSpPr>
          <p:nvPr>
            <p:ph type="body" idx="1"/>
          </p:nvPr>
        </p:nvSpPr>
        <p:spPr>
          <a:xfrm>
            <a:off x="516193" y="1312606"/>
            <a:ext cx="11149781" cy="4067432"/>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0"/>
              </a:spcBef>
              <a:spcAft>
                <a:spcPts val="0"/>
              </a:spcAft>
              <a:buSzPct val="100000"/>
              <a:buNone/>
            </a:pPr>
            <a:endParaRPr sz="1700" cap="none" dirty="0">
              <a:latin typeface="Arial"/>
              <a:ea typeface="Arial"/>
              <a:cs typeface="Arial"/>
              <a:sym typeface="Arial"/>
            </a:endParaRPr>
          </a:p>
          <a:p>
            <a:pPr marL="228600" lvl="0" indent="-120650" algn="l" rtl="0">
              <a:lnSpc>
                <a:spcPct val="120000"/>
              </a:lnSpc>
              <a:spcBef>
                <a:spcPts val="1000"/>
              </a:spcBef>
              <a:spcAft>
                <a:spcPts val="0"/>
              </a:spcAft>
              <a:buSzPct val="100000"/>
              <a:buFont typeface="Noto Sans Symbols"/>
              <a:buNone/>
            </a:pPr>
            <a:endParaRPr dirty="0">
              <a:latin typeface="Tahoma"/>
              <a:ea typeface="Tahoma"/>
              <a:cs typeface="Tahoma"/>
              <a:sym typeface="Tahoma"/>
            </a:endParaRPr>
          </a:p>
          <a:p>
            <a:pPr marL="228600" lvl="0" indent="-228600" algn="l" rtl="0">
              <a:lnSpc>
                <a:spcPct val="120000"/>
              </a:lnSpc>
              <a:spcBef>
                <a:spcPts val="1000"/>
              </a:spcBef>
              <a:spcAft>
                <a:spcPts val="0"/>
              </a:spcAft>
              <a:buSzPct val="100000"/>
              <a:buFont typeface="Arial"/>
              <a:buNone/>
            </a:pPr>
            <a:endParaRPr dirty="0">
              <a:latin typeface="Tahoma"/>
              <a:ea typeface="Tahoma"/>
              <a:cs typeface="Tahoma"/>
              <a:sym typeface="Tahoma"/>
            </a:endParaRPr>
          </a:p>
        </p:txBody>
      </p:sp>
      <p:sp>
        <p:nvSpPr>
          <p:cNvPr id="2" name="object 3">
            <a:extLst>
              <a:ext uri="{FF2B5EF4-FFF2-40B4-BE49-F238E27FC236}">
                <a16:creationId xmlns:a16="http://schemas.microsoft.com/office/drawing/2014/main" id="{E0C0E116-5AE5-F3E2-E78B-0EF3A438DED0}"/>
              </a:ext>
            </a:extLst>
          </p:cNvPr>
          <p:cNvSpPr txBox="1"/>
          <p:nvPr/>
        </p:nvSpPr>
        <p:spPr>
          <a:xfrm>
            <a:off x="696684" y="861801"/>
            <a:ext cx="10450287" cy="4924406"/>
          </a:xfrm>
          <a:prstGeom prst="rect">
            <a:avLst/>
          </a:prstGeom>
        </p:spPr>
        <p:txBody>
          <a:bodyPr vert="horz" wrap="square" lIns="0" tIns="99041" rIns="0" bIns="0" rtlCol="0">
            <a:spAutoFit/>
          </a:bodyPr>
          <a:lstStyle/>
          <a:p>
            <a:pPr marL="410558" indent="-399042" algn="just" defTabSz="829178">
              <a:spcBef>
                <a:spcPts val="780"/>
              </a:spcBef>
              <a:buSzPct val="85714"/>
              <a:buFontTx/>
              <a:buAutoNum type="arabicPeriod"/>
              <a:tabLst>
                <a:tab pos="410558" algn="l"/>
              </a:tabLst>
            </a:pPr>
            <a:r>
              <a:rPr sz="3200" b="1" kern="0" dirty="0">
                <a:solidFill>
                  <a:srgbClr val="001F60"/>
                </a:solidFill>
                <a:latin typeface="Calibri"/>
                <a:cs typeface="Calibri"/>
              </a:rPr>
              <a:t>Stabilisasi</a:t>
            </a:r>
            <a:r>
              <a:rPr sz="3200" b="1" kern="0" spc="-86" dirty="0">
                <a:solidFill>
                  <a:srgbClr val="001F60"/>
                </a:solidFill>
                <a:latin typeface="Calibri"/>
                <a:cs typeface="Calibri"/>
              </a:rPr>
              <a:t> </a:t>
            </a:r>
            <a:r>
              <a:rPr sz="3200" b="1" kern="0" dirty="0">
                <a:solidFill>
                  <a:srgbClr val="001F60"/>
                </a:solidFill>
                <a:latin typeface="Calibri"/>
                <a:cs typeface="Calibri"/>
              </a:rPr>
              <a:t>dan</a:t>
            </a:r>
            <a:r>
              <a:rPr sz="3200" b="1" kern="0" spc="-95" dirty="0">
                <a:solidFill>
                  <a:srgbClr val="001F60"/>
                </a:solidFill>
                <a:latin typeface="Calibri"/>
                <a:cs typeface="Calibri"/>
              </a:rPr>
              <a:t> </a:t>
            </a:r>
            <a:r>
              <a:rPr sz="3200" b="1" kern="0" spc="-9" dirty="0">
                <a:solidFill>
                  <a:srgbClr val="001F60"/>
                </a:solidFill>
                <a:latin typeface="Calibri"/>
                <a:cs typeface="Calibri"/>
              </a:rPr>
              <a:t>Perlindungan</a:t>
            </a:r>
            <a:r>
              <a:rPr sz="3200" b="1" kern="0" spc="-82" dirty="0">
                <a:solidFill>
                  <a:srgbClr val="001F60"/>
                </a:solidFill>
                <a:latin typeface="Calibri"/>
                <a:cs typeface="Calibri"/>
              </a:rPr>
              <a:t> </a:t>
            </a:r>
            <a:r>
              <a:rPr sz="3200" b="1" kern="0" dirty="0">
                <a:solidFill>
                  <a:srgbClr val="001F60"/>
                </a:solidFill>
                <a:latin typeface="Calibri"/>
                <a:cs typeface="Calibri"/>
              </a:rPr>
              <a:t>Arsip</a:t>
            </a:r>
            <a:r>
              <a:rPr sz="3200" b="1" kern="0" spc="-95" dirty="0">
                <a:solidFill>
                  <a:srgbClr val="001F60"/>
                </a:solidFill>
                <a:latin typeface="Calibri"/>
                <a:cs typeface="Calibri"/>
              </a:rPr>
              <a:t> </a:t>
            </a:r>
            <a:r>
              <a:rPr sz="3200" b="1" kern="0" dirty="0">
                <a:solidFill>
                  <a:srgbClr val="001F60"/>
                </a:solidFill>
                <a:latin typeface="Calibri"/>
                <a:cs typeface="Calibri"/>
              </a:rPr>
              <a:t>yang</a:t>
            </a:r>
            <a:r>
              <a:rPr sz="3200" b="1" kern="0" spc="-91" dirty="0">
                <a:solidFill>
                  <a:srgbClr val="001F60"/>
                </a:solidFill>
                <a:latin typeface="Calibri"/>
                <a:cs typeface="Calibri"/>
              </a:rPr>
              <a:t> </a:t>
            </a:r>
            <a:r>
              <a:rPr sz="3200" b="1" kern="0" spc="-9" dirty="0">
                <a:solidFill>
                  <a:srgbClr val="001F60"/>
                </a:solidFill>
                <a:latin typeface="Calibri"/>
                <a:cs typeface="Calibri"/>
              </a:rPr>
              <a:t>Dievakuasi</a:t>
            </a:r>
            <a:endParaRPr sz="3200" kern="0" dirty="0">
              <a:solidFill>
                <a:sysClr val="windowText" lastClr="000000"/>
              </a:solidFill>
              <a:latin typeface="Calibri"/>
              <a:cs typeface="Calibri"/>
            </a:endParaRPr>
          </a:p>
          <a:p>
            <a:pPr marL="823996" marR="587334" lvl="1" indent="-414589" algn="just" defTabSz="829178">
              <a:spcBef>
                <a:spcPts val="571"/>
              </a:spcBef>
              <a:buFont typeface="Wingdings"/>
              <a:buChar char=""/>
              <a:tabLst>
                <a:tab pos="823996" algn="l"/>
              </a:tabLst>
            </a:pPr>
            <a:r>
              <a:rPr sz="2400" kern="0" dirty="0">
                <a:solidFill>
                  <a:srgbClr val="BF0000"/>
                </a:solidFill>
                <a:latin typeface="Calibri"/>
                <a:cs typeface="Calibri"/>
              </a:rPr>
              <a:t>Setelah</a:t>
            </a:r>
            <a:r>
              <a:rPr sz="2400" kern="0" spc="-73" dirty="0">
                <a:solidFill>
                  <a:srgbClr val="BF0000"/>
                </a:solidFill>
                <a:latin typeface="Calibri"/>
                <a:cs typeface="Calibri"/>
              </a:rPr>
              <a:t> </a:t>
            </a:r>
            <a:r>
              <a:rPr sz="2400" kern="0" dirty="0">
                <a:solidFill>
                  <a:srgbClr val="BF0000"/>
                </a:solidFill>
                <a:latin typeface="Calibri"/>
                <a:cs typeface="Calibri"/>
              </a:rPr>
              <a:t>terjadi</a:t>
            </a:r>
            <a:r>
              <a:rPr sz="2400" kern="0" spc="-77" dirty="0">
                <a:solidFill>
                  <a:srgbClr val="BF0000"/>
                </a:solidFill>
                <a:latin typeface="Calibri"/>
                <a:cs typeface="Calibri"/>
              </a:rPr>
              <a:t> </a:t>
            </a:r>
            <a:r>
              <a:rPr sz="2400" kern="0" dirty="0">
                <a:solidFill>
                  <a:srgbClr val="BF0000"/>
                </a:solidFill>
                <a:latin typeface="Calibri"/>
                <a:cs typeface="Calibri"/>
              </a:rPr>
              <a:t>bencana</a:t>
            </a:r>
            <a:r>
              <a:rPr sz="2400" kern="0" spc="-68" dirty="0">
                <a:solidFill>
                  <a:srgbClr val="BF0000"/>
                </a:solidFill>
                <a:latin typeface="Calibri"/>
                <a:cs typeface="Calibri"/>
              </a:rPr>
              <a:t> </a:t>
            </a:r>
            <a:r>
              <a:rPr sz="2400" kern="0" dirty="0">
                <a:solidFill>
                  <a:srgbClr val="BF0000"/>
                </a:solidFill>
                <a:latin typeface="Calibri"/>
                <a:cs typeface="Calibri"/>
              </a:rPr>
              <a:t>perlu</a:t>
            </a:r>
            <a:r>
              <a:rPr sz="2400" kern="0" spc="-82" dirty="0">
                <a:solidFill>
                  <a:srgbClr val="BF0000"/>
                </a:solidFill>
                <a:latin typeface="Calibri"/>
                <a:cs typeface="Calibri"/>
              </a:rPr>
              <a:t> </a:t>
            </a:r>
            <a:r>
              <a:rPr sz="2400" kern="0" dirty="0">
                <a:solidFill>
                  <a:srgbClr val="BF0000"/>
                </a:solidFill>
                <a:latin typeface="Calibri"/>
                <a:cs typeface="Calibri"/>
              </a:rPr>
              <a:t>segera</a:t>
            </a:r>
            <a:r>
              <a:rPr sz="2400" kern="0" spc="-73" dirty="0">
                <a:solidFill>
                  <a:srgbClr val="BF0000"/>
                </a:solidFill>
                <a:latin typeface="Calibri"/>
                <a:cs typeface="Calibri"/>
              </a:rPr>
              <a:t> </a:t>
            </a:r>
            <a:r>
              <a:rPr sz="2400" kern="0" dirty="0">
                <a:solidFill>
                  <a:srgbClr val="BF0000"/>
                </a:solidFill>
                <a:latin typeface="Calibri"/>
                <a:cs typeface="Calibri"/>
              </a:rPr>
              <a:t>dilakukan</a:t>
            </a:r>
            <a:r>
              <a:rPr sz="2400" kern="0" spc="-82" dirty="0">
                <a:solidFill>
                  <a:srgbClr val="BF0000"/>
                </a:solidFill>
                <a:latin typeface="Calibri"/>
                <a:cs typeface="Calibri"/>
              </a:rPr>
              <a:t> </a:t>
            </a:r>
            <a:r>
              <a:rPr sz="2400" kern="0" spc="-9" dirty="0">
                <a:solidFill>
                  <a:srgbClr val="BF0000"/>
                </a:solidFill>
                <a:latin typeface="Calibri"/>
                <a:cs typeface="Calibri"/>
              </a:rPr>
              <a:t>perbaikan </a:t>
            </a:r>
            <a:r>
              <a:rPr sz="2400" kern="0" dirty="0">
                <a:solidFill>
                  <a:srgbClr val="BF0000"/>
                </a:solidFill>
                <a:latin typeface="Calibri"/>
                <a:cs typeface="Calibri"/>
              </a:rPr>
              <a:t>terhadap</a:t>
            </a:r>
            <a:r>
              <a:rPr sz="2400" kern="0" spc="-77" dirty="0">
                <a:solidFill>
                  <a:srgbClr val="BF0000"/>
                </a:solidFill>
                <a:latin typeface="Calibri"/>
                <a:cs typeface="Calibri"/>
              </a:rPr>
              <a:t> </a:t>
            </a:r>
            <a:r>
              <a:rPr sz="2400" kern="0" spc="-9" dirty="0">
                <a:solidFill>
                  <a:srgbClr val="BF0000"/>
                </a:solidFill>
                <a:latin typeface="Calibri"/>
                <a:cs typeface="Calibri"/>
              </a:rPr>
              <a:t>kerusakan</a:t>
            </a:r>
            <a:r>
              <a:rPr sz="2400" kern="0" spc="-82" dirty="0">
                <a:solidFill>
                  <a:srgbClr val="BF0000"/>
                </a:solidFill>
                <a:latin typeface="Calibri"/>
                <a:cs typeface="Calibri"/>
              </a:rPr>
              <a:t> </a:t>
            </a:r>
            <a:r>
              <a:rPr sz="2400" kern="0" dirty="0">
                <a:solidFill>
                  <a:srgbClr val="BF0000"/>
                </a:solidFill>
                <a:latin typeface="Calibri"/>
                <a:cs typeface="Calibri"/>
              </a:rPr>
              <a:t>struktur</a:t>
            </a:r>
            <a:r>
              <a:rPr sz="2400" kern="0" spc="-63" dirty="0">
                <a:solidFill>
                  <a:srgbClr val="BF0000"/>
                </a:solidFill>
                <a:latin typeface="Calibri"/>
                <a:cs typeface="Calibri"/>
              </a:rPr>
              <a:t> </a:t>
            </a:r>
            <a:r>
              <a:rPr sz="2400" kern="0" dirty="0">
                <a:solidFill>
                  <a:srgbClr val="BF0000"/>
                </a:solidFill>
                <a:latin typeface="Calibri"/>
                <a:cs typeface="Calibri"/>
              </a:rPr>
              <a:t>bangunan</a:t>
            </a:r>
            <a:r>
              <a:rPr sz="2400" kern="0" spc="-68" dirty="0">
                <a:solidFill>
                  <a:srgbClr val="BF0000"/>
                </a:solidFill>
                <a:latin typeface="Calibri"/>
                <a:cs typeface="Calibri"/>
              </a:rPr>
              <a:t> </a:t>
            </a:r>
            <a:r>
              <a:rPr sz="2400" kern="0" dirty="0">
                <a:solidFill>
                  <a:srgbClr val="BF0000"/>
                </a:solidFill>
                <a:latin typeface="Calibri"/>
                <a:cs typeface="Calibri"/>
              </a:rPr>
              <a:t>atau</a:t>
            </a:r>
            <a:r>
              <a:rPr sz="2400" kern="0" spc="-73" dirty="0">
                <a:solidFill>
                  <a:srgbClr val="BF0000"/>
                </a:solidFill>
                <a:latin typeface="Calibri"/>
                <a:cs typeface="Calibri"/>
              </a:rPr>
              <a:t> </a:t>
            </a:r>
            <a:r>
              <a:rPr sz="2400" kern="0" spc="-9" dirty="0">
                <a:solidFill>
                  <a:srgbClr val="BF0000"/>
                </a:solidFill>
                <a:latin typeface="Calibri"/>
                <a:cs typeface="Calibri"/>
              </a:rPr>
              <a:t>kebocoran.</a:t>
            </a:r>
            <a:endParaRPr sz="2400" kern="0" dirty="0">
              <a:solidFill>
                <a:sysClr val="windowText" lastClr="000000"/>
              </a:solidFill>
              <a:latin typeface="Calibri"/>
              <a:cs typeface="Calibri"/>
            </a:endParaRPr>
          </a:p>
          <a:p>
            <a:pPr marL="823996" marR="703074" lvl="1" indent="-414589" algn="just" defTabSz="829178">
              <a:spcBef>
                <a:spcPts val="544"/>
              </a:spcBef>
              <a:buFont typeface="Wingdings"/>
              <a:buChar char=""/>
              <a:tabLst>
                <a:tab pos="823996" algn="l"/>
              </a:tabLst>
            </a:pPr>
            <a:r>
              <a:rPr sz="2400" kern="0" spc="-9" dirty="0">
                <a:solidFill>
                  <a:srgbClr val="BF0000"/>
                </a:solidFill>
                <a:latin typeface="Calibri"/>
                <a:cs typeface="Calibri"/>
              </a:rPr>
              <a:t>Pengaturan</a:t>
            </a:r>
            <a:r>
              <a:rPr sz="2400" kern="0" spc="-63" dirty="0">
                <a:solidFill>
                  <a:srgbClr val="BF0000"/>
                </a:solidFill>
                <a:latin typeface="Calibri"/>
                <a:cs typeface="Calibri"/>
              </a:rPr>
              <a:t> </a:t>
            </a:r>
            <a:r>
              <a:rPr sz="2400" kern="0" dirty="0">
                <a:solidFill>
                  <a:srgbClr val="BF0000"/>
                </a:solidFill>
                <a:latin typeface="Calibri"/>
                <a:cs typeface="Calibri"/>
              </a:rPr>
              <a:t>stabilitas</a:t>
            </a:r>
            <a:r>
              <a:rPr sz="2400" kern="0" spc="-82" dirty="0">
                <a:solidFill>
                  <a:srgbClr val="BF0000"/>
                </a:solidFill>
                <a:latin typeface="Calibri"/>
                <a:cs typeface="Calibri"/>
              </a:rPr>
              <a:t> </a:t>
            </a:r>
            <a:r>
              <a:rPr sz="2400" kern="0" dirty="0">
                <a:solidFill>
                  <a:srgbClr val="BF0000"/>
                </a:solidFill>
                <a:latin typeface="Calibri"/>
                <a:cs typeface="Calibri"/>
              </a:rPr>
              <a:t>suhu</a:t>
            </a:r>
            <a:r>
              <a:rPr sz="2400" kern="0" spc="-86" dirty="0">
                <a:solidFill>
                  <a:srgbClr val="BF0000"/>
                </a:solidFill>
                <a:latin typeface="Calibri"/>
                <a:cs typeface="Calibri"/>
              </a:rPr>
              <a:t> </a:t>
            </a:r>
            <a:r>
              <a:rPr sz="2400" kern="0" dirty="0">
                <a:solidFill>
                  <a:srgbClr val="BF0000"/>
                </a:solidFill>
                <a:latin typeface="Calibri"/>
                <a:cs typeface="Calibri"/>
              </a:rPr>
              <a:t>udara</a:t>
            </a:r>
            <a:r>
              <a:rPr sz="2400" kern="0" spc="-82" dirty="0">
                <a:solidFill>
                  <a:srgbClr val="BF0000"/>
                </a:solidFill>
                <a:latin typeface="Calibri"/>
                <a:cs typeface="Calibri"/>
              </a:rPr>
              <a:t> </a:t>
            </a:r>
            <a:r>
              <a:rPr sz="2400" kern="0" dirty="0">
                <a:solidFill>
                  <a:srgbClr val="BF0000"/>
                </a:solidFill>
                <a:latin typeface="Calibri"/>
                <a:cs typeface="Calibri"/>
              </a:rPr>
              <a:t>dan</a:t>
            </a:r>
            <a:r>
              <a:rPr sz="2400" kern="0" spc="-77" dirty="0">
                <a:solidFill>
                  <a:srgbClr val="BF0000"/>
                </a:solidFill>
                <a:latin typeface="Calibri"/>
                <a:cs typeface="Calibri"/>
              </a:rPr>
              <a:t> </a:t>
            </a:r>
            <a:r>
              <a:rPr sz="2400" kern="0" dirty="0">
                <a:solidFill>
                  <a:srgbClr val="BF0000"/>
                </a:solidFill>
                <a:latin typeface="Calibri"/>
                <a:cs typeface="Calibri"/>
              </a:rPr>
              <a:t>kelembaban</a:t>
            </a:r>
            <a:r>
              <a:rPr sz="2400" kern="0" spc="-82" dirty="0">
                <a:solidFill>
                  <a:srgbClr val="BF0000"/>
                </a:solidFill>
                <a:latin typeface="Calibri"/>
                <a:cs typeface="Calibri"/>
              </a:rPr>
              <a:t> </a:t>
            </a:r>
            <a:r>
              <a:rPr sz="2400" kern="0" spc="-9" dirty="0">
                <a:solidFill>
                  <a:srgbClr val="BF0000"/>
                </a:solidFill>
                <a:latin typeface="Calibri"/>
                <a:cs typeface="Calibri"/>
              </a:rPr>
              <a:t>dapat dikurangi</a:t>
            </a:r>
            <a:r>
              <a:rPr sz="2400" kern="0" spc="-77" dirty="0">
                <a:solidFill>
                  <a:srgbClr val="BF0000"/>
                </a:solidFill>
                <a:latin typeface="Calibri"/>
                <a:cs typeface="Calibri"/>
              </a:rPr>
              <a:t> </a:t>
            </a:r>
            <a:r>
              <a:rPr sz="2400" kern="0" dirty="0">
                <a:solidFill>
                  <a:srgbClr val="BF0000"/>
                </a:solidFill>
                <a:latin typeface="Calibri"/>
                <a:cs typeface="Calibri"/>
              </a:rPr>
              <a:t>dengan</a:t>
            </a:r>
            <a:r>
              <a:rPr sz="2400" kern="0" spc="-54" dirty="0">
                <a:solidFill>
                  <a:srgbClr val="BF0000"/>
                </a:solidFill>
                <a:latin typeface="Calibri"/>
                <a:cs typeface="Calibri"/>
              </a:rPr>
              <a:t> </a:t>
            </a:r>
            <a:r>
              <a:rPr sz="2400" kern="0" spc="-9" dirty="0">
                <a:solidFill>
                  <a:srgbClr val="BF0000"/>
                </a:solidFill>
                <a:latin typeface="Calibri"/>
                <a:cs typeface="Calibri"/>
              </a:rPr>
              <a:t>pengaturan</a:t>
            </a:r>
            <a:r>
              <a:rPr sz="2400" kern="0" spc="-54" dirty="0">
                <a:solidFill>
                  <a:srgbClr val="BF0000"/>
                </a:solidFill>
                <a:latin typeface="Calibri"/>
                <a:cs typeface="Calibri"/>
              </a:rPr>
              <a:t> </a:t>
            </a:r>
            <a:r>
              <a:rPr sz="2400" kern="0" dirty="0">
                <a:solidFill>
                  <a:srgbClr val="BF0000"/>
                </a:solidFill>
                <a:latin typeface="Calibri"/>
                <a:cs typeface="Calibri"/>
              </a:rPr>
              <a:t>sirkulasi</a:t>
            </a:r>
            <a:r>
              <a:rPr sz="2400" kern="0" spc="-86" dirty="0">
                <a:solidFill>
                  <a:srgbClr val="BF0000"/>
                </a:solidFill>
                <a:latin typeface="Calibri"/>
                <a:cs typeface="Calibri"/>
              </a:rPr>
              <a:t> </a:t>
            </a:r>
            <a:r>
              <a:rPr sz="2400" kern="0" dirty="0">
                <a:solidFill>
                  <a:srgbClr val="BF0000"/>
                </a:solidFill>
                <a:latin typeface="Calibri"/>
                <a:cs typeface="Calibri"/>
              </a:rPr>
              <a:t>udara</a:t>
            </a:r>
            <a:r>
              <a:rPr sz="2400" kern="0" spc="-77" dirty="0">
                <a:solidFill>
                  <a:srgbClr val="BF0000"/>
                </a:solidFill>
                <a:latin typeface="Calibri"/>
                <a:cs typeface="Calibri"/>
              </a:rPr>
              <a:t> </a:t>
            </a:r>
            <a:r>
              <a:rPr sz="2400" kern="0" spc="-18" dirty="0">
                <a:solidFill>
                  <a:srgbClr val="BF0000"/>
                </a:solidFill>
                <a:latin typeface="Calibri"/>
                <a:cs typeface="Calibri"/>
              </a:rPr>
              <a:t>atau </a:t>
            </a:r>
            <a:r>
              <a:rPr sz="2400" kern="0" dirty="0">
                <a:solidFill>
                  <a:srgbClr val="BF0000"/>
                </a:solidFill>
                <a:latin typeface="Calibri"/>
                <a:cs typeface="Calibri"/>
              </a:rPr>
              <a:t>menggunakan</a:t>
            </a:r>
            <a:r>
              <a:rPr sz="2400" kern="0" spc="-63" dirty="0">
                <a:solidFill>
                  <a:srgbClr val="BF0000"/>
                </a:solidFill>
                <a:latin typeface="Calibri"/>
                <a:cs typeface="Calibri"/>
              </a:rPr>
              <a:t> </a:t>
            </a:r>
            <a:r>
              <a:rPr sz="2400" kern="0" dirty="0">
                <a:solidFill>
                  <a:srgbClr val="BF0000"/>
                </a:solidFill>
                <a:latin typeface="Calibri"/>
                <a:cs typeface="Calibri"/>
              </a:rPr>
              <a:t>kipas</a:t>
            </a:r>
            <a:r>
              <a:rPr sz="2400" kern="0" spc="-82" dirty="0">
                <a:solidFill>
                  <a:srgbClr val="BF0000"/>
                </a:solidFill>
                <a:latin typeface="Calibri"/>
                <a:cs typeface="Calibri"/>
              </a:rPr>
              <a:t> </a:t>
            </a:r>
            <a:r>
              <a:rPr sz="2400" kern="0" spc="-9" dirty="0">
                <a:solidFill>
                  <a:srgbClr val="BF0000"/>
                </a:solidFill>
                <a:latin typeface="Calibri"/>
                <a:cs typeface="Calibri"/>
              </a:rPr>
              <a:t>angin.</a:t>
            </a:r>
            <a:endParaRPr sz="2400" kern="0" dirty="0">
              <a:solidFill>
                <a:sysClr val="windowText" lastClr="000000"/>
              </a:solidFill>
              <a:latin typeface="Calibri"/>
              <a:cs typeface="Calibri"/>
            </a:endParaRPr>
          </a:p>
          <a:p>
            <a:pPr marL="823996" marR="4607" lvl="1" indent="-414589" algn="just" defTabSz="829178">
              <a:spcBef>
                <a:spcPts val="544"/>
              </a:spcBef>
              <a:buFont typeface="Wingdings"/>
              <a:buChar char=""/>
              <a:tabLst>
                <a:tab pos="823996" algn="l"/>
              </a:tabLst>
            </a:pPr>
            <a:r>
              <a:rPr sz="2400" kern="0" dirty="0">
                <a:solidFill>
                  <a:srgbClr val="BF0000"/>
                </a:solidFill>
                <a:latin typeface="Calibri"/>
                <a:cs typeface="Calibri"/>
              </a:rPr>
              <a:t>Apabila</a:t>
            </a:r>
            <a:r>
              <a:rPr sz="2400" kern="0" spc="-77" dirty="0">
                <a:solidFill>
                  <a:srgbClr val="BF0000"/>
                </a:solidFill>
                <a:latin typeface="Calibri"/>
                <a:cs typeface="Calibri"/>
              </a:rPr>
              <a:t> </a:t>
            </a:r>
            <a:r>
              <a:rPr sz="2400" kern="0" dirty="0">
                <a:solidFill>
                  <a:srgbClr val="BF0000"/>
                </a:solidFill>
                <a:latin typeface="Calibri"/>
                <a:cs typeface="Calibri"/>
              </a:rPr>
              <a:t>seluruh</a:t>
            </a:r>
            <a:r>
              <a:rPr sz="2400" kern="0" spc="-59" dirty="0">
                <a:solidFill>
                  <a:srgbClr val="BF0000"/>
                </a:solidFill>
                <a:latin typeface="Calibri"/>
                <a:cs typeface="Calibri"/>
              </a:rPr>
              <a:t> </a:t>
            </a:r>
            <a:r>
              <a:rPr sz="2400" kern="0" dirty="0">
                <a:solidFill>
                  <a:srgbClr val="BF0000"/>
                </a:solidFill>
                <a:latin typeface="Calibri"/>
                <a:cs typeface="Calibri"/>
              </a:rPr>
              <a:t>bangunan</a:t>
            </a:r>
            <a:r>
              <a:rPr sz="2400" kern="0" spc="-45" dirty="0">
                <a:solidFill>
                  <a:srgbClr val="BF0000"/>
                </a:solidFill>
                <a:latin typeface="Calibri"/>
                <a:cs typeface="Calibri"/>
              </a:rPr>
              <a:t> </a:t>
            </a:r>
            <a:r>
              <a:rPr sz="2400" kern="0" dirty="0">
                <a:solidFill>
                  <a:srgbClr val="BF0000"/>
                </a:solidFill>
                <a:latin typeface="Calibri"/>
                <a:cs typeface="Calibri"/>
              </a:rPr>
              <a:t>mengalami</a:t>
            </a:r>
            <a:r>
              <a:rPr sz="2400" kern="0" spc="-50" dirty="0">
                <a:solidFill>
                  <a:srgbClr val="BF0000"/>
                </a:solidFill>
                <a:latin typeface="Calibri"/>
                <a:cs typeface="Calibri"/>
              </a:rPr>
              <a:t> </a:t>
            </a:r>
            <a:r>
              <a:rPr sz="2400" kern="0" spc="-9" dirty="0">
                <a:solidFill>
                  <a:srgbClr val="BF0000"/>
                </a:solidFill>
                <a:latin typeface="Calibri"/>
                <a:cs typeface="Calibri"/>
              </a:rPr>
              <a:t>kerusakan,</a:t>
            </a:r>
            <a:r>
              <a:rPr sz="2400" kern="0" spc="-68" dirty="0">
                <a:solidFill>
                  <a:srgbClr val="BF0000"/>
                </a:solidFill>
                <a:latin typeface="Calibri"/>
                <a:cs typeface="Calibri"/>
              </a:rPr>
              <a:t> </a:t>
            </a:r>
            <a:r>
              <a:rPr sz="2400" kern="0" dirty="0">
                <a:solidFill>
                  <a:srgbClr val="BF0000"/>
                </a:solidFill>
                <a:latin typeface="Calibri"/>
                <a:cs typeface="Calibri"/>
              </a:rPr>
              <a:t>maka</a:t>
            </a:r>
            <a:r>
              <a:rPr sz="2400" kern="0" spc="-68" dirty="0">
                <a:solidFill>
                  <a:srgbClr val="BF0000"/>
                </a:solidFill>
                <a:latin typeface="Calibri"/>
                <a:cs typeface="Calibri"/>
              </a:rPr>
              <a:t> </a:t>
            </a:r>
            <a:r>
              <a:rPr sz="2400" kern="0" spc="-9" dirty="0">
                <a:solidFill>
                  <a:srgbClr val="BF0000"/>
                </a:solidFill>
                <a:latin typeface="Calibri"/>
                <a:cs typeface="Calibri"/>
              </a:rPr>
              <a:t>arsip </a:t>
            </a:r>
            <a:r>
              <a:rPr sz="2400" kern="0" dirty="0">
                <a:solidFill>
                  <a:srgbClr val="BF0000"/>
                </a:solidFill>
                <a:latin typeface="Calibri"/>
                <a:cs typeface="Calibri"/>
              </a:rPr>
              <a:t>yang</a:t>
            </a:r>
            <a:r>
              <a:rPr sz="2400" kern="0" spc="-54" dirty="0">
                <a:solidFill>
                  <a:srgbClr val="BF0000"/>
                </a:solidFill>
                <a:latin typeface="Calibri"/>
                <a:cs typeface="Calibri"/>
              </a:rPr>
              <a:t> </a:t>
            </a:r>
            <a:r>
              <a:rPr sz="2400" kern="0" dirty="0">
                <a:solidFill>
                  <a:srgbClr val="BF0000"/>
                </a:solidFill>
                <a:latin typeface="Calibri"/>
                <a:cs typeface="Calibri"/>
              </a:rPr>
              <a:t>sudah</a:t>
            </a:r>
            <a:r>
              <a:rPr sz="2400" kern="0" spc="-59" dirty="0">
                <a:solidFill>
                  <a:srgbClr val="BF0000"/>
                </a:solidFill>
                <a:latin typeface="Calibri"/>
                <a:cs typeface="Calibri"/>
              </a:rPr>
              <a:t> </a:t>
            </a:r>
            <a:r>
              <a:rPr sz="2400" kern="0" spc="-9" dirty="0">
                <a:solidFill>
                  <a:srgbClr val="BF0000"/>
                </a:solidFill>
                <a:latin typeface="Calibri"/>
                <a:cs typeface="Calibri"/>
              </a:rPr>
              <a:t>dievakuasi</a:t>
            </a:r>
            <a:r>
              <a:rPr sz="2400" kern="0" spc="-59" dirty="0">
                <a:solidFill>
                  <a:srgbClr val="BF0000"/>
                </a:solidFill>
                <a:latin typeface="Calibri"/>
                <a:cs typeface="Calibri"/>
              </a:rPr>
              <a:t> </a:t>
            </a:r>
            <a:r>
              <a:rPr sz="2400" kern="0" dirty="0">
                <a:solidFill>
                  <a:srgbClr val="BF0000"/>
                </a:solidFill>
                <a:latin typeface="Calibri"/>
                <a:cs typeface="Calibri"/>
              </a:rPr>
              <a:t>dan</a:t>
            </a:r>
            <a:r>
              <a:rPr sz="2400" kern="0" spc="-59" dirty="0">
                <a:solidFill>
                  <a:srgbClr val="BF0000"/>
                </a:solidFill>
                <a:latin typeface="Calibri"/>
                <a:cs typeface="Calibri"/>
              </a:rPr>
              <a:t> </a:t>
            </a:r>
            <a:r>
              <a:rPr sz="2400" kern="0" spc="-9" dirty="0">
                <a:solidFill>
                  <a:srgbClr val="BF0000"/>
                </a:solidFill>
                <a:latin typeface="Calibri"/>
                <a:cs typeface="Calibri"/>
              </a:rPr>
              <a:t>dipindahkan</a:t>
            </a:r>
            <a:r>
              <a:rPr sz="2400" kern="0" spc="-45" dirty="0">
                <a:solidFill>
                  <a:srgbClr val="BF0000"/>
                </a:solidFill>
                <a:latin typeface="Calibri"/>
                <a:cs typeface="Calibri"/>
              </a:rPr>
              <a:t> </a:t>
            </a:r>
            <a:r>
              <a:rPr sz="2400" kern="0" dirty="0">
                <a:solidFill>
                  <a:srgbClr val="BF0000"/>
                </a:solidFill>
                <a:latin typeface="Calibri"/>
                <a:cs typeface="Calibri"/>
              </a:rPr>
              <a:t>ke</a:t>
            </a:r>
            <a:r>
              <a:rPr sz="2400" kern="0" spc="-50" dirty="0">
                <a:solidFill>
                  <a:srgbClr val="BF0000"/>
                </a:solidFill>
                <a:latin typeface="Calibri"/>
                <a:cs typeface="Calibri"/>
              </a:rPr>
              <a:t> </a:t>
            </a:r>
            <a:r>
              <a:rPr sz="2400" kern="0" dirty="0">
                <a:solidFill>
                  <a:srgbClr val="BF0000"/>
                </a:solidFill>
                <a:latin typeface="Calibri"/>
                <a:cs typeface="Calibri"/>
              </a:rPr>
              <a:t>tempat</a:t>
            </a:r>
            <a:r>
              <a:rPr sz="2400" kern="0" spc="-41" dirty="0">
                <a:solidFill>
                  <a:srgbClr val="BF0000"/>
                </a:solidFill>
                <a:latin typeface="Calibri"/>
                <a:cs typeface="Calibri"/>
              </a:rPr>
              <a:t> </a:t>
            </a:r>
            <a:r>
              <a:rPr sz="2400" kern="0" dirty="0">
                <a:solidFill>
                  <a:srgbClr val="BF0000"/>
                </a:solidFill>
                <a:latin typeface="Calibri"/>
                <a:cs typeface="Calibri"/>
              </a:rPr>
              <a:t>aman</a:t>
            </a:r>
            <a:r>
              <a:rPr sz="2400" kern="0" spc="-59" dirty="0">
                <a:solidFill>
                  <a:srgbClr val="BF0000"/>
                </a:solidFill>
                <a:latin typeface="Calibri"/>
                <a:cs typeface="Calibri"/>
              </a:rPr>
              <a:t> </a:t>
            </a:r>
            <a:r>
              <a:rPr sz="2400" kern="0" spc="-9" dirty="0">
                <a:solidFill>
                  <a:srgbClr val="BF0000"/>
                </a:solidFill>
                <a:latin typeface="Calibri"/>
                <a:cs typeface="Calibri"/>
              </a:rPr>
              <a:t>harus </a:t>
            </a:r>
            <a:r>
              <a:rPr sz="2400" kern="0" dirty="0">
                <a:solidFill>
                  <a:srgbClr val="BF0000"/>
                </a:solidFill>
                <a:latin typeface="Calibri"/>
                <a:cs typeface="Calibri"/>
              </a:rPr>
              <a:t>dijaga</a:t>
            </a:r>
            <a:r>
              <a:rPr sz="2400" kern="0" spc="-63" dirty="0">
                <a:solidFill>
                  <a:srgbClr val="BF0000"/>
                </a:solidFill>
                <a:latin typeface="Calibri"/>
                <a:cs typeface="Calibri"/>
              </a:rPr>
              <a:t> </a:t>
            </a:r>
            <a:r>
              <a:rPr sz="2400" kern="0" dirty="0">
                <a:solidFill>
                  <a:srgbClr val="BF0000"/>
                </a:solidFill>
                <a:latin typeface="Calibri"/>
                <a:cs typeface="Calibri"/>
              </a:rPr>
              <a:t>untuk</a:t>
            </a:r>
            <a:r>
              <a:rPr sz="2400" kern="0" spc="-59" dirty="0">
                <a:solidFill>
                  <a:srgbClr val="BF0000"/>
                </a:solidFill>
                <a:latin typeface="Calibri"/>
                <a:cs typeface="Calibri"/>
              </a:rPr>
              <a:t> </a:t>
            </a:r>
            <a:r>
              <a:rPr sz="2400" kern="0" dirty="0">
                <a:solidFill>
                  <a:srgbClr val="BF0000"/>
                </a:solidFill>
                <a:latin typeface="Calibri"/>
                <a:cs typeface="Calibri"/>
              </a:rPr>
              <a:t>mencegah</a:t>
            </a:r>
            <a:r>
              <a:rPr sz="2400" kern="0" spc="-54" dirty="0">
                <a:solidFill>
                  <a:srgbClr val="BF0000"/>
                </a:solidFill>
                <a:latin typeface="Calibri"/>
                <a:cs typeface="Calibri"/>
              </a:rPr>
              <a:t> </a:t>
            </a:r>
            <a:r>
              <a:rPr sz="2400" kern="0" spc="-9" dirty="0">
                <a:solidFill>
                  <a:srgbClr val="BF0000"/>
                </a:solidFill>
                <a:latin typeface="Calibri"/>
                <a:cs typeface="Calibri"/>
              </a:rPr>
              <a:t>kerusakan</a:t>
            </a:r>
            <a:r>
              <a:rPr sz="2400" kern="0" spc="-68" dirty="0">
                <a:solidFill>
                  <a:srgbClr val="BF0000"/>
                </a:solidFill>
                <a:latin typeface="Calibri"/>
                <a:cs typeface="Calibri"/>
              </a:rPr>
              <a:t> </a:t>
            </a:r>
            <a:r>
              <a:rPr sz="2400" kern="0" dirty="0">
                <a:solidFill>
                  <a:srgbClr val="BF0000"/>
                </a:solidFill>
                <a:latin typeface="Calibri"/>
                <a:cs typeface="Calibri"/>
              </a:rPr>
              <a:t>yang</a:t>
            </a:r>
            <a:r>
              <a:rPr sz="2400" kern="0" spc="-77" dirty="0">
                <a:solidFill>
                  <a:srgbClr val="BF0000"/>
                </a:solidFill>
                <a:latin typeface="Calibri"/>
                <a:cs typeface="Calibri"/>
              </a:rPr>
              <a:t> </a:t>
            </a:r>
            <a:r>
              <a:rPr sz="2400" kern="0" dirty="0">
                <a:solidFill>
                  <a:srgbClr val="BF0000"/>
                </a:solidFill>
                <a:latin typeface="Calibri"/>
                <a:cs typeface="Calibri"/>
              </a:rPr>
              <a:t>semakin</a:t>
            </a:r>
            <a:r>
              <a:rPr sz="2400" kern="0" spc="-68" dirty="0">
                <a:solidFill>
                  <a:srgbClr val="BF0000"/>
                </a:solidFill>
                <a:latin typeface="Calibri"/>
                <a:cs typeface="Calibri"/>
              </a:rPr>
              <a:t> </a:t>
            </a:r>
            <a:r>
              <a:rPr sz="2400" kern="0" dirty="0">
                <a:solidFill>
                  <a:srgbClr val="BF0000"/>
                </a:solidFill>
                <a:latin typeface="Calibri"/>
                <a:cs typeface="Calibri"/>
              </a:rPr>
              <a:t>parah,</a:t>
            </a:r>
            <a:r>
              <a:rPr sz="2400" kern="0" spc="-77" dirty="0">
                <a:solidFill>
                  <a:srgbClr val="BF0000"/>
                </a:solidFill>
                <a:latin typeface="Calibri"/>
                <a:cs typeface="Calibri"/>
              </a:rPr>
              <a:t> </a:t>
            </a:r>
            <a:r>
              <a:rPr sz="2400" kern="0" spc="-9" dirty="0">
                <a:solidFill>
                  <a:srgbClr val="BF0000"/>
                </a:solidFill>
                <a:latin typeface="Calibri"/>
                <a:cs typeface="Calibri"/>
              </a:rPr>
              <a:t>karena </a:t>
            </a:r>
            <a:r>
              <a:rPr sz="2400" kern="0" dirty="0">
                <a:solidFill>
                  <a:srgbClr val="BF0000"/>
                </a:solidFill>
                <a:latin typeface="Calibri"/>
                <a:cs typeface="Calibri"/>
              </a:rPr>
              <a:t>dalam</a:t>
            </a:r>
            <a:r>
              <a:rPr sz="2400" kern="0" spc="-50" dirty="0">
                <a:solidFill>
                  <a:srgbClr val="BF0000"/>
                </a:solidFill>
                <a:latin typeface="Calibri"/>
                <a:cs typeface="Calibri"/>
              </a:rPr>
              <a:t> </a:t>
            </a:r>
            <a:r>
              <a:rPr sz="2400" kern="0" dirty="0">
                <a:solidFill>
                  <a:srgbClr val="BF0000"/>
                </a:solidFill>
                <a:latin typeface="Calibri"/>
                <a:cs typeface="Calibri"/>
              </a:rPr>
              <a:t>waktu</a:t>
            </a:r>
            <a:r>
              <a:rPr sz="2400" kern="0" spc="-27" dirty="0">
                <a:solidFill>
                  <a:srgbClr val="BF0000"/>
                </a:solidFill>
                <a:latin typeface="Calibri"/>
                <a:cs typeface="Calibri"/>
              </a:rPr>
              <a:t> </a:t>
            </a:r>
            <a:r>
              <a:rPr sz="2400" kern="0" dirty="0">
                <a:solidFill>
                  <a:srgbClr val="BF0000"/>
                </a:solidFill>
                <a:latin typeface="Calibri"/>
                <a:cs typeface="Calibri"/>
              </a:rPr>
              <a:t>48</a:t>
            </a:r>
            <a:r>
              <a:rPr sz="2400" kern="0" spc="-54" dirty="0">
                <a:solidFill>
                  <a:srgbClr val="BF0000"/>
                </a:solidFill>
                <a:latin typeface="Calibri"/>
                <a:cs typeface="Calibri"/>
              </a:rPr>
              <a:t> </a:t>
            </a:r>
            <a:r>
              <a:rPr sz="2400" kern="0" dirty="0">
                <a:solidFill>
                  <a:srgbClr val="BF0000"/>
                </a:solidFill>
                <a:latin typeface="Calibri"/>
                <a:cs typeface="Calibri"/>
              </a:rPr>
              <a:t>jam</a:t>
            </a:r>
            <a:r>
              <a:rPr sz="2400" kern="0" spc="-41" dirty="0">
                <a:solidFill>
                  <a:srgbClr val="BF0000"/>
                </a:solidFill>
                <a:latin typeface="Calibri"/>
                <a:cs typeface="Calibri"/>
              </a:rPr>
              <a:t> </a:t>
            </a:r>
            <a:r>
              <a:rPr sz="2400" kern="0" dirty="0">
                <a:solidFill>
                  <a:srgbClr val="BF0000"/>
                </a:solidFill>
                <a:latin typeface="Calibri"/>
                <a:cs typeface="Calibri"/>
              </a:rPr>
              <a:t>arsip</a:t>
            </a:r>
            <a:r>
              <a:rPr sz="2400" kern="0" spc="-59" dirty="0">
                <a:solidFill>
                  <a:srgbClr val="BF0000"/>
                </a:solidFill>
                <a:latin typeface="Calibri"/>
                <a:cs typeface="Calibri"/>
              </a:rPr>
              <a:t> </a:t>
            </a:r>
            <a:r>
              <a:rPr sz="2400" kern="0" dirty="0">
                <a:solidFill>
                  <a:srgbClr val="BF0000"/>
                </a:solidFill>
                <a:latin typeface="Calibri"/>
                <a:cs typeface="Calibri"/>
              </a:rPr>
              <a:t>tsb</a:t>
            </a:r>
            <a:r>
              <a:rPr sz="2400" kern="0" spc="-32" dirty="0">
                <a:solidFill>
                  <a:srgbClr val="BF0000"/>
                </a:solidFill>
                <a:latin typeface="Calibri"/>
                <a:cs typeface="Calibri"/>
              </a:rPr>
              <a:t> </a:t>
            </a:r>
            <a:r>
              <a:rPr sz="2400" kern="0" dirty="0">
                <a:solidFill>
                  <a:srgbClr val="BF0000"/>
                </a:solidFill>
                <a:latin typeface="Calibri"/>
                <a:cs typeface="Calibri"/>
              </a:rPr>
              <a:t>akan</a:t>
            </a:r>
            <a:r>
              <a:rPr sz="2400" kern="0" spc="-45" dirty="0">
                <a:solidFill>
                  <a:srgbClr val="BF0000"/>
                </a:solidFill>
                <a:latin typeface="Calibri"/>
                <a:cs typeface="Calibri"/>
              </a:rPr>
              <a:t> </a:t>
            </a:r>
            <a:r>
              <a:rPr sz="2400" kern="0" dirty="0">
                <a:solidFill>
                  <a:srgbClr val="BF0000"/>
                </a:solidFill>
                <a:latin typeface="Calibri"/>
                <a:cs typeface="Calibri"/>
              </a:rPr>
              <a:t>ditumbuhi</a:t>
            </a:r>
            <a:r>
              <a:rPr sz="2400" kern="0" spc="-32" dirty="0">
                <a:solidFill>
                  <a:srgbClr val="BF0000"/>
                </a:solidFill>
                <a:latin typeface="Calibri"/>
                <a:cs typeface="Calibri"/>
              </a:rPr>
              <a:t> </a:t>
            </a:r>
            <a:r>
              <a:rPr sz="2400" kern="0" spc="-23" dirty="0">
                <a:solidFill>
                  <a:srgbClr val="BF0000"/>
                </a:solidFill>
                <a:latin typeface="Calibri"/>
                <a:cs typeface="Calibri"/>
              </a:rPr>
              <a:t>jamur,</a:t>
            </a:r>
            <a:r>
              <a:rPr sz="2400" kern="0" spc="-50" dirty="0">
                <a:solidFill>
                  <a:srgbClr val="BF0000"/>
                </a:solidFill>
                <a:latin typeface="Calibri"/>
                <a:cs typeface="Calibri"/>
              </a:rPr>
              <a:t> </a:t>
            </a:r>
            <a:r>
              <a:rPr sz="2400" kern="0" spc="-18" dirty="0">
                <a:solidFill>
                  <a:srgbClr val="BF0000"/>
                </a:solidFill>
                <a:latin typeface="Calibri"/>
                <a:cs typeface="Calibri"/>
              </a:rPr>
              <a:t>yang </a:t>
            </a:r>
            <a:r>
              <a:rPr sz="2400" kern="0" dirty="0">
                <a:solidFill>
                  <a:srgbClr val="BF0000"/>
                </a:solidFill>
                <a:latin typeface="Calibri"/>
                <a:cs typeface="Calibri"/>
              </a:rPr>
              <a:t>kemudian</a:t>
            </a:r>
            <a:r>
              <a:rPr sz="2400" kern="0" spc="-73" dirty="0">
                <a:solidFill>
                  <a:srgbClr val="BF0000"/>
                </a:solidFill>
                <a:latin typeface="Calibri"/>
                <a:cs typeface="Calibri"/>
              </a:rPr>
              <a:t> </a:t>
            </a:r>
            <a:r>
              <a:rPr sz="2400" kern="0" dirty="0">
                <a:solidFill>
                  <a:srgbClr val="BF0000"/>
                </a:solidFill>
                <a:latin typeface="Calibri"/>
                <a:cs typeface="Calibri"/>
              </a:rPr>
              <a:t>akan</a:t>
            </a:r>
            <a:r>
              <a:rPr sz="2400" kern="0" spc="-82" dirty="0">
                <a:solidFill>
                  <a:srgbClr val="BF0000"/>
                </a:solidFill>
                <a:latin typeface="Calibri"/>
                <a:cs typeface="Calibri"/>
              </a:rPr>
              <a:t> </a:t>
            </a:r>
            <a:r>
              <a:rPr sz="2400" kern="0" dirty="0">
                <a:solidFill>
                  <a:srgbClr val="BF0000"/>
                </a:solidFill>
                <a:latin typeface="Calibri"/>
                <a:cs typeface="Calibri"/>
              </a:rPr>
              <a:t>segera</a:t>
            </a:r>
            <a:r>
              <a:rPr sz="2400" kern="0" spc="-73" dirty="0">
                <a:solidFill>
                  <a:srgbClr val="BF0000"/>
                </a:solidFill>
                <a:latin typeface="Calibri"/>
                <a:cs typeface="Calibri"/>
              </a:rPr>
              <a:t> </a:t>
            </a:r>
            <a:r>
              <a:rPr sz="2400" kern="0" dirty="0">
                <a:solidFill>
                  <a:srgbClr val="BF0000"/>
                </a:solidFill>
                <a:latin typeface="Calibri"/>
                <a:cs typeface="Calibri"/>
              </a:rPr>
              <a:t>membusuk</a:t>
            </a:r>
            <a:r>
              <a:rPr sz="2400" kern="0" spc="-68" dirty="0">
                <a:solidFill>
                  <a:srgbClr val="BF0000"/>
                </a:solidFill>
                <a:latin typeface="Calibri"/>
                <a:cs typeface="Calibri"/>
              </a:rPr>
              <a:t> </a:t>
            </a:r>
            <a:r>
              <a:rPr sz="2400" kern="0" dirty="0">
                <a:solidFill>
                  <a:srgbClr val="BF0000"/>
                </a:solidFill>
                <a:latin typeface="Calibri"/>
                <a:cs typeface="Calibri"/>
              </a:rPr>
              <a:t>dan</a:t>
            </a:r>
            <a:r>
              <a:rPr sz="2400" kern="0" spc="-73" dirty="0">
                <a:solidFill>
                  <a:srgbClr val="BF0000"/>
                </a:solidFill>
                <a:latin typeface="Calibri"/>
                <a:cs typeface="Calibri"/>
              </a:rPr>
              <a:t> </a:t>
            </a:r>
            <a:r>
              <a:rPr sz="2400" kern="0" spc="-9" dirty="0">
                <a:solidFill>
                  <a:srgbClr val="BF0000"/>
                </a:solidFill>
                <a:latin typeface="Calibri"/>
                <a:cs typeface="Calibri"/>
              </a:rPr>
              <a:t>hancur.</a:t>
            </a:r>
            <a:endParaRPr sz="2400" kern="0" dirty="0">
              <a:solidFill>
                <a:sysClr val="windowText" lastClr="000000"/>
              </a:solidFill>
              <a:latin typeface="Calibri"/>
              <a:cs typeface="Calibri"/>
            </a:endParaRPr>
          </a:p>
          <a:p>
            <a:pPr marL="823996" marR="365069" lvl="1" indent="-414589" algn="just" defTabSz="829178">
              <a:spcBef>
                <a:spcPts val="544"/>
              </a:spcBef>
              <a:buFont typeface="Wingdings"/>
              <a:buChar char=""/>
              <a:tabLst>
                <a:tab pos="823996" algn="l"/>
              </a:tabLst>
            </a:pPr>
            <a:r>
              <a:rPr sz="2400" kern="0" spc="-9" dirty="0">
                <a:solidFill>
                  <a:srgbClr val="BF0000"/>
                </a:solidFill>
                <a:latin typeface="Calibri"/>
                <a:cs typeface="Calibri"/>
              </a:rPr>
              <a:t>Sedangkan</a:t>
            </a:r>
            <a:r>
              <a:rPr sz="2400" kern="0" spc="-27" dirty="0">
                <a:solidFill>
                  <a:srgbClr val="BF0000"/>
                </a:solidFill>
                <a:latin typeface="Calibri"/>
                <a:cs typeface="Calibri"/>
              </a:rPr>
              <a:t> </a:t>
            </a:r>
            <a:r>
              <a:rPr sz="2400" kern="0" dirty="0">
                <a:solidFill>
                  <a:srgbClr val="BF0000"/>
                </a:solidFill>
                <a:latin typeface="Calibri"/>
                <a:cs typeface="Calibri"/>
              </a:rPr>
              <a:t>dalam</a:t>
            </a:r>
            <a:r>
              <a:rPr sz="2400" kern="0" spc="-45" dirty="0">
                <a:solidFill>
                  <a:srgbClr val="BF0000"/>
                </a:solidFill>
                <a:latin typeface="Calibri"/>
                <a:cs typeface="Calibri"/>
              </a:rPr>
              <a:t> </a:t>
            </a:r>
            <a:r>
              <a:rPr sz="2400" kern="0" dirty="0">
                <a:solidFill>
                  <a:srgbClr val="BF0000"/>
                </a:solidFill>
                <a:latin typeface="Calibri"/>
                <a:cs typeface="Calibri"/>
              </a:rPr>
              <a:t>musibah</a:t>
            </a:r>
            <a:r>
              <a:rPr sz="2400" kern="0" spc="-32" dirty="0">
                <a:solidFill>
                  <a:srgbClr val="BF0000"/>
                </a:solidFill>
                <a:latin typeface="Calibri"/>
                <a:cs typeface="Calibri"/>
              </a:rPr>
              <a:t> </a:t>
            </a:r>
            <a:r>
              <a:rPr sz="2400" kern="0" spc="-18" dirty="0">
                <a:solidFill>
                  <a:srgbClr val="BF0000"/>
                </a:solidFill>
                <a:latin typeface="Calibri"/>
                <a:cs typeface="Calibri"/>
              </a:rPr>
              <a:t>kebakaran,</a:t>
            </a:r>
            <a:r>
              <a:rPr sz="2400" kern="0" spc="-45" dirty="0">
                <a:solidFill>
                  <a:srgbClr val="BF0000"/>
                </a:solidFill>
                <a:latin typeface="Calibri"/>
                <a:cs typeface="Calibri"/>
              </a:rPr>
              <a:t> </a:t>
            </a:r>
            <a:r>
              <a:rPr sz="2400" kern="0" spc="-9" dirty="0">
                <a:solidFill>
                  <a:srgbClr val="BF0000"/>
                </a:solidFill>
                <a:latin typeface="Calibri"/>
                <a:cs typeface="Calibri"/>
              </a:rPr>
              <a:t>kerusakan</a:t>
            </a:r>
            <a:r>
              <a:rPr sz="2400" kern="0" spc="-41" dirty="0">
                <a:solidFill>
                  <a:srgbClr val="BF0000"/>
                </a:solidFill>
                <a:latin typeface="Calibri"/>
                <a:cs typeface="Calibri"/>
              </a:rPr>
              <a:t> </a:t>
            </a:r>
            <a:r>
              <a:rPr sz="2400" kern="0" spc="-9" dirty="0">
                <a:solidFill>
                  <a:srgbClr val="BF0000"/>
                </a:solidFill>
                <a:latin typeface="Calibri"/>
                <a:cs typeface="Calibri"/>
              </a:rPr>
              <a:t>terhadap </a:t>
            </a:r>
            <a:r>
              <a:rPr sz="2400" kern="0" dirty="0">
                <a:solidFill>
                  <a:srgbClr val="BF0000"/>
                </a:solidFill>
                <a:latin typeface="Calibri"/>
                <a:cs typeface="Calibri"/>
              </a:rPr>
              <a:t>arsip</a:t>
            </a:r>
            <a:r>
              <a:rPr sz="2400" kern="0" spc="-54" dirty="0">
                <a:solidFill>
                  <a:srgbClr val="BF0000"/>
                </a:solidFill>
                <a:latin typeface="Calibri"/>
                <a:cs typeface="Calibri"/>
              </a:rPr>
              <a:t> </a:t>
            </a:r>
            <a:r>
              <a:rPr sz="2400" kern="0" dirty="0">
                <a:solidFill>
                  <a:srgbClr val="BF0000"/>
                </a:solidFill>
                <a:latin typeface="Calibri"/>
                <a:cs typeface="Calibri"/>
              </a:rPr>
              <a:t>dari</a:t>
            </a:r>
            <a:r>
              <a:rPr sz="2400" kern="0" spc="-63" dirty="0">
                <a:solidFill>
                  <a:srgbClr val="BF0000"/>
                </a:solidFill>
                <a:latin typeface="Calibri"/>
                <a:cs typeface="Calibri"/>
              </a:rPr>
              <a:t> </a:t>
            </a:r>
            <a:r>
              <a:rPr sz="2400" kern="0" dirty="0">
                <a:solidFill>
                  <a:srgbClr val="BF0000"/>
                </a:solidFill>
                <a:latin typeface="Calibri"/>
                <a:cs typeface="Calibri"/>
              </a:rPr>
              <a:t>jelaga,</a:t>
            </a:r>
            <a:r>
              <a:rPr sz="2400" kern="0" spc="-50" dirty="0">
                <a:solidFill>
                  <a:srgbClr val="BF0000"/>
                </a:solidFill>
                <a:latin typeface="Calibri"/>
                <a:cs typeface="Calibri"/>
              </a:rPr>
              <a:t> </a:t>
            </a:r>
            <a:r>
              <a:rPr sz="2400" kern="0" dirty="0">
                <a:solidFill>
                  <a:srgbClr val="BF0000"/>
                </a:solidFill>
                <a:latin typeface="Calibri"/>
                <a:cs typeface="Calibri"/>
              </a:rPr>
              <a:t>asap,</a:t>
            </a:r>
            <a:r>
              <a:rPr sz="2400" kern="0" spc="-54" dirty="0">
                <a:solidFill>
                  <a:srgbClr val="BF0000"/>
                </a:solidFill>
                <a:latin typeface="Calibri"/>
                <a:cs typeface="Calibri"/>
              </a:rPr>
              <a:t> </a:t>
            </a:r>
            <a:r>
              <a:rPr sz="2400" kern="0" dirty="0">
                <a:solidFill>
                  <a:srgbClr val="BF0000"/>
                </a:solidFill>
                <a:latin typeface="Calibri"/>
                <a:cs typeface="Calibri"/>
              </a:rPr>
              <a:t>racun</a:t>
            </a:r>
            <a:r>
              <a:rPr sz="2400" kern="0" spc="-45" dirty="0">
                <a:solidFill>
                  <a:srgbClr val="BF0000"/>
                </a:solidFill>
                <a:latin typeface="Calibri"/>
                <a:cs typeface="Calibri"/>
              </a:rPr>
              <a:t> </a:t>
            </a:r>
            <a:r>
              <a:rPr sz="2400" kern="0" dirty="0">
                <a:solidFill>
                  <a:srgbClr val="BF0000"/>
                </a:solidFill>
                <a:latin typeface="Calibri"/>
                <a:cs typeface="Calibri"/>
              </a:rPr>
              <a:t>api,</a:t>
            </a:r>
            <a:r>
              <a:rPr sz="2400" kern="0" spc="-54" dirty="0">
                <a:solidFill>
                  <a:srgbClr val="BF0000"/>
                </a:solidFill>
                <a:latin typeface="Calibri"/>
                <a:cs typeface="Calibri"/>
              </a:rPr>
              <a:t> </a:t>
            </a:r>
            <a:r>
              <a:rPr sz="2400" kern="0" dirty="0">
                <a:solidFill>
                  <a:srgbClr val="BF0000"/>
                </a:solidFill>
                <a:latin typeface="Calibri"/>
                <a:cs typeface="Calibri"/>
              </a:rPr>
              <a:t>suhu</a:t>
            </a:r>
            <a:r>
              <a:rPr sz="2400" kern="0" spc="-41" dirty="0">
                <a:solidFill>
                  <a:srgbClr val="BF0000"/>
                </a:solidFill>
                <a:latin typeface="Calibri"/>
                <a:cs typeface="Calibri"/>
              </a:rPr>
              <a:t> </a:t>
            </a:r>
            <a:r>
              <a:rPr sz="2400" kern="0" dirty="0">
                <a:solidFill>
                  <a:srgbClr val="BF0000"/>
                </a:solidFill>
                <a:latin typeface="Calibri"/>
                <a:cs typeface="Calibri"/>
              </a:rPr>
              <a:t>udara</a:t>
            </a:r>
            <a:r>
              <a:rPr sz="2400" kern="0" spc="-63" dirty="0">
                <a:solidFill>
                  <a:srgbClr val="BF0000"/>
                </a:solidFill>
                <a:latin typeface="Calibri"/>
                <a:cs typeface="Calibri"/>
              </a:rPr>
              <a:t> </a:t>
            </a:r>
            <a:r>
              <a:rPr sz="2400" kern="0" dirty="0">
                <a:solidFill>
                  <a:srgbClr val="BF0000"/>
                </a:solidFill>
                <a:latin typeface="Calibri"/>
                <a:cs typeface="Calibri"/>
              </a:rPr>
              <a:t>yang</a:t>
            </a:r>
            <a:r>
              <a:rPr sz="2400" kern="0" spc="-45" dirty="0">
                <a:solidFill>
                  <a:srgbClr val="BF0000"/>
                </a:solidFill>
                <a:latin typeface="Calibri"/>
                <a:cs typeface="Calibri"/>
              </a:rPr>
              <a:t> </a:t>
            </a:r>
            <a:r>
              <a:rPr sz="2400" kern="0" spc="-9" dirty="0">
                <a:solidFill>
                  <a:srgbClr val="BF0000"/>
                </a:solidFill>
                <a:latin typeface="Calibri"/>
                <a:cs typeface="Calibri"/>
              </a:rPr>
              <a:t>sangat </a:t>
            </a:r>
            <a:r>
              <a:rPr sz="2400" kern="0" dirty="0">
                <a:solidFill>
                  <a:srgbClr val="BF0000"/>
                </a:solidFill>
                <a:latin typeface="Calibri"/>
                <a:cs typeface="Calibri"/>
              </a:rPr>
              <a:t>tinggi,</a:t>
            </a:r>
            <a:r>
              <a:rPr sz="2400" kern="0" spc="-32" dirty="0">
                <a:solidFill>
                  <a:srgbClr val="BF0000"/>
                </a:solidFill>
                <a:latin typeface="Calibri"/>
                <a:cs typeface="Calibri"/>
              </a:rPr>
              <a:t> </a:t>
            </a:r>
            <a:r>
              <a:rPr sz="2400" kern="0" dirty="0">
                <a:solidFill>
                  <a:srgbClr val="BF0000"/>
                </a:solidFill>
                <a:latin typeface="Calibri"/>
                <a:cs typeface="Calibri"/>
              </a:rPr>
              <a:t>dll</a:t>
            </a:r>
            <a:r>
              <a:rPr sz="2400" kern="0" spc="-54" dirty="0">
                <a:solidFill>
                  <a:srgbClr val="BF0000"/>
                </a:solidFill>
                <a:latin typeface="Calibri"/>
                <a:cs typeface="Calibri"/>
              </a:rPr>
              <a:t> </a:t>
            </a:r>
            <a:r>
              <a:rPr sz="2400" kern="0" dirty="0">
                <a:solidFill>
                  <a:srgbClr val="BF0000"/>
                </a:solidFill>
                <a:latin typeface="Calibri"/>
                <a:cs typeface="Calibri"/>
              </a:rPr>
              <a:t>harus</a:t>
            </a:r>
            <a:r>
              <a:rPr sz="2400" kern="0" spc="-45" dirty="0">
                <a:solidFill>
                  <a:srgbClr val="BF0000"/>
                </a:solidFill>
                <a:latin typeface="Calibri"/>
                <a:cs typeface="Calibri"/>
              </a:rPr>
              <a:t> </a:t>
            </a:r>
            <a:r>
              <a:rPr sz="2400" kern="0" spc="-9" dirty="0">
                <a:solidFill>
                  <a:srgbClr val="BF0000"/>
                </a:solidFill>
                <a:latin typeface="Calibri"/>
                <a:cs typeface="Calibri"/>
              </a:rPr>
              <a:t>dinetralisasi</a:t>
            </a:r>
            <a:r>
              <a:rPr sz="2400" kern="0" spc="-45" dirty="0">
                <a:solidFill>
                  <a:srgbClr val="BF0000"/>
                </a:solidFill>
                <a:latin typeface="Calibri"/>
                <a:cs typeface="Calibri"/>
              </a:rPr>
              <a:t> </a:t>
            </a:r>
            <a:r>
              <a:rPr sz="2400" kern="0" spc="-9" dirty="0">
                <a:solidFill>
                  <a:srgbClr val="BF0000"/>
                </a:solidFill>
                <a:latin typeface="Calibri"/>
                <a:cs typeface="Calibri"/>
              </a:rPr>
              <a:t>sesegera</a:t>
            </a:r>
            <a:r>
              <a:rPr sz="2400" kern="0" spc="-50" dirty="0">
                <a:solidFill>
                  <a:srgbClr val="BF0000"/>
                </a:solidFill>
                <a:latin typeface="Calibri"/>
                <a:cs typeface="Calibri"/>
              </a:rPr>
              <a:t> </a:t>
            </a:r>
            <a:r>
              <a:rPr sz="2400" kern="0" dirty="0">
                <a:solidFill>
                  <a:srgbClr val="BF0000"/>
                </a:solidFill>
                <a:latin typeface="Calibri"/>
                <a:cs typeface="Calibri"/>
              </a:rPr>
              <a:t>mungkin</a:t>
            </a:r>
            <a:r>
              <a:rPr sz="2400" kern="0" spc="-27" dirty="0">
                <a:solidFill>
                  <a:srgbClr val="BF0000"/>
                </a:solidFill>
                <a:latin typeface="Calibri"/>
                <a:cs typeface="Calibri"/>
              </a:rPr>
              <a:t> </a:t>
            </a:r>
            <a:r>
              <a:rPr sz="2400" kern="0" dirty="0">
                <a:solidFill>
                  <a:srgbClr val="BF0000"/>
                </a:solidFill>
                <a:latin typeface="Calibri"/>
                <a:cs typeface="Calibri"/>
              </a:rPr>
              <a:t>dengan</a:t>
            </a:r>
            <a:r>
              <a:rPr sz="2400" kern="0" spc="-23" dirty="0">
                <a:solidFill>
                  <a:srgbClr val="BF0000"/>
                </a:solidFill>
                <a:latin typeface="Calibri"/>
                <a:cs typeface="Calibri"/>
              </a:rPr>
              <a:t> </a:t>
            </a:r>
            <a:r>
              <a:rPr sz="2400" kern="0" spc="-18" dirty="0">
                <a:solidFill>
                  <a:srgbClr val="BF0000"/>
                </a:solidFill>
                <a:latin typeface="Calibri"/>
                <a:cs typeface="Calibri"/>
              </a:rPr>
              <a:t>cara </a:t>
            </a:r>
            <a:r>
              <a:rPr sz="2400" kern="0" dirty="0">
                <a:solidFill>
                  <a:srgbClr val="BF0000"/>
                </a:solidFill>
                <a:latin typeface="Calibri"/>
                <a:cs typeface="Calibri"/>
              </a:rPr>
              <a:t>dijauhkan</a:t>
            </a:r>
            <a:r>
              <a:rPr sz="2400" kern="0" spc="-32" dirty="0">
                <a:solidFill>
                  <a:srgbClr val="BF0000"/>
                </a:solidFill>
                <a:latin typeface="Calibri"/>
                <a:cs typeface="Calibri"/>
              </a:rPr>
              <a:t> </a:t>
            </a:r>
            <a:r>
              <a:rPr sz="2400" kern="0" dirty="0">
                <a:solidFill>
                  <a:srgbClr val="BF0000"/>
                </a:solidFill>
                <a:latin typeface="Calibri"/>
                <a:cs typeface="Calibri"/>
              </a:rPr>
              <a:t>dari</a:t>
            </a:r>
            <a:r>
              <a:rPr sz="2400" kern="0" spc="-41" dirty="0">
                <a:solidFill>
                  <a:srgbClr val="BF0000"/>
                </a:solidFill>
                <a:latin typeface="Calibri"/>
                <a:cs typeface="Calibri"/>
              </a:rPr>
              <a:t> </a:t>
            </a:r>
            <a:r>
              <a:rPr sz="2400" kern="0" dirty="0">
                <a:solidFill>
                  <a:srgbClr val="BF0000"/>
                </a:solidFill>
                <a:latin typeface="Calibri"/>
                <a:cs typeface="Calibri"/>
              </a:rPr>
              <a:t>pusat</a:t>
            </a:r>
            <a:r>
              <a:rPr sz="2400" kern="0" spc="-32" dirty="0">
                <a:solidFill>
                  <a:srgbClr val="BF0000"/>
                </a:solidFill>
                <a:latin typeface="Calibri"/>
                <a:cs typeface="Calibri"/>
              </a:rPr>
              <a:t> </a:t>
            </a:r>
            <a:r>
              <a:rPr sz="2400" kern="0" spc="-9" dirty="0">
                <a:solidFill>
                  <a:srgbClr val="BF0000"/>
                </a:solidFill>
                <a:latin typeface="Calibri"/>
                <a:cs typeface="Calibri"/>
              </a:rPr>
              <a:t>bencana.</a:t>
            </a:r>
            <a:endParaRPr sz="2400" kern="0" dirty="0">
              <a:solidFill>
                <a:sysClr val="windowText" lastClr="000000"/>
              </a:solidFill>
              <a:latin typeface="Calibri"/>
              <a:cs typeface="Calibri"/>
            </a:endParaRPr>
          </a:p>
        </p:txBody>
      </p:sp>
    </p:spTree>
  </p:cSld>
  <p:clrMapOvr>
    <a:masterClrMapping/>
  </p:clrMapOvr>
  <p:transition>
    <p:fade thruBlk="1"/>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448">
          <a:extLst>
            <a:ext uri="{FF2B5EF4-FFF2-40B4-BE49-F238E27FC236}">
              <a16:creationId xmlns:a16="http://schemas.microsoft.com/office/drawing/2014/main" id="{EAFD7A6C-27AA-0655-8F40-8E502FD5A81C}"/>
            </a:ext>
          </a:extLst>
        </p:cNvPr>
        <p:cNvGrpSpPr/>
        <p:nvPr/>
      </p:nvGrpSpPr>
      <p:grpSpPr>
        <a:xfrm>
          <a:off x="0" y="0"/>
          <a:ext cx="0" cy="0"/>
          <a:chOff x="0" y="0"/>
          <a:chExt cx="0" cy="0"/>
        </a:xfrm>
      </p:grpSpPr>
      <p:sp>
        <p:nvSpPr>
          <p:cNvPr id="1449" name="Google Shape;1449;p104">
            <a:extLst>
              <a:ext uri="{FF2B5EF4-FFF2-40B4-BE49-F238E27FC236}">
                <a16:creationId xmlns:a16="http://schemas.microsoft.com/office/drawing/2014/main" id="{290B2D5B-94A8-62D2-20AB-742C0178C97D}"/>
              </a:ext>
            </a:extLst>
          </p:cNvPr>
          <p:cNvSpPr txBox="1">
            <a:spLocks noGrp="1"/>
          </p:cNvSpPr>
          <p:nvPr>
            <p:ph type="title"/>
          </p:nvPr>
        </p:nvSpPr>
        <p:spPr>
          <a:xfrm>
            <a:off x="516193" y="30161"/>
            <a:ext cx="9989574"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800"/>
              <a:buFont typeface="Schoolbell"/>
              <a:buNone/>
            </a:pPr>
            <a:r>
              <a:rPr lang="en-US" sz="4000" b="1" dirty="0">
                <a:latin typeface="Schoolbell"/>
                <a:ea typeface="Schoolbell"/>
                <a:cs typeface="Schoolbell"/>
                <a:sym typeface="Schoolbell"/>
              </a:rPr>
              <a:t>PEMULIHAN (RECOVERY)</a:t>
            </a:r>
            <a:endParaRPr sz="4000" b="1" dirty="0">
              <a:latin typeface="Schoolbell"/>
              <a:ea typeface="Schoolbell"/>
              <a:cs typeface="Schoolbell"/>
              <a:sym typeface="Schoolbell"/>
            </a:endParaRPr>
          </a:p>
        </p:txBody>
      </p:sp>
      <p:sp>
        <p:nvSpPr>
          <p:cNvPr id="1450" name="Google Shape;1450;p104">
            <a:extLst>
              <a:ext uri="{FF2B5EF4-FFF2-40B4-BE49-F238E27FC236}">
                <a16:creationId xmlns:a16="http://schemas.microsoft.com/office/drawing/2014/main" id="{86655057-03B2-9498-3D21-6256C6DD560E}"/>
              </a:ext>
            </a:extLst>
          </p:cNvPr>
          <p:cNvSpPr txBox="1">
            <a:spLocks noGrp="1"/>
          </p:cNvSpPr>
          <p:nvPr>
            <p:ph type="body" idx="1"/>
          </p:nvPr>
        </p:nvSpPr>
        <p:spPr>
          <a:xfrm>
            <a:off x="516193" y="1312606"/>
            <a:ext cx="11149781" cy="4067432"/>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0"/>
              </a:spcBef>
              <a:spcAft>
                <a:spcPts val="0"/>
              </a:spcAft>
              <a:buSzPct val="100000"/>
              <a:buNone/>
            </a:pPr>
            <a:endParaRPr sz="1700" cap="none" dirty="0">
              <a:latin typeface="Arial"/>
              <a:ea typeface="Arial"/>
              <a:cs typeface="Arial"/>
              <a:sym typeface="Arial"/>
            </a:endParaRPr>
          </a:p>
          <a:p>
            <a:pPr marL="228600" lvl="0" indent="-120650" algn="l" rtl="0">
              <a:lnSpc>
                <a:spcPct val="120000"/>
              </a:lnSpc>
              <a:spcBef>
                <a:spcPts val="1000"/>
              </a:spcBef>
              <a:spcAft>
                <a:spcPts val="0"/>
              </a:spcAft>
              <a:buSzPct val="100000"/>
              <a:buFont typeface="Noto Sans Symbols"/>
              <a:buNone/>
            </a:pPr>
            <a:endParaRPr dirty="0">
              <a:latin typeface="Tahoma"/>
              <a:ea typeface="Tahoma"/>
              <a:cs typeface="Tahoma"/>
              <a:sym typeface="Tahoma"/>
            </a:endParaRPr>
          </a:p>
          <a:p>
            <a:pPr marL="228600" lvl="0" indent="-228600" algn="l" rtl="0">
              <a:lnSpc>
                <a:spcPct val="120000"/>
              </a:lnSpc>
              <a:spcBef>
                <a:spcPts val="1000"/>
              </a:spcBef>
              <a:spcAft>
                <a:spcPts val="0"/>
              </a:spcAft>
              <a:buSzPct val="100000"/>
              <a:buFont typeface="Arial"/>
              <a:buNone/>
            </a:pPr>
            <a:endParaRPr dirty="0">
              <a:latin typeface="Tahoma"/>
              <a:ea typeface="Tahoma"/>
              <a:cs typeface="Tahoma"/>
              <a:sym typeface="Tahoma"/>
            </a:endParaRPr>
          </a:p>
        </p:txBody>
      </p:sp>
      <p:sp>
        <p:nvSpPr>
          <p:cNvPr id="2" name="object 3">
            <a:extLst>
              <a:ext uri="{FF2B5EF4-FFF2-40B4-BE49-F238E27FC236}">
                <a16:creationId xmlns:a16="http://schemas.microsoft.com/office/drawing/2014/main" id="{ED7B1C4E-2A90-1E80-D5C7-2BBB00BD5F7F}"/>
              </a:ext>
            </a:extLst>
          </p:cNvPr>
          <p:cNvSpPr txBox="1"/>
          <p:nvPr/>
        </p:nvSpPr>
        <p:spPr>
          <a:xfrm>
            <a:off x="696684" y="861801"/>
            <a:ext cx="10450287" cy="5701542"/>
          </a:xfrm>
          <a:prstGeom prst="rect">
            <a:avLst/>
          </a:prstGeom>
        </p:spPr>
        <p:txBody>
          <a:bodyPr vert="horz" wrap="square" lIns="0" tIns="99041" rIns="0" bIns="0" rtlCol="0">
            <a:spAutoFit/>
          </a:bodyPr>
          <a:lstStyle/>
          <a:p>
            <a:pPr marL="11516" algn="just" defTabSz="829178">
              <a:spcBef>
                <a:spcPts val="780"/>
              </a:spcBef>
              <a:buSzPct val="85714"/>
              <a:tabLst>
                <a:tab pos="410558" algn="l"/>
              </a:tabLst>
            </a:pPr>
            <a:r>
              <a:rPr lang="en-US" sz="2800" b="1" dirty="0">
                <a:solidFill>
                  <a:srgbClr val="001F60"/>
                </a:solidFill>
                <a:latin typeface="Calibri"/>
                <a:cs typeface="Calibri"/>
              </a:rPr>
              <a:t>2. PENYELAMATAN</a:t>
            </a:r>
            <a:endParaRPr sz="2800" kern="0" dirty="0">
              <a:solidFill>
                <a:sysClr val="windowText" lastClr="000000"/>
              </a:solidFill>
              <a:latin typeface="Calibri"/>
              <a:cs typeface="Calibri"/>
            </a:endParaRPr>
          </a:p>
          <a:p>
            <a:pPr marL="285750" lvl="3" indent="-285750">
              <a:buFont typeface="Arial" panose="020B0604020202020204" pitchFamily="34" charset="0"/>
              <a:buChar char="•"/>
            </a:pPr>
            <a:r>
              <a:rPr lang="id-ID" sz="2400" dirty="0"/>
              <a:t>Pengepakan yaitu kegiatan yang dilakukan sebelum melakukan pemindahan arsip dari lokasi bencana ke tempat yang lebih aman. Arsip yang terkena musibah sebelumnya perlu dibungkus dan diikat (dipak) supaya tidak tercecer, baru kemudian dipindahkan.</a:t>
            </a:r>
            <a:endParaRPr lang="id-ID" sz="2000" dirty="0"/>
          </a:p>
          <a:p>
            <a:pPr marL="285750" lvl="3" indent="-285750">
              <a:buFont typeface="Arial" panose="020B0604020202020204" pitchFamily="34" charset="0"/>
              <a:buChar char="•"/>
            </a:pPr>
            <a:r>
              <a:rPr lang="id-ID" sz="2400" dirty="0"/>
              <a:t>Pembersihan yaitu memilah dan membersihkan arsip secara manual dari kotoran yang menempel pada arsip, kemudian disiram dengan cairan alkohol atau </a:t>
            </a:r>
            <a:r>
              <a:rPr lang="id-ID" sz="2400" dirty="0" err="1"/>
              <a:t>thymol</a:t>
            </a:r>
            <a:r>
              <a:rPr lang="id-ID" sz="2400" dirty="0"/>
              <a:t> supaya kotoran yang menempel pada arsip dapat terlepas dan arsipnya tidak lengket.</a:t>
            </a:r>
            <a:endParaRPr lang="id-ID" sz="2000" dirty="0"/>
          </a:p>
          <a:p>
            <a:pPr marL="285750" lvl="3" indent="-285750">
              <a:buFont typeface="Arial" panose="020B0604020202020204" pitchFamily="34" charset="0"/>
              <a:buChar char="•"/>
            </a:pPr>
            <a:r>
              <a:rPr lang="id-ID" sz="2400" dirty="0"/>
              <a:t>Pembekuan yaitu mendinginkan sampai ke tingkat suhu minus 40 derajat sehingga arsip mengalami pembekuan.</a:t>
            </a:r>
            <a:endParaRPr lang="id-ID" sz="2000" dirty="0"/>
          </a:p>
          <a:p>
            <a:pPr marL="285750" lvl="3" indent="-285750">
              <a:buFont typeface="Arial" panose="020B0604020202020204" pitchFamily="34" charset="0"/>
              <a:buChar char="•"/>
            </a:pPr>
            <a:r>
              <a:rPr lang="id-ID" sz="2400" dirty="0"/>
              <a:t>Pengeringan yaitu mengeringkan menggunakan </a:t>
            </a:r>
            <a:r>
              <a:rPr lang="id-ID" sz="2400" dirty="0" err="1"/>
              <a:t>vacum</a:t>
            </a:r>
            <a:r>
              <a:rPr lang="id-ID" sz="2400" dirty="0"/>
              <a:t> pengering atau kipas angin. Jangan dijemur dalam panas matahari secara langsung.</a:t>
            </a:r>
            <a:endParaRPr lang="id-ID" sz="2000" dirty="0"/>
          </a:p>
          <a:p>
            <a:pPr marL="285750" lvl="3" indent="-285750">
              <a:buFont typeface="Arial" panose="020B0604020202020204" pitchFamily="34" charset="0"/>
              <a:buChar char="•"/>
            </a:pPr>
            <a:r>
              <a:rPr lang="id-ID" sz="2400" dirty="0"/>
              <a:t>Penggantian arsip yang ada salinannya yang berasal dari tempat lain.</a:t>
            </a:r>
            <a:endParaRPr lang="id-ID" sz="2000" dirty="0"/>
          </a:p>
          <a:p>
            <a:pPr marL="285750" lvl="3" indent="-285750">
              <a:buFont typeface="Arial" panose="020B0604020202020204" pitchFamily="34" charset="0"/>
              <a:buChar char="•"/>
            </a:pPr>
            <a:r>
              <a:rPr lang="id-ID" sz="2400" dirty="0"/>
              <a:t>Pembuatan </a:t>
            </a:r>
            <a:r>
              <a:rPr lang="id-ID" sz="2400" dirty="0" err="1"/>
              <a:t>back-up</a:t>
            </a:r>
            <a:r>
              <a:rPr lang="id-ID" sz="2400" dirty="0"/>
              <a:t> seluruh arsip yang sudah diselamatkan.</a:t>
            </a:r>
            <a:endParaRPr lang="id-ID" sz="1200" dirty="0"/>
          </a:p>
        </p:txBody>
      </p:sp>
    </p:spTree>
    <p:extLst>
      <p:ext uri="{BB962C8B-B14F-4D97-AF65-F5344CB8AC3E}">
        <p14:creationId xmlns:p14="http://schemas.microsoft.com/office/powerpoint/2010/main" val="3220553014"/>
      </p:ext>
    </p:extLst>
  </p:cSld>
  <p:clrMapOvr>
    <a:masterClrMapping/>
  </p:clrMapOvr>
  <p:transition>
    <p:fade thruBlk="1"/>
  </p:transition>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rgbClr val="00B050"/>
            </a:gs>
            <a:gs pos="100000">
              <a:srgbClr val="B7B7B7"/>
            </a:gs>
          </a:gsLst>
          <a:lin ang="5400000" scaled="0"/>
        </a:gradFill>
        <a:effectLst/>
      </p:bgPr>
    </p:bg>
    <p:spTree>
      <p:nvGrpSpPr>
        <p:cNvPr id="1" name="Shape 1448">
          <a:extLst>
            <a:ext uri="{FF2B5EF4-FFF2-40B4-BE49-F238E27FC236}">
              <a16:creationId xmlns:a16="http://schemas.microsoft.com/office/drawing/2014/main" id="{262D1976-8147-BA6F-CF5D-2F3C3F99A0F0}"/>
            </a:ext>
          </a:extLst>
        </p:cNvPr>
        <p:cNvGrpSpPr/>
        <p:nvPr/>
      </p:nvGrpSpPr>
      <p:grpSpPr>
        <a:xfrm>
          <a:off x="0" y="0"/>
          <a:ext cx="0" cy="0"/>
          <a:chOff x="0" y="0"/>
          <a:chExt cx="0" cy="0"/>
        </a:xfrm>
      </p:grpSpPr>
      <p:sp>
        <p:nvSpPr>
          <p:cNvPr id="1450" name="Google Shape;1450;p104">
            <a:extLst>
              <a:ext uri="{FF2B5EF4-FFF2-40B4-BE49-F238E27FC236}">
                <a16:creationId xmlns:a16="http://schemas.microsoft.com/office/drawing/2014/main" id="{62264EAB-472D-1831-1F17-0A31735D6B22}"/>
              </a:ext>
            </a:extLst>
          </p:cNvPr>
          <p:cNvSpPr txBox="1">
            <a:spLocks noGrp="1"/>
          </p:cNvSpPr>
          <p:nvPr>
            <p:ph type="body" idx="1"/>
          </p:nvPr>
        </p:nvSpPr>
        <p:spPr>
          <a:xfrm>
            <a:off x="516193" y="1312606"/>
            <a:ext cx="11149781" cy="4067432"/>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0"/>
              </a:spcBef>
              <a:spcAft>
                <a:spcPts val="0"/>
              </a:spcAft>
              <a:buSzPct val="100000"/>
              <a:buNone/>
            </a:pPr>
            <a:endParaRPr sz="1700" cap="none" dirty="0">
              <a:latin typeface="Arial"/>
              <a:ea typeface="Arial"/>
              <a:cs typeface="Arial"/>
              <a:sym typeface="Arial"/>
            </a:endParaRPr>
          </a:p>
          <a:p>
            <a:pPr marL="228600" lvl="0" indent="-120650" algn="l" rtl="0">
              <a:lnSpc>
                <a:spcPct val="120000"/>
              </a:lnSpc>
              <a:spcBef>
                <a:spcPts val="1000"/>
              </a:spcBef>
              <a:spcAft>
                <a:spcPts val="0"/>
              </a:spcAft>
              <a:buSzPct val="100000"/>
              <a:buFont typeface="Noto Sans Symbols"/>
              <a:buNone/>
            </a:pPr>
            <a:endParaRPr dirty="0">
              <a:latin typeface="Tahoma"/>
              <a:ea typeface="Tahoma"/>
              <a:cs typeface="Tahoma"/>
              <a:sym typeface="Tahoma"/>
            </a:endParaRPr>
          </a:p>
          <a:p>
            <a:pPr marL="228600" lvl="0" indent="-228600" algn="l" rtl="0">
              <a:lnSpc>
                <a:spcPct val="120000"/>
              </a:lnSpc>
              <a:spcBef>
                <a:spcPts val="1000"/>
              </a:spcBef>
              <a:spcAft>
                <a:spcPts val="0"/>
              </a:spcAft>
              <a:buSzPct val="100000"/>
              <a:buFont typeface="Arial"/>
              <a:buNone/>
            </a:pPr>
            <a:endParaRPr dirty="0">
              <a:latin typeface="Tahoma"/>
              <a:ea typeface="Tahoma"/>
              <a:cs typeface="Tahoma"/>
              <a:sym typeface="Tahoma"/>
            </a:endParaRPr>
          </a:p>
        </p:txBody>
      </p:sp>
      <p:sp>
        <p:nvSpPr>
          <p:cNvPr id="2" name="object 3">
            <a:extLst>
              <a:ext uri="{FF2B5EF4-FFF2-40B4-BE49-F238E27FC236}">
                <a16:creationId xmlns:a16="http://schemas.microsoft.com/office/drawing/2014/main" id="{6C084253-9DE5-55A2-A3CA-D4E6EEFBFCF2}"/>
              </a:ext>
            </a:extLst>
          </p:cNvPr>
          <p:cNvSpPr txBox="1"/>
          <p:nvPr/>
        </p:nvSpPr>
        <p:spPr>
          <a:xfrm>
            <a:off x="865939" y="687256"/>
            <a:ext cx="10450287" cy="5319386"/>
          </a:xfrm>
          <a:prstGeom prst="rect">
            <a:avLst/>
          </a:prstGeom>
        </p:spPr>
        <p:txBody>
          <a:bodyPr vert="horz" wrap="square" lIns="0" tIns="99041" rIns="0" bIns="0" rtlCol="0">
            <a:spAutoFit/>
          </a:bodyPr>
          <a:lstStyle/>
          <a:p>
            <a:pPr lvl="1"/>
            <a:endParaRPr lang="id-ID" dirty="0"/>
          </a:p>
          <a:p>
            <a:pPr lvl="1"/>
            <a:r>
              <a:rPr lang="id-ID" sz="3200" b="1" dirty="0"/>
              <a:t>AKSES INFORMASI ARSIP ASET</a:t>
            </a:r>
          </a:p>
          <a:p>
            <a:pPr marL="823996" marR="703074" lvl="1" indent="-414589" algn="just" defTabSz="829178">
              <a:spcBef>
                <a:spcPts val="544"/>
              </a:spcBef>
              <a:buFont typeface="Wingdings"/>
              <a:buChar char=""/>
              <a:tabLst>
                <a:tab pos="823996" algn="l"/>
              </a:tabLst>
            </a:pPr>
            <a:r>
              <a:rPr lang="id-ID" sz="2400" dirty="0"/>
              <a:t>Surat	perintah</a:t>
            </a:r>
            <a:r>
              <a:rPr lang="en-US" sz="2400" dirty="0"/>
              <a:t> </a:t>
            </a:r>
            <a:r>
              <a:rPr lang="id-ID" sz="2400" dirty="0"/>
              <a:t>atau</a:t>
            </a:r>
            <a:r>
              <a:rPr lang="en-US" sz="2400" dirty="0"/>
              <a:t> </a:t>
            </a:r>
            <a:r>
              <a:rPr lang="id-ID" sz="2400" dirty="0"/>
              <a:t>bukti</a:t>
            </a:r>
            <a:r>
              <a:rPr lang="en-US" sz="2400" dirty="0"/>
              <a:t> </a:t>
            </a:r>
            <a:r>
              <a:rPr lang="id-ID" sz="2400" dirty="0"/>
              <a:t>tertulis</a:t>
            </a:r>
            <a:r>
              <a:rPr lang="en-US" sz="2400" dirty="0"/>
              <a:t> </a:t>
            </a:r>
            <a:r>
              <a:rPr lang="id-ID" sz="2400" dirty="0"/>
              <a:t>yang</a:t>
            </a:r>
            <a:r>
              <a:rPr lang="en-US" sz="2400" dirty="0"/>
              <a:t> </a:t>
            </a:r>
            <a:r>
              <a:rPr lang="id-ID" sz="2400" dirty="0"/>
              <a:t>menyatakan</a:t>
            </a:r>
            <a:r>
              <a:rPr lang="en-US" sz="2400" dirty="0"/>
              <a:t> </a:t>
            </a:r>
            <a:r>
              <a:rPr lang="id-ID" sz="2400" dirty="0"/>
              <a:t>bahwa</a:t>
            </a:r>
            <a:r>
              <a:rPr lang="en-US" sz="2400" dirty="0"/>
              <a:t> </a:t>
            </a:r>
            <a:r>
              <a:rPr lang="id-ID" sz="2400" dirty="0"/>
              <a:t>yang bersangkutan memiliki hak untuk mengakses arsip aset;</a:t>
            </a:r>
          </a:p>
          <a:p>
            <a:pPr marL="823996" marR="703074" lvl="1" indent="-414589" algn="just" defTabSz="829178">
              <a:spcBef>
                <a:spcPts val="544"/>
              </a:spcBef>
              <a:buFont typeface="Wingdings"/>
              <a:buChar char=""/>
              <a:tabLst>
                <a:tab pos="823996" algn="l"/>
              </a:tabLst>
            </a:pPr>
            <a:r>
              <a:rPr lang="id-ID" sz="2400" dirty="0"/>
              <a:t>Mengisi dan menandatangani buku/daftar/lembar peminjaman;</a:t>
            </a:r>
            <a:endParaRPr kumimoji="0" sz="2400" b="0" i="0" u="none" strike="noStrike" kern="0" cap="none" spc="0" normalizeH="0" baseline="0" noProof="0" dirty="0">
              <a:ln>
                <a:noFill/>
              </a:ln>
              <a:solidFill>
                <a:sysClr val="windowText" lastClr="000000"/>
              </a:solidFill>
              <a:effectLst/>
              <a:uLnTx/>
              <a:uFillTx/>
              <a:latin typeface="Calibri"/>
              <a:cs typeface="Calibri"/>
              <a:sym typeface="Arial"/>
            </a:endParaRPr>
          </a:p>
          <a:p>
            <a:pPr marL="823996" marR="4607" lvl="1" indent="-414589" algn="just" defTabSz="829178">
              <a:spcBef>
                <a:spcPts val="544"/>
              </a:spcBef>
              <a:buFont typeface="Wingdings"/>
              <a:buChar char=""/>
              <a:tabLst>
                <a:tab pos="823996" algn="l"/>
              </a:tabLst>
            </a:pPr>
            <a:r>
              <a:rPr lang="id-ID" sz="2400" dirty="0"/>
              <a:t>Setiap peminjaman harus dikembalikan sesuai tanggal pengembalian;</a:t>
            </a:r>
            <a:endParaRPr kumimoji="0" sz="2400" b="0" i="0" u="none" strike="noStrike" kern="0" cap="none" spc="0" normalizeH="0" baseline="0" noProof="0" dirty="0">
              <a:ln>
                <a:noFill/>
              </a:ln>
              <a:solidFill>
                <a:sysClr val="windowText" lastClr="000000"/>
              </a:solidFill>
              <a:effectLst/>
              <a:uLnTx/>
              <a:uFillTx/>
              <a:latin typeface="Calibri"/>
              <a:cs typeface="Calibri"/>
              <a:sym typeface="Arial"/>
            </a:endParaRPr>
          </a:p>
          <a:p>
            <a:pPr marL="823996" marR="365069" lvl="1" indent="-414589" algn="just" defTabSz="829178">
              <a:spcBef>
                <a:spcPts val="544"/>
              </a:spcBef>
              <a:buFont typeface="Wingdings"/>
              <a:buChar char=""/>
              <a:tabLst>
                <a:tab pos="823996" algn="l"/>
              </a:tabLst>
            </a:pPr>
            <a:r>
              <a:rPr lang="id-ID" sz="2400" dirty="0"/>
              <a:t>Perpanjangan peminjaman arsip aset harus dibuat secara tertulis;</a:t>
            </a:r>
            <a:endParaRPr lang="en-US" sz="2400" dirty="0"/>
          </a:p>
          <a:p>
            <a:pPr marL="823996" marR="365069" lvl="1" indent="-414589" algn="just" defTabSz="829178">
              <a:spcBef>
                <a:spcPts val="544"/>
              </a:spcBef>
              <a:buFont typeface="Wingdings"/>
              <a:buChar char=""/>
              <a:tabLst>
                <a:tab pos="823996" algn="l"/>
              </a:tabLst>
            </a:pPr>
            <a:r>
              <a:rPr lang="id-ID" sz="2400" dirty="0"/>
              <a:t>Menyimpan </a:t>
            </a:r>
            <a:r>
              <a:rPr lang="id-ID" sz="2400" i="1" dirty="0" err="1"/>
              <a:t>charge-out</a:t>
            </a:r>
            <a:r>
              <a:rPr lang="id-ID" sz="2400" dirty="0"/>
              <a:t>/bukti arsip dipinjam pada lokasi arsip aset sedang dipinjam;</a:t>
            </a:r>
            <a:endParaRPr lang="en-US" sz="2400" dirty="0"/>
          </a:p>
          <a:p>
            <a:pPr marL="823996" marR="365069" lvl="1" indent="-414589" algn="just" defTabSz="829178">
              <a:spcBef>
                <a:spcPts val="544"/>
              </a:spcBef>
              <a:buFont typeface="Wingdings"/>
              <a:buChar char=""/>
              <a:tabLst>
                <a:tab pos="823996" algn="l"/>
              </a:tabLst>
            </a:pPr>
            <a:r>
              <a:rPr lang="id-ID" sz="2400" dirty="0"/>
              <a:t>Peminjam boleh menggandakan arsip aset sepanjang ada bukti pengajuan penggandaan secara tertulis dan dilihat dari aspek fisik arsip aset memungkinkan untuk digandakan.</a:t>
            </a:r>
            <a:endParaRPr lang="en-US" sz="2400" dirty="0"/>
          </a:p>
          <a:p>
            <a:pPr marL="823996" marR="365069" lvl="1" indent="-414589" algn="just" defTabSz="829178">
              <a:spcBef>
                <a:spcPts val="544"/>
              </a:spcBef>
              <a:buFont typeface="Wingdings"/>
              <a:buChar char=""/>
              <a:tabLst>
                <a:tab pos="823996" algn="l"/>
              </a:tabLst>
            </a:pPr>
            <a:endParaRPr kumimoji="0" sz="2400" b="0" i="0" u="none" strike="noStrike" kern="0" cap="none" spc="0" normalizeH="0" baseline="0" noProof="0" dirty="0">
              <a:ln>
                <a:noFill/>
              </a:ln>
              <a:solidFill>
                <a:sysClr val="windowText" lastClr="000000"/>
              </a:solidFill>
              <a:effectLst/>
              <a:uLnTx/>
              <a:uFillTx/>
              <a:latin typeface="Calibri"/>
              <a:cs typeface="Calibri"/>
              <a:sym typeface="Arial"/>
            </a:endParaRPr>
          </a:p>
        </p:txBody>
      </p:sp>
    </p:spTree>
    <p:extLst>
      <p:ext uri="{BB962C8B-B14F-4D97-AF65-F5344CB8AC3E}">
        <p14:creationId xmlns:p14="http://schemas.microsoft.com/office/powerpoint/2010/main" val="2758982497"/>
      </p:ext>
    </p:extLst>
  </p:cSld>
  <p:clrMapOvr>
    <a:masterClrMapping/>
  </p:clrMapOvr>
  <p:transition>
    <p:fade thruBlk="1"/>
  </p:transition>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rgbClr val="0070C0"/>
            </a:gs>
            <a:gs pos="100000">
              <a:srgbClr val="B7B7B7"/>
            </a:gs>
          </a:gsLst>
          <a:lin ang="5400000" scaled="0"/>
        </a:gradFill>
        <a:effectLst/>
      </p:bgPr>
    </p:bg>
    <p:spTree>
      <p:nvGrpSpPr>
        <p:cNvPr id="1" name="Shape 1454"/>
        <p:cNvGrpSpPr/>
        <p:nvPr/>
      </p:nvGrpSpPr>
      <p:grpSpPr>
        <a:xfrm>
          <a:off x="0" y="0"/>
          <a:ext cx="0" cy="0"/>
          <a:chOff x="0" y="0"/>
          <a:chExt cx="0" cy="0"/>
        </a:xfrm>
      </p:grpSpPr>
      <p:grpSp>
        <p:nvGrpSpPr>
          <p:cNvPr id="1455" name="Google Shape;1455;p105"/>
          <p:cNvGrpSpPr/>
          <p:nvPr/>
        </p:nvGrpSpPr>
        <p:grpSpPr>
          <a:xfrm>
            <a:off x="1831712" y="405522"/>
            <a:ext cx="8727430" cy="5679560"/>
            <a:chOff x="307712" y="634122"/>
            <a:chExt cx="8727430" cy="5679560"/>
          </a:xfrm>
        </p:grpSpPr>
        <p:sp>
          <p:nvSpPr>
            <p:cNvPr id="1456" name="Google Shape;1456;p105"/>
            <p:cNvSpPr/>
            <p:nvPr/>
          </p:nvSpPr>
          <p:spPr>
            <a:xfrm>
              <a:off x="2918479" y="2380903"/>
              <a:ext cx="3101322" cy="1984174"/>
            </a:xfrm>
            <a:prstGeom prst="roundRect">
              <a:avLst>
                <a:gd name="adj" fmla="val 16667"/>
              </a:avLst>
            </a:prstGeom>
            <a:solidFill>
              <a:srgbClr val="4ACAAD"/>
            </a:solidFill>
            <a:ln w="222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105"/>
            <p:cNvSpPr txBox="1"/>
            <p:nvPr/>
          </p:nvSpPr>
          <p:spPr>
            <a:xfrm>
              <a:off x="3015338" y="2477762"/>
              <a:ext cx="2907604" cy="1790456"/>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None/>
              </a:pPr>
              <a:r>
                <a:rPr lang="en-US" sz="2400" b="1">
                  <a:solidFill>
                    <a:schemeClr val="dk1"/>
                  </a:solidFill>
                  <a:latin typeface="Tahoma"/>
                  <a:ea typeface="Tahoma"/>
                  <a:cs typeface="Tahoma"/>
                  <a:sym typeface="Tahoma"/>
                </a:rPr>
                <a:t>ARSIP BOLEH DIAKSES, APABILA TIDAK:</a:t>
              </a:r>
              <a:endParaRPr/>
            </a:p>
          </p:txBody>
        </p:sp>
        <p:sp>
          <p:nvSpPr>
            <p:cNvPr id="1459" name="Google Shape;1459;p105"/>
            <p:cNvSpPr/>
            <p:nvPr/>
          </p:nvSpPr>
          <p:spPr>
            <a:xfrm>
              <a:off x="5250222" y="675816"/>
              <a:ext cx="2050194" cy="1110386"/>
            </a:xfrm>
            <a:prstGeom prst="roundRect">
              <a:avLst>
                <a:gd name="adj" fmla="val 16667"/>
              </a:avLst>
            </a:prstGeom>
            <a:solidFill>
              <a:schemeClr val="accent3"/>
            </a:solidFill>
            <a:ln w="222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105"/>
            <p:cNvSpPr txBox="1"/>
            <p:nvPr/>
          </p:nvSpPr>
          <p:spPr>
            <a:xfrm>
              <a:off x="5369741" y="730021"/>
              <a:ext cx="1941784" cy="1001976"/>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None/>
              </a:pPr>
              <a:r>
                <a:rPr lang="en-US" sz="1600">
                  <a:solidFill>
                    <a:schemeClr val="dk1"/>
                  </a:solidFill>
                  <a:latin typeface="Tahoma"/>
                  <a:ea typeface="Tahoma"/>
                  <a:cs typeface="Tahoma"/>
                  <a:sym typeface="Tahoma"/>
                </a:rPr>
                <a:t>menghambat proses penegakan hukum;</a:t>
              </a:r>
              <a:endParaRPr/>
            </a:p>
          </p:txBody>
        </p:sp>
        <p:sp>
          <p:nvSpPr>
            <p:cNvPr id="1462" name="Google Shape;1462;p105"/>
            <p:cNvSpPr/>
            <p:nvPr/>
          </p:nvSpPr>
          <p:spPr>
            <a:xfrm>
              <a:off x="6683127" y="1999756"/>
              <a:ext cx="2352015" cy="1118992"/>
            </a:xfrm>
            <a:prstGeom prst="roundRect">
              <a:avLst>
                <a:gd name="adj" fmla="val 16667"/>
              </a:avLst>
            </a:prstGeom>
            <a:solidFill>
              <a:schemeClr val="accent4"/>
            </a:solidFill>
            <a:ln w="222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105"/>
            <p:cNvSpPr txBox="1"/>
            <p:nvPr/>
          </p:nvSpPr>
          <p:spPr>
            <a:xfrm>
              <a:off x="6737752" y="2013196"/>
              <a:ext cx="2297389" cy="1094472"/>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None/>
              </a:pPr>
              <a:r>
                <a:rPr lang="en-US" sz="1600" dirty="0" err="1">
                  <a:solidFill>
                    <a:schemeClr val="dk1"/>
                  </a:solidFill>
                  <a:latin typeface="Tahoma"/>
                  <a:ea typeface="Tahoma"/>
                  <a:cs typeface="Tahoma"/>
                  <a:sym typeface="Tahoma"/>
                </a:rPr>
                <a:t>mengganggu</a:t>
              </a:r>
              <a:r>
                <a:rPr lang="en-US" sz="1600" dirty="0">
                  <a:solidFill>
                    <a:schemeClr val="dk1"/>
                  </a:solidFill>
                  <a:latin typeface="Tahoma"/>
                  <a:ea typeface="Tahoma"/>
                  <a:cs typeface="Tahoma"/>
                  <a:sym typeface="Tahoma"/>
                </a:rPr>
                <a:t> </a:t>
              </a:r>
              <a:r>
                <a:rPr lang="en-US" sz="1600" dirty="0" err="1">
                  <a:solidFill>
                    <a:schemeClr val="dk1"/>
                  </a:solidFill>
                  <a:latin typeface="Tahoma"/>
                  <a:ea typeface="Tahoma"/>
                  <a:cs typeface="Tahoma"/>
                  <a:sym typeface="Tahoma"/>
                </a:rPr>
                <a:t>kepentingan</a:t>
              </a:r>
              <a:r>
                <a:rPr lang="en-US" sz="1600" dirty="0">
                  <a:solidFill>
                    <a:schemeClr val="dk1"/>
                  </a:solidFill>
                  <a:latin typeface="Tahoma"/>
                  <a:ea typeface="Tahoma"/>
                  <a:cs typeface="Tahoma"/>
                  <a:sym typeface="Tahoma"/>
                </a:rPr>
                <a:t> </a:t>
              </a:r>
              <a:r>
                <a:rPr lang="en-US" sz="1600" dirty="0" err="1">
                  <a:solidFill>
                    <a:schemeClr val="dk1"/>
                  </a:solidFill>
                  <a:latin typeface="Tahoma"/>
                  <a:ea typeface="Tahoma"/>
                  <a:cs typeface="Tahoma"/>
                  <a:sym typeface="Tahoma"/>
                </a:rPr>
                <a:t>pelindungan</a:t>
              </a:r>
              <a:r>
                <a:rPr lang="en-US" sz="1600" dirty="0">
                  <a:solidFill>
                    <a:schemeClr val="dk1"/>
                  </a:solidFill>
                  <a:latin typeface="Tahoma"/>
                  <a:ea typeface="Tahoma"/>
                  <a:cs typeface="Tahoma"/>
                  <a:sym typeface="Tahoma"/>
                </a:rPr>
                <a:t> HAKI</a:t>
              </a:r>
              <a:endParaRPr dirty="0"/>
            </a:p>
          </p:txBody>
        </p:sp>
        <p:sp>
          <p:nvSpPr>
            <p:cNvPr id="1465" name="Google Shape;1465;p105"/>
            <p:cNvSpPr/>
            <p:nvPr/>
          </p:nvSpPr>
          <p:spPr>
            <a:xfrm>
              <a:off x="6683131" y="3535915"/>
              <a:ext cx="2352010" cy="1048702"/>
            </a:xfrm>
            <a:prstGeom prst="roundRect">
              <a:avLst>
                <a:gd name="adj" fmla="val 16667"/>
              </a:avLst>
            </a:prstGeom>
            <a:solidFill>
              <a:srgbClr val="CE6430"/>
            </a:solidFill>
            <a:ln w="222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105"/>
            <p:cNvSpPr txBox="1"/>
            <p:nvPr/>
          </p:nvSpPr>
          <p:spPr>
            <a:xfrm>
              <a:off x="6734323" y="3619765"/>
              <a:ext cx="2300817" cy="946316"/>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None/>
              </a:pPr>
              <a:r>
                <a:rPr lang="en-US" sz="1600" dirty="0" err="1">
                  <a:solidFill>
                    <a:schemeClr val="dk1"/>
                  </a:solidFill>
                  <a:latin typeface="Tahoma"/>
                  <a:ea typeface="Tahoma"/>
                  <a:cs typeface="Tahoma"/>
                  <a:sym typeface="Tahoma"/>
                </a:rPr>
                <a:t>membahayakan</a:t>
              </a:r>
              <a:r>
                <a:rPr lang="en-US" sz="1600" dirty="0">
                  <a:solidFill>
                    <a:schemeClr val="dk1"/>
                  </a:solidFill>
                  <a:latin typeface="Tahoma"/>
                  <a:ea typeface="Tahoma"/>
                  <a:cs typeface="Tahoma"/>
                  <a:sym typeface="Tahoma"/>
                </a:rPr>
                <a:t> </a:t>
              </a:r>
              <a:r>
                <a:rPr lang="en-US" sz="1600" dirty="0" err="1">
                  <a:solidFill>
                    <a:schemeClr val="dk1"/>
                  </a:solidFill>
                  <a:latin typeface="Tahoma"/>
                  <a:ea typeface="Tahoma"/>
                  <a:cs typeface="Tahoma"/>
                  <a:sym typeface="Tahoma"/>
                </a:rPr>
                <a:t>pertahanan</a:t>
              </a:r>
              <a:r>
                <a:rPr lang="en-US" sz="1600" dirty="0">
                  <a:solidFill>
                    <a:schemeClr val="dk1"/>
                  </a:solidFill>
                  <a:latin typeface="Tahoma"/>
                  <a:ea typeface="Tahoma"/>
                  <a:cs typeface="Tahoma"/>
                  <a:sym typeface="Tahoma"/>
                </a:rPr>
                <a:t> dan </a:t>
              </a:r>
              <a:r>
                <a:rPr lang="en-US" sz="1600" dirty="0" err="1">
                  <a:solidFill>
                    <a:schemeClr val="dk1"/>
                  </a:solidFill>
                  <a:latin typeface="Tahoma"/>
                  <a:ea typeface="Tahoma"/>
                  <a:cs typeface="Tahoma"/>
                  <a:sym typeface="Tahoma"/>
                </a:rPr>
                <a:t>keamanan</a:t>
              </a:r>
              <a:r>
                <a:rPr lang="en-US" sz="1600" dirty="0">
                  <a:solidFill>
                    <a:schemeClr val="dk1"/>
                  </a:solidFill>
                  <a:latin typeface="Tahoma"/>
                  <a:ea typeface="Tahoma"/>
                  <a:cs typeface="Tahoma"/>
                  <a:sym typeface="Tahoma"/>
                </a:rPr>
                <a:t> negara;</a:t>
              </a:r>
              <a:endParaRPr dirty="0"/>
            </a:p>
          </p:txBody>
        </p:sp>
        <p:sp>
          <p:nvSpPr>
            <p:cNvPr id="1468" name="Google Shape;1468;p105"/>
            <p:cNvSpPr/>
            <p:nvPr/>
          </p:nvSpPr>
          <p:spPr>
            <a:xfrm>
              <a:off x="6672970" y="5203273"/>
              <a:ext cx="2352009" cy="1110409"/>
            </a:xfrm>
            <a:prstGeom prst="roundRect">
              <a:avLst>
                <a:gd name="adj" fmla="val 16667"/>
              </a:avLst>
            </a:prstGeom>
            <a:solidFill>
              <a:schemeClr val="accent6"/>
            </a:solidFill>
            <a:ln w="222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105"/>
            <p:cNvSpPr txBox="1"/>
            <p:nvPr/>
          </p:nvSpPr>
          <p:spPr>
            <a:xfrm>
              <a:off x="6694520" y="5257479"/>
              <a:ext cx="2330458" cy="1001997"/>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None/>
              </a:pPr>
              <a:r>
                <a:rPr lang="en-US" sz="1600" dirty="0" err="1">
                  <a:solidFill>
                    <a:schemeClr val="dk1"/>
                  </a:solidFill>
                  <a:latin typeface="Tahoma"/>
                  <a:ea typeface="Tahoma"/>
                  <a:cs typeface="Tahoma"/>
                  <a:sym typeface="Tahoma"/>
                </a:rPr>
                <a:t>mengungkapkan</a:t>
              </a:r>
              <a:r>
                <a:rPr lang="en-US" sz="1600" dirty="0">
                  <a:solidFill>
                    <a:schemeClr val="dk1"/>
                  </a:solidFill>
                  <a:latin typeface="Tahoma"/>
                  <a:ea typeface="Tahoma"/>
                  <a:cs typeface="Tahoma"/>
                  <a:sym typeface="Tahoma"/>
                </a:rPr>
                <a:t> </a:t>
              </a:r>
              <a:r>
                <a:rPr lang="en-US" sz="1600" dirty="0" err="1">
                  <a:solidFill>
                    <a:schemeClr val="dk1"/>
                  </a:solidFill>
                  <a:latin typeface="Tahoma"/>
                  <a:ea typeface="Tahoma"/>
                  <a:cs typeface="Tahoma"/>
                  <a:sym typeface="Tahoma"/>
                </a:rPr>
                <a:t>kekayaan</a:t>
              </a:r>
              <a:r>
                <a:rPr lang="en-US" sz="1600" dirty="0">
                  <a:solidFill>
                    <a:schemeClr val="dk1"/>
                  </a:solidFill>
                  <a:latin typeface="Tahoma"/>
                  <a:ea typeface="Tahoma"/>
                  <a:cs typeface="Tahoma"/>
                  <a:sym typeface="Tahoma"/>
                </a:rPr>
                <a:t> </a:t>
              </a:r>
              <a:r>
                <a:rPr lang="en-US" sz="1600" dirty="0" err="1">
                  <a:solidFill>
                    <a:schemeClr val="dk1"/>
                  </a:solidFill>
                  <a:latin typeface="Tahoma"/>
                  <a:ea typeface="Tahoma"/>
                  <a:cs typeface="Tahoma"/>
                  <a:sym typeface="Tahoma"/>
                </a:rPr>
                <a:t>alam</a:t>
              </a:r>
              <a:r>
                <a:rPr lang="en-US" sz="1600" dirty="0">
                  <a:solidFill>
                    <a:schemeClr val="dk1"/>
                  </a:solidFill>
                  <a:latin typeface="Tahoma"/>
                  <a:ea typeface="Tahoma"/>
                  <a:cs typeface="Tahoma"/>
                  <a:sym typeface="Tahoma"/>
                </a:rPr>
                <a:t> Indonesia yang </a:t>
              </a:r>
              <a:r>
                <a:rPr lang="en-US" sz="1600" dirty="0" err="1">
                  <a:solidFill>
                    <a:schemeClr val="dk1"/>
                  </a:solidFill>
                  <a:latin typeface="Tahoma"/>
                  <a:ea typeface="Tahoma"/>
                  <a:cs typeface="Tahoma"/>
                  <a:sym typeface="Tahoma"/>
                </a:rPr>
                <a:t>dilindungi</a:t>
              </a:r>
              <a:endParaRPr dirty="0"/>
            </a:p>
          </p:txBody>
        </p:sp>
        <p:sp>
          <p:nvSpPr>
            <p:cNvPr id="1471" name="Google Shape;1471;p105"/>
            <p:cNvSpPr/>
            <p:nvPr/>
          </p:nvSpPr>
          <p:spPr>
            <a:xfrm>
              <a:off x="3581397" y="5148827"/>
              <a:ext cx="2155473" cy="1136187"/>
            </a:xfrm>
            <a:prstGeom prst="roundRect">
              <a:avLst>
                <a:gd name="adj" fmla="val 16667"/>
              </a:avLst>
            </a:prstGeom>
            <a:solidFill>
              <a:srgbClr val="4ACAAD"/>
            </a:solidFill>
            <a:ln w="222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105"/>
            <p:cNvSpPr txBox="1"/>
            <p:nvPr/>
          </p:nvSpPr>
          <p:spPr>
            <a:xfrm>
              <a:off x="3631010" y="5150584"/>
              <a:ext cx="2056247" cy="1108566"/>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None/>
              </a:pPr>
              <a:r>
                <a:rPr lang="en-US" sz="1600" dirty="0" err="1">
                  <a:solidFill>
                    <a:schemeClr val="dk1"/>
                  </a:solidFill>
                  <a:latin typeface="Tahoma"/>
                  <a:ea typeface="Tahoma"/>
                  <a:cs typeface="Tahoma"/>
                  <a:sym typeface="Tahoma"/>
                </a:rPr>
                <a:t>merugikan</a:t>
              </a:r>
              <a:r>
                <a:rPr lang="en-US" sz="1600" dirty="0">
                  <a:solidFill>
                    <a:schemeClr val="dk1"/>
                  </a:solidFill>
                  <a:latin typeface="Tahoma"/>
                  <a:ea typeface="Tahoma"/>
                  <a:cs typeface="Tahoma"/>
                  <a:sym typeface="Tahoma"/>
                </a:rPr>
                <a:t> </a:t>
              </a:r>
              <a:r>
                <a:rPr lang="en-US" sz="1600" dirty="0" err="1">
                  <a:solidFill>
                    <a:schemeClr val="dk1"/>
                  </a:solidFill>
                  <a:latin typeface="Tahoma"/>
                  <a:ea typeface="Tahoma"/>
                  <a:cs typeface="Tahoma"/>
                  <a:sym typeface="Tahoma"/>
                </a:rPr>
                <a:t>ketahanan</a:t>
              </a:r>
              <a:r>
                <a:rPr lang="en-US" sz="1600" dirty="0">
                  <a:solidFill>
                    <a:schemeClr val="dk1"/>
                  </a:solidFill>
                  <a:latin typeface="Tahoma"/>
                  <a:ea typeface="Tahoma"/>
                  <a:cs typeface="Tahoma"/>
                  <a:sym typeface="Tahoma"/>
                </a:rPr>
                <a:t> </a:t>
              </a:r>
              <a:r>
                <a:rPr lang="en-US" sz="1600" dirty="0" err="1">
                  <a:solidFill>
                    <a:schemeClr val="dk1"/>
                  </a:solidFill>
                  <a:latin typeface="Tahoma"/>
                  <a:ea typeface="Tahoma"/>
                  <a:cs typeface="Tahoma"/>
                  <a:sym typeface="Tahoma"/>
                </a:rPr>
                <a:t>ekonomi</a:t>
              </a:r>
              <a:r>
                <a:rPr lang="en-US" sz="1600" dirty="0">
                  <a:solidFill>
                    <a:schemeClr val="dk1"/>
                  </a:solidFill>
                  <a:latin typeface="Tahoma"/>
                  <a:ea typeface="Tahoma"/>
                  <a:cs typeface="Tahoma"/>
                  <a:sym typeface="Tahoma"/>
                </a:rPr>
                <a:t> </a:t>
              </a:r>
              <a:r>
                <a:rPr lang="en-US" sz="1600" dirty="0" err="1">
                  <a:solidFill>
                    <a:schemeClr val="dk1"/>
                  </a:solidFill>
                  <a:latin typeface="Tahoma"/>
                  <a:ea typeface="Tahoma"/>
                  <a:cs typeface="Tahoma"/>
                  <a:sym typeface="Tahoma"/>
                </a:rPr>
                <a:t>nasional</a:t>
              </a:r>
              <a:r>
                <a:rPr lang="en-US" sz="1600" dirty="0">
                  <a:solidFill>
                    <a:schemeClr val="dk1"/>
                  </a:solidFill>
                  <a:latin typeface="Tahoma"/>
                  <a:ea typeface="Tahoma"/>
                  <a:cs typeface="Tahoma"/>
                  <a:sym typeface="Tahoma"/>
                </a:rPr>
                <a:t>;</a:t>
              </a:r>
              <a:endParaRPr dirty="0"/>
            </a:p>
          </p:txBody>
        </p:sp>
        <p:sp>
          <p:nvSpPr>
            <p:cNvPr id="1474" name="Google Shape;1474;p105"/>
            <p:cNvSpPr/>
            <p:nvPr/>
          </p:nvSpPr>
          <p:spPr>
            <a:xfrm>
              <a:off x="348328" y="5148827"/>
              <a:ext cx="2200773" cy="1132091"/>
            </a:xfrm>
            <a:prstGeom prst="roundRect">
              <a:avLst>
                <a:gd name="adj" fmla="val 16667"/>
              </a:avLst>
            </a:prstGeom>
            <a:solidFill>
              <a:schemeClr val="accent3"/>
            </a:solidFill>
            <a:ln w="222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105"/>
            <p:cNvSpPr txBox="1"/>
            <p:nvPr/>
          </p:nvSpPr>
          <p:spPr>
            <a:xfrm>
              <a:off x="339197" y="5205011"/>
              <a:ext cx="2155474" cy="1108566"/>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None/>
              </a:pPr>
              <a:r>
                <a:rPr lang="en-US" sz="1600" dirty="0" err="1">
                  <a:solidFill>
                    <a:schemeClr val="dk1"/>
                  </a:solidFill>
                  <a:latin typeface="Tahoma"/>
                  <a:ea typeface="Tahoma"/>
                  <a:cs typeface="Tahoma"/>
                  <a:sym typeface="Tahoma"/>
                </a:rPr>
                <a:t>merugikan</a:t>
              </a:r>
              <a:r>
                <a:rPr lang="en-US" sz="1600" dirty="0">
                  <a:solidFill>
                    <a:schemeClr val="dk1"/>
                  </a:solidFill>
                  <a:latin typeface="Tahoma"/>
                  <a:ea typeface="Tahoma"/>
                  <a:cs typeface="Tahoma"/>
                  <a:sym typeface="Tahoma"/>
                </a:rPr>
                <a:t> </a:t>
              </a:r>
              <a:r>
                <a:rPr lang="en-US" sz="1600" dirty="0" err="1">
                  <a:solidFill>
                    <a:schemeClr val="dk1"/>
                  </a:solidFill>
                  <a:latin typeface="Tahoma"/>
                  <a:ea typeface="Tahoma"/>
                  <a:cs typeface="Tahoma"/>
                  <a:sym typeface="Tahoma"/>
                </a:rPr>
                <a:t>kepentingan</a:t>
              </a:r>
              <a:r>
                <a:rPr lang="en-US" sz="1600" dirty="0">
                  <a:solidFill>
                    <a:schemeClr val="dk1"/>
                  </a:solidFill>
                  <a:latin typeface="Tahoma"/>
                  <a:ea typeface="Tahoma"/>
                  <a:cs typeface="Tahoma"/>
                  <a:sym typeface="Tahoma"/>
                </a:rPr>
                <a:t> </a:t>
              </a:r>
              <a:r>
                <a:rPr lang="en-US" sz="1600" dirty="0" err="1">
                  <a:solidFill>
                    <a:schemeClr val="dk1"/>
                  </a:solidFill>
                  <a:latin typeface="Tahoma"/>
                  <a:ea typeface="Tahoma"/>
                  <a:cs typeface="Tahoma"/>
                  <a:sym typeface="Tahoma"/>
                </a:rPr>
                <a:t>politik</a:t>
              </a:r>
              <a:r>
                <a:rPr lang="en-US" sz="1600" dirty="0">
                  <a:solidFill>
                    <a:schemeClr val="dk1"/>
                  </a:solidFill>
                  <a:latin typeface="Tahoma"/>
                  <a:ea typeface="Tahoma"/>
                  <a:cs typeface="Tahoma"/>
                  <a:sym typeface="Tahoma"/>
                </a:rPr>
                <a:t> dan </a:t>
              </a:r>
              <a:r>
                <a:rPr lang="en-US" sz="1600" dirty="0" err="1">
                  <a:solidFill>
                    <a:schemeClr val="dk1"/>
                  </a:solidFill>
                  <a:latin typeface="Tahoma"/>
                  <a:ea typeface="Tahoma"/>
                  <a:cs typeface="Tahoma"/>
                  <a:sym typeface="Tahoma"/>
                </a:rPr>
                <a:t>hubungan</a:t>
              </a:r>
              <a:r>
                <a:rPr lang="en-US" sz="1600" dirty="0">
                  <a:solidFill>
                    <a:schemeClr val="dk1"/>
                  </a:solidFill>
                  <a:latin typeface="Tahoma"/>
                  <a:ea typeface="Tahoma"/>
                  <a:cs typeface="Tahoma"/>
                  <a:sym typeface="Tahoma"/>
                </a:rPr>
                <a:t> </a:t>
              </a:r>
              <a:r>
                <a:rPr lang="en-US" sz="1600" dirty="0" err="1">
                  <a:solidFill>
                    <a:schemeClr val="dk1"/>
                  </a:solidFill>
                  <a:latin typeface="Tahoma"/>
                  <a:ea typeface="Tahoma"/>
                  <a:cs typeface="Tahoma"/>
                  <a:sym typeface="Tahoma"/>
                </a:rPr>
                <a:t>luar</a:t>
              </a:r>
              <a:r>
                <a:rPr lang="en-US" sz="1600" dirty="0">
                  <a:solidFill>
                    <a:schemeClr val="dk1"/>
                  </a:solidFill>
                  <a:latin typeface="Tahoma"/>
                  <a:ea typeface="Tahoma"/>
                  <a:cs typeface="Tahoma"/>
                  <a:sym typeface="Tahoma"/>
                </a:rPr>
                <a:t> negeri;</a:t>
              </a:r>
              <a:endParaRPr dirty="0"/>
            </a:p>
          </p:txBody>
        </p:sp>
        <p:sp>
          <p:nvSpPr>
            <p:cNvPr id="1477" name="Google Shape;1477;p105"/>
            <p:cNvSpPr/>
            <p:nvPr/>
          </p:nvSpPr>
          <p:spPr>
            <a:xfrm>
              <a:off x="327440" y="3635735"/>
              <a:ext cx="2174725" cy="1132091"/>
            </a:xfrm>
            <a:prstGeom prst="roundRect">
              <a:avLst>
                <a:gd name="adj" fmla="val 16667"/>
              </a:avLst>
            </a:prstGeom>
            <a:solidFill>
              <a:schemeClr val="accent4"/>
            </a:solidFill>
            <a:ln w="222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105"/>
            <p:cNvSpPr txBox="1"/>
            <p:nvPr/>
          </p:nvSpPr>
          <p:spPr>
            <a:xfrm>
              <a:off x="360931" y="3712771"/>
              <a:ext cx="2141233" cy="1021563"/>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None/>
              </a:pPr>
              <a:r>
                <a:rPr lang="en-US" sz="1600" dirty="0" err="1">
                  <a:solidFill>
                    <a:schemeClr val="dk1"/>
                  </a:solidFill>
                  <a:latin typeface="Tahoma"/>
                  <a:ea typeface="Tahoma"/>
                  <a:cs typeface="Tahoma"/>
                  <a:sym typeface="Tahoma"/>
                </a:rPr>
                <a:t>mengungkapkan</a:t>
              </a:r>
              <a:r>
                <a:rPr lang="en-US" sz="1600" dirty="0">
                  <a:solidFill>
                    <a:schemeClr val="dk1"/>
                  </a:solidFill>
                  <a:latin typeface="Tahoma"/>
                  <a:ea typeface="Tahoma"/>
                  <a:cs typeface="Tahoma"/>
                  <a:sym typeface="Tahoma"/>
                </a:rPr>
                <a:t> </a:t>
              </a:r>
              <a:r>
                <a:rPr lang="en-US" sz="1600" dirty="0" err="1">
                  <a:solidFill>
                    <a:schemeClr val="dk1"/>
                  </a:solidFill>
                  <a:latin typeface="Tahoma"/>
                  <a:ea typeface="Tahoma"/>
                  <a:cs typeface="Tahoma"/>
                  <a:sym typeface="Tahoma"/>
                </a:rPr>
                <a:t>isi</a:t>
              </a:r>
              <a:r>
                <a:rPr lang="en-US" sz="1600" dirty="0">
                  <a:solidFill>
                    <a:schemeClr val="dk1"/>
                  </a:solidFill>
                  <a:latin typeface="Tahoma"/>
                  <a:ea typeface="Tahoma"/>
                  <a:cs typeface="Tahoma"/>
                  <a:sym typeface="Tahoma"/>
                </a:rPr>
                <a:t> </a:t>
              </a:r>
              <a:r>
                <a:rPr lang="en-US" sz="1600" dirty="0" err="1">
                  <a:solidFill>
                    <a:schemeClr val="dk1"/>
                  </a:solidFill>
                  <a:latin typeface="Tahoma"/>
                  <a:ea typeface="Tahoma"/>
                  <a:cs typeface="Tahoma"/>
                  <a:sym typeface="Tahoma"/>
                </a:rPr>
                <a:t>akta</a:t>
              </a:r>
              <a:r>
                <a:rPr lang="en-US" sz="1600" dirty="0">
                  <a:solidFill>
                    <a:schemeClr val="dk1"/>
                  </a:solidFill>
                  <a:latin typeface="Tahoma"/>
                  <a:ea typeface="Tahoma"/>
                  <a:cs typeface="Tahoma"/>
                  <a:sym typeface="Tahoma"/>
                </a:rPr>
                <a:t> </a:t>
              </a:r>
              <a:r>
                <a:rPr lang="en-US" sz="1600" dirty="0" err="1">
                  <a:solidFill>
                    <a:schemeClr val="dk1"/>
                  </a:solidFill>
                  <a:latin typeface="Tahoma"/>
                  <a:ea typeface="Tahoma"/>
                  <a:cs typeface="Tahoma"/>
                  <a:sym typeface="Tahoma"/>
                </a:rPr>
                <a:t>autentik</a:t>
              </a:r>
              <a:r>
                <a:rPr lang="en-US" sz="1600" dirty="0">
                  <a:solidFill>
                    <a:schemeClr val="dk1"/>
                  </a:solidFill>
                  <a:latin typeface="Tahoma"/>
                  <a:ea typeface="Tahoma"/>
                  <a:cs typeface="Tahoma"/>
                  <a:sym typeface="Tahoma"/>
                </a:rPr>
                <a:t> yang </a:t>
              </a:r>
              <a:r>
                <a:rPr lang="en-US" sz="1600" dirty="0" err="1">
                  <a:solidFill>
                    <a:schemeClr val="dk1"/>
                  </a:solidFill>
                  <a:latin typeface="Tahoma"/>
                  <a:ea typeface="Tahoma"/>
                  <a:cs typeface="Tahoma"/>
                  <a:sym typeface="Tahoma"/>
                </a:rPr>
                <a:t>bersifat</a:t>
              </a:r>
              <a:r>
                <a:rPr lang="en-US" sz="1600" dirty="0">
                  <a:solidFill>
                    <a:schemeClr val="dk1"/>
                  </a:solidFill>
                  <a:latin typeface="Tahoma"/>
                  <a:ea typeface="Tahoma"/>
                  <a:cs typeface="Tahoma"/>
                  <a:sym typeface="Tahoma"/>
                </a:rPr>
                <a:t> </a:t>
              </a:r>
              <a:r>
                <a:rPr lang="en-US" sz="1600" dirty="0" err="1">
                  <a:solidFill>
                    <a:schemeClr val="dk1"/>
                  </a:solidFill>
                  <a:latin typeface="Tahoma"/>
                  <a:ea typeface="Tahoma"/>
                  <a:cs typeface="Tahoma"/>
                  <a:sym typeface="Tahoma"/>
                </a:rPr>
                <a:t>pribadi</a:t>
              </a:r>
              <a:endParaRPr dirty="0"/>
            </a:p>
          </p:txBody>
        </p:sp>
        <p:sp>
          <p:nvSpPr>
            <p:cNvPr id="1480" name="Google Shape;1480;p105"/>
            <p:cNvSpPr/>
            <p:nvPr/>
          </p:nvSpPr>
          <p:spPr>
            <a:xfrm>
              <a:off x="307712" y="2045149"/>
              <a:ext cx="2174726" cy="1202374"/>
            </a:xfrm>
            <a:prstGeom prst="roundRect">
              <a:avLst>
                <a:gd name="adj" fmla="val 16667"/>
              </a:avLst>
            </a:prstGeom>
            <a:solidFill>
              <a:srgbClr val="CE6430"/>
            </a:solidFill>
            <a:ln w="222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105"/>
            <p:cNvSpPr txBox="1"/>
            <p:nvPr/>
          </p:nvSpPr>
          <p:spPr>
            <a:xfrm>
              <a:off x="355523" y="2060303"/>
              <a:ext cx="2057336" cy="1084984"/>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None/>
              </a:pPr>
              <a:r>
                <a:rPr lang="en-US" sz="1600">
                  <a:solidFill>
                    <a:schemeClr val="dk1"/>
                  </a:solidFill>
                  <a:latin typeface="Tahoma"/>
                  <a:ea typeface="Tahoma"/>
                  <a:cs typeface="Tahoma"/>
                  <a:sym typeface="Tahoma"/>
                </a:rPr>
                <a:t>mengungkapkan rahasia atau data pribadi; dan </a:t>
              </a:r>
              <a:endParaRPr/>
            </a:p>
          </p:txBody>
        </p:sp>
        <p:sp>
          <p:nvSpPr>
            <p:cNvPr id="1483" name="Google Shape;1483;p105"/>
            <p:cNvSpPr/>
            <p:nvPr/>
          </p:nvSpPr>
          <p:spPr>
            <a:xfrm>
              <a:off x="2382939" y="634122"/>
              <a:ext cx="2125163" cy="1193775"/>
            </a:xfrm>
            <a:prstGeom prst="roundRect">
              <a:avLst>
                <a:gd name="adj" fmla="val 16667"/>
              </a:avLst>
            </a:prstGeom>
            <a:solidFill>
              <a:schemeClr val="accent6"/>
            </a:solidFill>
            <a:ln w="222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105"/>
            <p:cNvSpPr txBox="1"/>
            <p:nvPr/>
          </p:nvSpPr>
          <p:spPr>
            <a:xfrm>
              <a:off x="2408557" y="692397"/>
              <a:ext cx="2008613" cy="1077225"/>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None/>
              </a:pPr>
              <a:r>
                <a:rPr lang="en-US" sz="1600" dirty="0" err="1">
                  <a:solidFill>
                    <a:schemeClr val="dk1"/>
                  </a:solidFill>
                  <a:latin typeface="Tahoma"/>
                  <a:ea typeface="Tahoma"/>
                  <a:cs typeface="Tahoma"/>
                  <a:sym typeface="Tahoma"/>
                </a:rPr>
                <a:t>mengungkapkan</a:t>
              </a:r>
              <a:r>
                <a:rPr lang="en-US" sz="1600" dirty="0">
                  <a:solidFill>
                    <a:schemeClr val="dk1"/>
                  </a:solidFill>
                  <a:latin typeface="Tahoma"/>
                  <a:ea typeface="Tahoma"/>
                  <a:cs typeface="Tahoma"/>
                  <a:sym typeface="Tahoma"/>
                </a:rPr>
                <a:t> memorandum yang </a:t>
              </a:r>
              <a:r>
                <a:rPr lang="en-US" sz="1600" dirty="0" err="1">
                  <a:solidFill>
                    <a:schemeClr val="dk1"/>
                  </a:solidFill>
                  <a:latin typeface="Tahoma"/>
                  <a:ea typeface="Tahoma"/>
                  <a:cs typeface="Tahoma"/>
                  <a:sym typeface="Tahoma"/>
                </a:rPr>
                <a:t>dirahasiakan</a:t>
              </a:r>
              <a:r>
                <a:rPr lang="en-US" sz="1600" dirty="0">
                  <a:solidFill>
                    <a:schemeClr val="lt1"/>
                  </a:solidFill>
                  <a:latin typeface="Tahoma"/>
                  <a:ea typeface="Tahoma"/>
                  <a:cs typeface="Tahoma"/>
                  <a:sym typeface="Tahoma"/>
                </a:rPr>
                <a:t>.</a:t>
              </a:r>
              <a:endParaRPr dirty="0"/>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454">
          <a:extLst>
            <a:ext uri="{FF2B5EF4-FFF2-40B4-BE49-F238E27FC236}">
              <a16:creationId xmlns:a16="http://schemas.microsoft.com/office/drawing/2014/main" id="{6DBF0EF1-5CF2-D8F2-E016-7A66C7B418F2}"/>
            </a:ext>
          </a:extLst>
        </p:cNvPr>
        <p:cNvGrpSpPr/>
        <p:nvPr/>
      </p:nvGrpSpPr>
      <p:grpSpPr>
        <a:xfrm>
          <a:off x="0" y="0"/>
          <a:ext cx="0" cy="0"/>
          <a:chOff x="0" y="0"/>
          <a:chExt cx="0" cy="0"/>
        </a:xfrm>
      </p:grpSpPr>
      <p:pic>
        <p:nvPicPr>
          <p:cNvPr id="6" name="object 4">
            <a:extLst>
              <a:ext uri="{FF2B5EF4-FFF2-40B4-BE49-F238E27FC236}">
                <a16:creationId xmlns:a16="http://schemas.microsoft.com/office/drawing/2014/main" id="{6381AE8E-1393-F7FE-5B12-F98AFCA78ADB}"/>
              </a:ext>
            </a:extLst>
          </p:cNvPr>
          <p:cNvPicPr/>
          <p:nvPr/>
        </p:nvPicPr>
        <p:blipFill>
          <a:blip r:embed="rId3" cstate="print"/>
          <a:stretch>
            <a:fillRect/>
          </a:stretch>
        </p:blipFill>
        <p:spPr>
          <a:xfrm>
            <a:off x="0" y="0"/>
            <a:ext cx="12192000" cy="6858000"/>
          </a:xfrm>
          <a:prstGeom prst="rect">
            <a:avLst/>
          </a:prstGeom>
        </p:spPr>
      </p:pic>
    </p:spTree>
    <p:extLst>
      <p:ext uri="{BB962C8B-B14F-4D97-AF65-F5344CB8AC3E}">
        <p14:creationId xmlns:p14="http://schemas.microsoft.com/office/powerpoint/2010/main" val="2133517263"/>
      </p:ext>
    </p:extLst>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Ripple">
  <a:themeElements>
    <a:clrScheme name="Custom 93">
      <a:dk1>
        <a:srgbClr val="D3DEDA"/>
      </a:dk1>
      <a:lt1>
        <a:srgbClr val="121816"/>
      </a:lt1>
      <a:dk2>
        <a:srgbClr val="E5EFFF"/>
      </a:dk2>
      <a:lt2>
        <a:srgbClr val="79AEFE"/>
      </a:lt2>
      <a:accent1>
        <a:srgbClr val="E5EFFF"/>
      </a:accent1>
      <a:accent2>
        <a:srgbClr val="80B3FF"/>
      </a:accent2>
      <a:accent3>
        <a:srgbClr val="1B75FD"/>
      </a:accent3>
      <a:accent4>
        <a:srgbClr val="121816"/>
      </a:accent4>
      <a:accent5>
        <a:srgbClr val="005BD3"/>
      </a:accent5>
      <a:accent6>
        <a:srgbClr val="92D050"/>
      </a:accent6>
      <a:hlink>
        <a:srgbClr val="B8CFFF"/>
      </a:hlink>
      <a:folHlink>
        <a:srgbClr val="92D05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635</TotalTime>
  <Words>2496</Words>
  <Application>Microsoft Office PowerPoint</Application>
  <PresentationFormat>Widescreen</PresentationFormat>
  <Paragraphs>228</Paragraphs>
  <Slides>36</Slides>
  <Notes>31</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36</vt:i4>
      </vt:variant>
    </vt:vector>
  </HeadingPairs>
  <TitlesOfParts>
    <vt:vector size="52" baseType="lpstr">
      <vt:lpstr>Arial</vt:lpstr>
      <vt:lpstr>Georgia</vt:lpstr>
      <vt:lpstr>Algerian</vt:lpstr>
      <vt:lpstr>Wingdings</vt:lpstr>
      <vt:lpstr>Calibri</vt:lpstr>
      <vt:lpstr>Segoe Script</vt:lpstr>
      <vt:lpstr>Noto Sans Symbols</vt:lpstr>
      <vt:lpstr>Calibri Light</vt:lpstr>
      <vt:lpstr>Times New Roman</vt:lpstr>
      <vt:lpstr>Twentieth Century</vt:lpstr>
      <vt:lpstr>Schoolbell</vt:lpstr>
      <vt:lpstr>Tahoma</vt:lpstr>
      <vt:lpstr>Droplet</vt:lpstr>
      <vt:lpstr>2_Ripple</vt:lpstr>
      <vt:lpstr>Office Theme</vt:lpstr>
      <vt:lpstr>1_Office Theme</vt:lpstr>
      <vt:lpstr>PowerPoint Presentation</vt:lpstr>
      <vt:lpstr>DASAR HUKUM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PENYELAMATAN DAN PEMULIHAN ARSIP ASET</vt:lpstr>
      <vt:lpstr>PEMULIHAN (RECOVERY)</vt:lpstr>
      <vt:lpstr>PEMULIHAN (RECOVERY)</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Subbag Umum</cp:lastModifiedBy>
  <cp:revision>19</cp:revision>
  <dcterms:modified xsi:type="dcterms:W3CDTF">2025-06-30T15:53:10Z</dcterms:modified>
</cp:coreProperties>
</file>