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257" r:id="rId3"/>
    <p:sldId id="258" r:id="rId4"/>
    <p:sldId id="260" r:id="rId5"/>
    <p:sldId id="269" r:id="rId6"/>
    <p:sldId id="266" r:id="rId7"/>
    <p:sldId id="259" r:id="rId8"/>
    <p:sldId id="287" r:id="rId9"/>
    <p:sldId id="288" r:id="rId10"/>
    <p:sldId id="286" r:id="rId11"/>
    <p:sldId id="262" r:id="rId12"/>
    <p:sldId id="273" r:id="rId13"/>
    <p:sldId id="276" r:id="rId14"/>
    <p:sldId id="277" r:id="rId15"/>
    <p:sldId id="263" r:id="rId16"/>
    <p:sldId id="292" r:id="rId17"/>
    <p:sldId id="278" r:id="rId18"/>
    <p:sldId id="268" r:id="rId19"/>
    <p:sldId id="264" r:id="rId20"/>
    <p:sldId id="280" r:id="rId21"/>
    <p:sldId id="281" r:id="rId22"/>
    <p:sldId id="282" r:id="rId23"/>
    <p:sldId id="279" r:id="rId24"/>
    <p:sldId id="293" r:id="rId25"/>
    <p:sldId id="295" r:id="rId26"/>
    <p:sldId id="294" r:id="rId27"/>
    <p:sldId id="297" r:id="rId28"/>
    <p:sldId id="284" r:id="rId29"/>
    <p:sldId id="283" r:id="rId30"/>
    <p:sldId id="290" r:id="rId31"/>
    <p:sldId id="291" r:id="rId32"/>
    <p:sldId id="298" r:id="rId33"/>
    <p:sldId id="265" r:id="rId34"/>
  </p:sldIdLst>
  <p:sldSz cx="18288000" cy="10287000"/>
  <p:notesSz cx="6858000" cy="9144000"/>
  <p:embeddedFontLst>
    <p:embeddedFont>
      <p:font typeface="Old Standard" panose="020B0604020202020204" charset="0"/>
      <p:regular r:id="rId36"/>
    </p:embeddedFont>
    <p:embeddedFont>
      <p:font typeface="Tahoma Bold" panose="020B0804030504040204" pitchFamily="34" charset="0"/>
      <p:bold r:id="rId37"/>
    </p:embeddedFont>
    <p:embeddedFont>
      <p:font typeface="Loubag Ultra-Bold" panose="020B0604020202020204" charset="0"/>
      <p:regular r:id="rId38"/>
    </p:embeddedFont>
    <p:embeddedFont>
      <p:font typeface="Loubag Medium" panose="020B0604020202020204" charset="0"/>
      <p:regular r:id="rId39"/>
    </p:embeddedFont>
    <p:embeddedFont>
      <p:font typeface="Stencil" panose="040409050D0802020404" pitchFamily="82" charset="0"/>
      <p:regular r:id="rId40"/>
    </p:embeddedFont>
    <p:embeddedFont>
      <p:font typeface="Tahoma" panose="020B0604030504040204" pitchFamily="34" charset="0"/>
      <p:regular r:id="rId41"/>
      <p:bold r:id="rId42"/>
    </p:embeddedFon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10" autoAdjust="0"/>
    <p:restoredTop sz="95196" autoAdjust="0"/>
  </p:normalViewPr>
  <p:slideViewPr>
    <p:cSldViewPr>
      <p:cViewPr varScale="1">
        <p:scale>
          <a:sx n="52" d="100"/>
          <a:sy n="52" d="100"/>
        </p:scale>
        <p:origin x="88"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7C0D96-C7A7-4A68-96E8-12E20807FABA}" type="doc">
      <dgm:prSet loTypeId="urn:microsoft.com/office/officeart/2005/8/layout/list1" loCatId="list" qsTypeId="urn:microsoft.com/office/officeart/2005/8/quickstyle/simple2" qsCatId="simple" csTypeId="urn:microsoft.com/office/officeart/2005/8/colors/accent6_1" csCatId="accent6" phldr="1"/>
      <dgm:spPr/>
      <dgm:t>
        <a:bodyPr/>
        <a:lstStyle/>
        <a:p>
          <a:endParaRPr lang="en-ID"/>
        </a:p>
      </dgm:t>
    </dgm:pt>
    <dgm:pt modelId="{C7D376F8-FF37-4827-BE89-63A13B44A303}">
      <dgm:prSet custT="1"/>
      <dgm:spPr/>
      <dgm:t>
        <a:bodyPr/>
        <a:lstStyle/>
        <a:p>
          <a:r>
            <a:rPr lang="en-US" sz="2000" b="1" dirty="0"/>
            <a:t>TUJUAN JANGKA PENDEK :</a:t>
          </a:r>
          <a:endParaRPr lang="en-ID" sz="2000" b="1" dirty="0"/>
        </a:p>
      </dgm:t>
    </dgm:pt>
    <dgm:pt modelId="{3D4B1F07-834B-4B7F-8519-3F0A1C8B0259}" type="parTrans" cxnId="{FC253F14-11C2-4A1D-82E3-4D767B078A60}">
      <dgm:prSet/>
      <dgm:spPr/>
      <dgm:t>
        <a:bodyPr/>
        <a:lstStyle/>
        <a:p>
          <a:endParaRPr lang="en-ID"/>
        </a:p>
      </dgm:t>
    </dgm:pt>
    <dgm:pt modelId="{B47973CA-8E59-4DFD-A206-229D2EB2BC39}" type="sibTrans" cxnId="{FC253F14-11C2-4A1D-82E3-4D767B078A60}">
      <dgm:prSet/>
      <dgm:spPr/>
      <dgm:t>
        <a:bodyPr/>
        <a:lstStyle/>
        <a:p>
          <a:endParaRPr lang="en-ID"/>
        </a:p>
      </dgm:t>
    </dgm:pt>
    <dgm:pt modelId="{2FD53A2F-BA9E-45BF-B32D-E5573D8CE0F5}">
      <dgm:prSet custT="1"/>
      <dgm:spPr/>
      <dgm:t>
        <a:bodyPr anchor="t"/>
        <a:lstStyle/>
        <a:p>
          <a:pPr algn="just">
            <a:buFont typeface="+mj-lt"/>
            <a:buAutoNum type="arabicPeriod"/>
          </a:pPr>
          <a:r>
            <a:rPr lang="id-ID" sz="2100" dirty="0">
              <a:latin typeface="Times New Roman" panose="02020603050405020304" pitchFamily="18" charset="0"/>
              <a:cs typeface="Times New Roman" panose="02020603050405020304" pitchFamily="18" charset="0"/>
            </a:rPr>
            <a:t>Membentuk Tim Efektif “SIPIL-OKI”.</a:t>
          </a:r>
          <a:endParaRPr lang="en-ID" sz="2100" dirty="0">
            <a:latin typeface="Times New Roman" panose="02020603050405020304" pitchFamily="18" charset="0"/>
            <a:cs typeface="Times New Roman" panose="02020603050405020304" pitchFamily="18" charset="0"/>
          </a:endParaRPr>
        </a:p>
      </dgm:t>
    </dgm:pt>
    <dgm:pt modelId="{3DB8069C-6EFF-4409-865A-57337BF2D5DD}" type="parTrans" cxnId="{516690A7-F5B1-4EFC-A41C-402FFDAFAD52}">
      <dgm:prSet/>
      <dgm:spPr/>
      <dgm:t>
        <a:bodyPr/>
        <a:lstStyle/>
        <a:p>
          <a:endParaRPr lang="en-ID"/>
        </a:p>
      </dgm:t>
    </dgm:pt>
    <dgm:pt modelId="{EF2613EE-3349-4692-8595-78E955365653}" type="sibTrans" cxnId="{516690A7-F5B1-4EFC-A41C-402FFDAFAD52}">
      <dgm:prSet/>
      <dgm:spPr/>
      <dgm:t>
        <a:bodyPr/>
        <a:lstStyle/>
        <a:p>
          <a:endParaRPr lang="en-ID"/>
        </a:p>
      </dgm:t>
    </dgm:pt>
    <dgm:pt modelId="{6079CB8E-CB70-4DE1-AD7D-E36249F98F90}">
      <dgm:prSet custT="1"/>
      <dgm:spPr/>
      <dgm:t>
        <a:bodyPr anchor="t"/>
        <a:lstStyle/>
        <a:p>
          <a:pPr algn="just">
            <a:buFont typeface="+mj-lt"/>
            <a:buAutoNum type="arabicPeriod"/>
          </a:pPr>
          <a:r>
            <a:rPr lang="id-ID" sz="2100" dirty="0">
              <a:latin typeface="Times New Roman" panose="02020603050405020304" pitchFamily="18" charset="0"/>
              <a:cs typeface="Times New Roman" panose="02020603050405020304" pitchFamily="18" charset="0"/>
            </a:rPr>
            <a:t>Melakukan </a:t>
          </a:r>
          <a:r>
            <a:rPr lang="en-ID" sz="2100" dirty="0">
              <a:latin typeface="Times New Roman" panose="02020603050405020304" pitchFamily="18" charset="0"/>
              <a:cs typeface="Times New Roman" panose="02020603050405020304" pitchFamily="18" charset="0"/>
            </a:rPr>
            <a:t>Survey </a:t>
          </a:r>
          <a:r>
            <a:rPr lang="id-ID" sz="2100" dirty="0">
              <a:latin typeface="Times New Roman" panose="02020603050405020304" pitchFamily="18" charset="0"/>
              <a:cs typeface="Times New Roman" panose="02020603050405020304" pitchFamily="18" charset="0"/>
            </a:rPr>
            <a:t>pengembangan fitur kepada masyarakat umum dan mahasiswa terkait sumbang saran penambahan fitur audio dan pilihan bahasa pada aplikasi iPusOKI.</a:t>
          </a:r>
          <a:endParaRPr lang="en-ID" sz="2100" dirty="0">
            <a:latin typeface="Times New Roman" panose="02020603050405020304" pitchFamily="18" charset="0"/>
            <a:cs typeface="Times New Roman" panose="02020603050405020304" pitchFamily="18" charset="0"/>
          </a:endParaRPr>
        </a:p>
      </dgm:t>
    </dgm:pt>
    <dgm:pt modelId="{A4491948-C478-4A54-B32A-2485A9891A3A}" type="sibTrans" cxnId="{F76ADDBD-CC32-4859-BD76-B2BAEEF940EA}">
      <dgm:prSet/>
      <dgm:spPr/>
      <dgm:t>
        <a:bodyPr/>
        <a:lstStyle/>
        <a:p>
          <a:endParaRPr lang="en-ID"/>
        </a:p>
      </dgm:t>
    </dgm:pt>
    <dgm:pt modelId="{28BCE536-CB48-42DE-921B-DB7C7998C8A3}" type="parTrans" cxnId="{F76ADDBD-CC32-4859-BD76-B2BAEEF940EA}">
      <dgm:prSet/>
      <dgm:spPr/>
      <dgm:t>
        <a:bodyPr/>
        <a:lstStyle/>
        <a:p>
          <a:endParaRPr lang="en-ID"/>
        </a:p>
      </dgm:t>
    </dgm:pt>
    <dgm:pt modelId="{B82B0AAF-96E1-40A6-8786-C118B7F8EEE4}">
      <dgm:prSet custT="1"/>
      <dgm:spPr/>
      <dgm:t>
        <a:bodyPr anchor="t"/>
        <a:lstStyle/>
        <a:p>
          <a:pPr algn="just">
            <a:buFont typeface="+mj-lt"/>
            <a:buAutoNum type="arabicPeriod"/>
          </a:pPr>
          <a:r>
            <a:rPr lang="id-ID" sz="2100" dirty="0">
              <a:latin typeface="Times New Roman" panose="02020603050405020304" pitchFamily="18" charset="0"/>
              <a:cs typeface="Times New Roman" panose="02020603050405020304" pitchFamily="18" charset="0"/>
            </a:rPr>
            <a:t>Melakukan </a:t>
          </a:r>
          <a:r>
            <a:rPr lang="fi-FI" sz="2100" dirty="0">
              <a:latin typeface="Times New Roman" panose="02020603050405020304" pitchFamily="18" charset="0"/>
              <a:cs typeface="Times New Roman" panose="02020603050405020304" pitchFamily="18" charset="0"/>
            </a:rPr>
            <a:t>Survey </a:t>
          </a:r>
          <a:r>
            <a:rPr lang="id-ID" sz="2100" dirty="0">
              <a:latin typeface="Times New Roman" panose="02020603050405020304" pitchFamily="18" charset="0"/>
              <a:cs typeface="Times New Roman" panose="02020603050405020304" pitchFamily="18" charset="0"/>
            </a:rPr>
            <a:t>kebutuhan jenis bacaan masyarakat Kab. OKI pada aplikasi iPusOKI.</a:t>
          </a:r>
          <a:endParaRPr lang="en-ID" sz="2100" dirty="0">
            <a:latin typeface="Times New Roman" panose="02020603050405020304" pitchFamily="18" charset="0"/>
            <a:cs typeface="Times New Roman" panose="02020603050405020304" pitchFamily="18" charset="0"/>
          </a:endParaRPr>
        </a:p>
      </dgm:t>
    </dgm:pt>
    <dgm:pt modelId="{BF28D157-3AA3-4D29-91F6-6B9D85F32D95}" type="sibTrans" cxnId="{B2432E9B-13DF-4BB0-95B2-3263A17C4BA1}">
      <dgm:prSet/>
      <dgm:spPr/>
      <dgm:t>
        <a:bodyPr/>
        <a:lstStyle/>
        <a:p>
          <a:endParaRPr lang="en-ID"/>
        </a:p>
      </dgm:t>
    </dgm:pt>
    <dgm:pt modelId="{68FE3036-059A-4A8F-99AD-AD92EF0C5C0F}" type="parTrans" cxnId="{B2432E9B-13DF-4BB0-95B2-3263A17C4BA1}">
      <dgm:prSet/>
      <dgm:spPr/>
      <dgm:t>
        <a:bodyPr/>
        <a:lstStyle/>
        <a:p>
          <a:endParaRPr lang="en-ID"/>
        </a:p>
      </dgm:t>
    </dgm:pt>
    <dgm:pt modelId="{D545A936-8A41-4041-BDB4-6369B84E21EC}">
      <dgm:prSet custT="1"/>
      <dgm:spPr/>
      <dgm:t>
        <a:bodyPr anchor="t"/>
        <a:lstStyle/>
        <a:p>
          <a:pPr algn="just">
            <a:buFont typeface="+mj-lt"/>
            <a:buAutoNum type="arabicPeriod"/>
          </a:pPr>
          <a:r>
            <a:rPr lang="id-ID" sz="2100" dirty="0">
              <a:latin typeface="Times New Roman" panose="02020603050405020304" pitchFamily="18" charset="0"/>
              <a:cs typeface="Times New Roman" panose="02020603050405020304" pitchFamily="18" charset="0"/>
            </a:rPr>
            <a:t>Merancang d</a:t>
          </a:r>
          <a:r>
            <a:rPr lang="en-ID" sz="2100" dirty="0" err="1">
              <a:latin typeface="Times New Roman" panose="02020603050405020304" pitchFamily="18" charset="0"/>
              <a:cs typeface="Times New Roman" panose="02020603050405020304" pitchFamily="18" charset="0"/>
            </a:rPr>
            <a:t>esain</a:t>
          </a:r>
          <a:r>
            <a:rPr lang="en-ID" sz="2100" dirty="0">
              <a:latin typeface="Times New Roman" panose="02020603050405020304" pitchFamily="18" charset="0"/>
              <a:cs typeface="Times New Roman" panose="02020603050405020304" pitchFamily="18" charset="0"/>
            </a:rPr>
            <a:t> Portal</a:t>
          </a:r>
          <a:r>
            <a:rPr lang="id-ID" sz="2100" dirty="0">
              <a:latin typeface="Times New Roman" panose="02020603050405020304" pitchFamily="18" charset="0"/>
              <a:cs typeface="Times New Roman" panose="02020603050405020304" pitchFamily="18" charset="0"/>
            </a:rPr>
            <a:t> pengembangan SIPIL-OKI.</a:t>
          </a:r>
          <a:endParaRPr lang="en-ID" sz="2100" dirty="0">
            <a:latin typeface="Times New Roman" panose="02020603050405020304" pitchFamily="18" charset="0"/>
            <a:cs typeface="Times New Roman" panose="02020603050405020304" pitchFamily="18" charset="0"/>
          </a:endParaRPr>
        </a:p>
      </dgm:t>
    </dgm:pt>
    <dgm:pt modelId="{D3895A51-9713-4A7E-B4C1-75AED49454AE}" type="sibTrans" cxnId="{977F4118-41BE-40D8-93E7-5FBA6E2AB982}">
      <dgm:prSet/>
      <dgm:spPr/>
      <dgm:t>
        <a:bodyPr/>
        <a:lstStyle/>
        <a:p>
          <a:endParaRPr lang="en-ID"/>
        </a:p>
      </dgm:t>
    </dgm:pt>
    <dgm:pt modelId="{0C8CB5B6-5C6F-4299-A80C-806DC7AF9EF4}" type="parTrans" cxnId="{977F4118-41BE-40D8-93E7-5FBA6E2AB982}">
      <dgm:prSet/>
      <dgm:spPr/>
      <dgm:t>
        <a:bodyPr/>
        <a:lstStyle/>
        <a:p>
          <a:endParaRPr lang="en-ID"/>
        </a:p>
      </dgm:t>
    </dgm:pt>
    <dgm:pt modelId="{5C912CF3-7C3E-42E2-8839-8560DE4EA11F}">
      <dgm:prSet custT="1"/>
      <dgm:spPr/>
      <dgm:t>
        <a:bodyPr anchor="t"/>
        <a:lstStyle/>
        <a:p>
          <a:pPr algn="just">
            <a:buFont typeface="+mj-lt"/>
            <a:buAutoNum type="arabicPeriod"/>
          </a:pPr>
          <a:r>
            <a:rPr lang="id-ID" sz="2100" dirty="0">
              <a:latin typeface="Times New Roman" panose="02020603050405020304" pitchFamily="18" charset="0"/>
              <a:cs typeface="Times New Roman" panose="02020603050405020304" pitchFamily="18" charset="0"/>
            </a:rPr>
            <a:t>Meningkatkan kapasitas SDM Pengelola SIPIL-OKI.</a:t>
          </a:r>
          <a:endParaRPr lang="en-ID" sz="2100" dirty="0">
            <a:latin typeface="Times New Roman" panose="02020603050405020304" pitchFamily="18" charset="0"/>
            <a:cs typeface="Times New Roman" panose="02020603050405020304" pitchFamily="18" charset="0"/>
          </a:endParaRPr>
        </a:p>
      </dgm:t>
    </dgm:pt>
    <dgm:pt modelId="{ACAAA04F-DBB5-43DE-A0CB-8AA0338CFBA0}" type="sibTrans" cxnId="{BBC00984-65C8-4AA8-9A0C-41D5361FE0E9}">
      <dgm:prSet/>
      <dgm:spPr/>
      <dgm:t>
        <a:bodyPr/>
        <a:lstStyle/>
        <a:p>
          <a:endParaRPr lang="en-ID"/>
        </a:p>
      </dgm:t>
    </dgm:pt>
    <dgm:pt modelId="{88D29BD9-C163-4D17-8F92-AF97AD53D0F2}" type="parTrans" cxnId="{BBC00984-65C8-4AA8-9A0C-41D5361FE0E9}">
      <dgm:prSet/>
      <dgm:spPr/>
      <dgm:t>
        <a:bodyPr/>
        <a:lstStyle/>
        <a:p>
          <a:endParaRPr lang="en-ID"/>
        </a:p>
      </dgm:t>
    </dgm:pt>
    <dgm:pt modelId="{BABC42DB-7D0E-415E-A626-54641877FE89}" type="pres">
      <dgm:prSet presAssocID="{0F7C0D96-C7A7-4A68-96E8-12E20807FABA}" presName="linear" presStyleCnt="0">
        <dgm:presLayoutVars>
          <dgm:dir/>
          <dgm:animLvl val="lvl"/>
          <dgm:resizeHandles val="exact"/>
        </dgm:presLayoutVars>
      </dgm:prSet>
      <dgm:spPr/>
      <dgm:t>
        <a:bodyPr/>
        <a:lstStyle/>
        <a:p>
          <a:endParaRPr lang="en-US"/>
        </a:p>
      </dgm:t>
    </dgm:pt>
    <dgm:pt modelId="{AA851563-691A-4BA1-90C9-3B01A63C3798}" type="pres">
      <dgm:prSet presAssocID="{C7D376F8-FF37-4827-BE89-63A13B44A303}" presName="parentLin" presStyleCnt="0"/>
      <dgm:spPr/>
    </dgm:pt>
    <dgm:pt modelId="{235AA0E2-221F-4F50-87A4-A96EE6AAC7F7}" type="pres">
      <dgm:prSet presAssocID="{C7D376F8-FF37-4827-BE89-63A13B44A303}" presName="parentLeftMargin" presStyleLbl="node1" presStyleIdx="0" presStyleCnt="1"/>
      <dgm:spPr/>
      <dgm:t>
        <a:bodyPr/>
        <a:lstStyle/>
        <a:p>
          <a:endParaRPr lang="en-US"/>
        </a:p>
      </dgm:t>
    </dgm:pt>
    <dgm:pt modelId="{D5708358-C7E7-4226-86E1-1457708844AD}" type="pres">
      <dgm:prSet presAssocID="{C7D376F8-FF37-4827-BE89-63A13B44A303}" presName="parentText" presStyleLbl="node1" presStyleIdx="0" presStyleCnt="1" custScaleY="294215" custLinFactNeighborX="-58523" custLinFactNeighborY="-19157">
        <dgm:presLayoutVars>
          <dgm:chMax val="0"/>
          <dgm:bulletEnabled val="1"/>
        </dgm:presLayoutVars>
      </dgm:prSet>
      <dgm:spPr/>
      <dgm:t>
        <a:bodyPr/>
        <a:lstStyle/>
        <a:p>
          <a:endParaRPr lang="en-US"/>
        </a:p>
      </dgm:t>
    </dgm:pt>
    <dgm:pt modelId="{CAE19348-BC07-4F25-B1FB-FF1591B5A67C}" type="pres">
      <dgm:prSet presAssocID="{C7D376F8-FF37-4827-BE89-63A13B44A303}" presName="negativeSpace" presStyleCnt="0"/>
      <dgm:spPr/>
    </dgm:pt>
    <dgm:pt modelId="{345D2802-C574-4E19-8390-A6A18EDD622F}" type="pres">
      <dgm:prSet presAssocID="{C7D376F8-FF37-4827-BE89-63A13B44A303}" presName="childText" presStyleLbl="conFgAcc1" presStyleIdx="0" presStyleCnt="1" custScaleY="107150" custLinFactNeighborY="62572">
        <dgm:presLayoutVars>
          <dgm:bulletEnabled val="1"/>
        </dgm:presLayoutVars>
      </dgm:prSet>
      <dgm:spPr/>
      <dgm:t>
        <a:bodyPr/>
        <a:lstStyle/>
        <a:p>
          <a:endParaRPr lang="en-US"/>
        </a:p>
      </dgm:t>
    </dgm:pt>
  </dgm:ptLst>
  <dgm:cxnLst>
    <dgm:cxn modelId="{F76ADDBD-CC32-4859-BD76-B2BAEEF940EA}" srcId="{C7D376F8-FF37-4827-BE89-63A13B44A303}" destId="{6079CB8E-CB70-4DE1-AD7D-E36249F98F90}" srcOrd="2" destOrd="0" parTransId="{28BCE536-CB48-42DE-921B-DB7C7998C8A3}" sibTransId="{A4491948-C478-4A54-B32A-2485A9891A3A}"/>
    <dgm:cxn modelId="{FC253F14-11C2-4A1D-82E3-4D767B078A60}" srcId="{0F7C0D96-C7A7-4A68-96E8-12E20807FABA}" destId="{C7D376F8-FF37-4827-BE89-63A13B44A303}" srcOrd="0" destOrd="0" parTransId="{3D4B1F07-834B-4B7F-8519-3F0A1C8B0259}" sibTransId="{B47973CA-8E59-4DFD-A206-229D2EB2BC39}"/>
    <dgm:cxn modelId="{833761D2-FD07-493E-BE1A-531AB77A4C15}" type="presOf" srcId="{0F7C0D96-C7A7-4A68-96E8-12E20807FABA}" destId="{BABC42DB-7D0E-415E-A626-54641877FE89}" srcOrd="0" destOrd="0" presId="urn:microsoft.com/office/officeart/2005/8/layout/list1"/>
    <dgm:cxn modelId="{AF29E56D-2B0B-42CC-A8D4-23EAD665FF36}" type="presOf" srcId="{B82B0AAF-96E1-40A6-8786-C118B7F8EEE4}" destId="{345D2802-C574-4E19-8390-A6A18EDD622F}" srcOrd="0" destOrd="1" presId="urn:microsoft.com/office/officeart/2005/8/layout/list1"/>
    <dgm:cxn modelId="{8E76C5FA-ABC4-4F98-B809-02F68AC17FA2}" type="presOf" srcId="{C7D376F8-FF37-4827-BE89-63A13B44A303}" destId="{235AA0E2-221F-4F50-87A4-A96EE6AAC7F7}" srcOrd="0" destOrd="0" presId="urn:microsoft.com/office/officeart/2005/8/layout/list1"/>
    <dgm:cxn modelId="{977F4118-41BE-40D8-93E7-5FBA6E2AB982}" srcId="{C7D376F8-FF37-4827-BE89-63A13B44A303}" destId="{D545A936-8A41-4041-BDB4-6369B84E21EC}" srcOrd="3" destOrd="0" parTransId="{0C8CB5B6-5C6F-4299-A80C-806DC7AF9EF4}" sibTransId="{D3895A51-9713-4A7E-B4C1-75AED49454AE}"/>
    <dgm:cxn modelId="{55B9EE84-20A7-42A3-9E44-10838CE0577E}" type="presOf" srcId="{D545A936-8A41-4041-BDB4-6369B84E21EC}" destId="{345D2802-C574-4E19-8390-A6A18EDD622F}" srcOrd="0" destOrd="3" presId="urn:microsoft.com/office/officeart/2005/8/layout/list1"/>
    <dgm:cxn modelId="{05BABFAE-54AE-485A-B5E1-5750F22DEA47}" type="presOf" srcId="{5C912CF3-7C3E-42E2-8839-8560DE4EA11F}" destId="{345D2802-C574-4E19-8390-A6A18EDD622F}" srcOrd="0" destOrd="4" presId="urn:microsoft.com/office/officeart/2005/8/layout/list1"/>
    <dgm:cxn modelId="{B2432E9B-13DF-4BB0-95B2-3263A17C4BA1}" srcId="{C7D376F8-FF37-4827-BE89-63A13B44A303}" destId="{B82B0AAF-96E1-40A6-8786-C118B7F8EEE4}" srcOrd="1" destOrd="0" parTransId="{68FE3036-059A-4A8F-99AD-AD92EF0C5C0F}" sibTransId="{BF28D157-3AA3-4D29-91F6-6B9D85F32D95}"/>
    <dgm:cxn modelId="{516690A7-F5B1-4EFC-A41C-402FFDAFAD52}" srcId="{C7D376F8-FF37-4827-BE89-63A13B44A303}" destId="{2FD53A2F-BA9E-45BF-B32D-E5573D8CE0F5}" srcOrd="0" destOrd="0" parTransId="{3DB8069C-6EFF-4409-865A-57337BF2D5DD}" sibTransId="{EF2613EE-3349-4692-8595-78E955365653}"/>
    <dgm:cxn modelId="{9DC1FC1A-BB68-40A3-BE10-14A58F69D48A}" type="presOf" srcId="{6079CB8E-CB70-4DE1-AD7D-E36249F98F90}" destId="{345D2802-C574-4E19-8390-A6A18EDD622F}" srcOrd="0" destOrd="2" presId="urn:microsoft.com/office/officeart/2005/8/layout/list1"/>
    <dgm:cxn modelId="{BBC00984-65C8-4AA8-9A0C-41D5361FE0E9}" srcId="{C7D376F8-FF37-4827-BE89-63A13B44A303}" destId="{5C912CF3-7C3E-42E2-8839-8560DE4EA11F}" srcOrd="4" destOrd="0" parTransId="{88D29BD9-C163-4D17-8F92-AF97AD53D0F2}" sibTransId="{ACAAA04F-DBB5-43DE-A0CB-8AA0338CFBA0}"/>
    <dgm:cxn modelId="{A9E68530-5813-40DA-A21D-554AFEE4F9EE}" type="presOf" srcId="{C7D376F8-FF37-4827-BE89-63A13B44A303}" destId="{D5708358-C7E7-4226-86E1-1457708844AD}" srcOrd="1" destOrd="0" presId="urn:microsoft.com/office/officeart/2005/8/layout/list1"/>
    <dgm:cxn modelId="{24414D33-5D9D-4A59-B138-DA21C9C2BA9C}" type="presOf" srcId="{2FD53A2F-BA9E-45BF-B32D-E5573D8CE0F5}" destId="{345D2802-C574-4E19-8390-A6A18EDD622F}" srcOrd="0" destOrd="0" presId="urn:microsoft.com/office/officeart/2005/8/layout/list1"/>
    <dgm:cxn modelId="{AB852D14-2185-4F12-B545-3B0D26AA3358}" type="presParOf" srcId="{BABC42DB-7D0E-415E-A626-54641877FE89}" destId="{AA851563-691A-4BA1-90C9-3B01A63C3798}" srcOrd="0" destOrd="0" presId="urn:microsoft.com/office/officeart/2005/8/layout/list1"/>
    <dgm:cxn modelId="{288BACC9-4678-4FDA-A70B-8A7821E4C6F5}" type="presParOf" srcId="{AA851563-691A-4BA1-90C9-3B01A63C3798}" destId="{235AA0E2-221F-4F50-87A4-A96EE6AAC7F7}" srcOrd="0" destOrd="0" presId="urn:microsoft.com/office/officeart/2005/8/layout/list1"/>
    <dgm:cxn modelId="{6492FC84-F108-41D3-A0E3-5003D08DDFC8}" type="presParOf" srcId="{AA851563-691A-4BA1-90C9-3B01A63C3798}" destId="{D5708358-C7E7-4226-86E1-1457708844AD}" srcOrd="1" destOrd="0" presId="urn:microsoft.com/office/officeart/2005/8/layout/list1"/>
    <dgm:cxn modelId="{DD2C47C0-E17B-4075-A83A-C6E4C340589D}" type="presParOf" srcId="{BABC42DB-7D0E-415E-A626-54641877FE89}" destId="{CAE19348-BC07-4F25-B1FB-FF1591B5A67C}" srcOrd="1" destOrd="0" presId="urn:microsoft.com/office/officeart/2005/8/layout/list1"/>
    <dgm:cxn modelId="{510E2786-EADE-4528-A2C9-6942289AAF6A}" type="presParOf" srcId="{BABC42DB-7D0E-415E-A626-54641877FE89}" destId="{345D2802-C574-4E19-8390-A6A18EDD622F}" srcOrd="2"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7C0D96-C7A7-4A68-96E8-12E20807FABA}" type="doc">
      <dgm:prSet loTypeId="urn:microsoft.com/office/officeart/2005/8/layout/list1" loCatId="list" qsTypeId="urn:microsoft.com/office/officeart/2005/8/quickstyle/simple5" qsCatId="simple" csTypeId="urn:microsoft.com/office/officeart/2005/8/colors/accent6_1" csCatId="accent6" phldr="1"/>
      <dgm:spPr/>
      <dgm:t>
        <a:bodyPr/>
        <a:lstStyle/>
        <a:p>
          <a:endParaRPr lang="en-ID"/>
        </a:p>
      </dgm:t>
    </dgm:pt>
    <dgm:pt modelId="{C7D376F8-FF37-4827-BE89-63A13B44A303}">
      <dgm:prSet custT="1"/>
      <dgm:spPr/>
      <dgm:t>
        <a:bodyPr/>
        <a:lstStyle/>
        <a:p>
          <a:r>
            <a:rPr lang="en-US" sz="2200" b="1" dirty="0"/>
            <a:t>TUJUAN JANGKA MENENGAH :</a:t>
          </a:r>
          <a:endParaRPr lang="en-ID" sz="2200" b="1" dirty="0"/>
        </a:p>
      </dgm:t>
    </dgm:pt>
    <dgm:pt modelId="{3D4B1F07-834B-4B7F-8519-3F0A1C8B0259}" type="parTrans" cxnId="{FC253F14-11C2-4A1D-82E3-4D767B078A60}">
      <dgm:prSet/>
      <dgm:spPr/>
      <dgm:t>
        <a:bodyPr/>
        <a:lstStyle/>
        <a:p>
          <a:endParaRPr lang="en-ID"/>
        </a:p>
      </dgm:t>
    </dgm:pt>
    <dgm:pt modelId="{B47973CA-8E59-4DFD-A206-229D2EB2BC39}" type="sibTrans" cxnId="{FC253F14-11C2-4A1D-82E3-4D767B078A60}">
      <dgm:prSet/>
      <dgm:spPr/>
      <dgm:t>
        <a:bodyPr/>
        <a:lstStyle/>
        <a:p>
          <a:endParaRPr lang="en-ID"/>
        </a:p>
      </dgm:t>
    </dgm:pt>
    <dgm:pt modelId="{A99BD4FD-3A99-4A98-8A5B-72AA67A5F1A5}">
      <dgm:prSet custT="1"/>
      <dgm:spPr/>
      <dgm:t>
        <a:bodyPr/>
        <a:lstStyle/>
        <a:p>
          <a:pPr algn="just">
            <a:lnSpc>
              <a:spcPct val="100000"/>
            </a:lnSpc>
            <a:buFont typeface="+mj-lt"/>
            <a:buAutoNum type="arabicPeriod"/>
          </a:pPr>
          <a:r>
            <a:rPr lang="en-ID" sz="2200" dirty="0" err="1">
              <a:latin typeface="Times New Roman" panose="02020603050405020304" pitchFamily="18" charset="0"/>
              <a:cs typeface="Times New Roman" panose="02020603050405020304" pitchFamily="18" charset="0"/>
            </a:rPr>
            <a:t>Promosi</a:t>
          </a:r>
          <a:r>
            <a:rPr lang="en-ID" sz="2200" dirty="0">
              <a:latin typeface="Times New Roman" panose="02020603050405020304" pitchFamily="18" charset="0"/>
              <a:cs typeface="Times New Roman" panose="02020603050405020304" pitchFamily="18" charset="0"/>
            </a:rPr>
            <a:t> Digital </a:t>
          </a:r>
          <a:r>
            <a:rPr lang="en-ID" sz="2200" dirty="0" err="1">
              <a:latin typeface="Times New Roman" panose="02020603050405020304" pitchFamily="18" charset="0"/>
              <a:cs typeface="Times New Roman" panose="02020603050405020304" pitchFamily="18" charset="0"/>
            </a:rPr>
            <a:t>melalui</a:t>
          </a:r>
          <a:r>
            <a:rPr lang="en-ID" sz="2200" dirty="0">
              <a:latin typeface="Times New Roman" panose="02020603050405020304" pitchFamily="18" charset="0"/>
              <a:cs typeface="Times New Roman" panose="02020603050405020304" pitchFamily="18" charset="0"/>
            </a:rPr>
            <a:t> media </a:t>
          </a:r>
          <a:r>
            <a:rPr lang="en-ID" sz="2200" dirty="0" err="1">
              <a:latin typeface="Times New Roman" panose="02020603050405020304" pitchFamily="18" charset="0"/>
              <a:cs typeface="Times New Roman" panose="02020603050405020304" pitchFamily="18" charset="0"/>
            </a:rPr>
            <a:t>sosial</a:t>
          </a:r>
          <a:r>
            <a:rPr lang="en-ID" sz="2200" dirty="0">
              <a:latin typeface="Times New Roman" panose="02020603050405020304" pitchFamily="18" charset="0"/>
              <a:cs typeface="Times New Roman" panose="02020603050405020304" pitchFamily="18" charset="0"/>
            </a:rPr>
            <a:t> dan website Dinas </a:t>
          </a:r>
          <a:r>
            <a:rPr lang="en-ID" sz="2200" dirty="0" err="1">
              <a:latin typeface="Times New Roman" panose="02020603050405020304" pitchFamily="18" charset="0"/>
              <a:cs typeface="Times New Roman" panose="02020603050405020304" pitchFamily="18" charset="0"/>
            </a:rPr>
            <a:t>Kearsipan</a:t>
          </a:r>
          <a:r>
            <a:rPr lang="en-ID" sz="2200" dirty="0">
              <a:latin typeface="Times New Roman" panose="02020603050405020304" pitchFamily="18" charset="0"/>
              <a:cs typeface="Times New Roman" panose="02020603050405020304" pitchFamily="18" charset="0"/>
            </a:rPr>
            <a:t> dan </a:t>
          </a:r>
          <a:r>
            <a:rPr lang="en-ID" sz="2200" dirty="0" err="1">
              <a:latin typeface="Times New Roman" panose="02020603050405020304" pitchFamily="18" charset="0"/>
              <a:cs typeface="Times New Roman" panose="02020603050405020304" pitchFamily="18" charset="0"/>
            </a:rPr>
            <a:t>Perpustakaan</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serta</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dibantu</a:t>
          </a:r>
          <a:r>
            <a:rPr lang="en-ID" sz="2200" dirty="0">
              <a:latin typeface="Times New Roman" panose="02020603050405020304" pitchFamily="18" charset="0"/>
              <a:cs typeface="Times New Roman" panose="02020603050405020304" pitchFamily="18" charset="0"/>
            </a:rPr>
            <a:t> oleh Dinas </a:t>
          </a:r>
          <a:r>
            <a:rPr lang="en-ID" sz="2200" dirty="0" err="1">
              <a:latin typeface="Times New Roman" panose="02020603050405020304" pitchFamily="18" charset="0"/>
              <a:cs typeface="Times New Roman" panose="02020603050405020304" pitchFamily="18" charset="0"/>
            </a:rPr>
            <a:t>Komunikasi</a:t>
          </a:r>
          <a:r>
            <a:rPr lang="en-ID" sz="2200" dirty="0">
              <a:latin typeface="Times New Roman" panose="02020603050405020304" pitchFamily="18" charset="0"/>
              <a:cs typeface="Times New Roman" panose="02020603050405020304" pitchFamily="18" charset="0"/>
            </a:rPr>
            <a:t> dan </a:t>
          </a:r>
          <a:r>
            <a:rPr lang="en-ID" sz="2200" dirty="0" err="1">
              <a:latin typeface="Times New Roman" panose="02020603050405020304" pitchFamily="18" charset="0"/>
              <a:cs typeface="Times New Roman" panose="02020603050405020304" pitchFamily="18" charset="0"/>
            </a:rPr>
            <a:t>Informatika</a:t>
          </a:r>
          <a:r>
            <a:rPr lang="en-ID" sz="2200" dirty="0">
              <a:latin typeface="Times New Roman" panose="02020603050405020304" pitchFamily="18" charset="0"/>
              <a:cs typeface="Times New Roman" panose="02020603050405020304" pitchFamily="18" charset="0"/>
            </a:rPr>
            <a:t>.</a:t>
          </a:r>
        </a:p>
      </dgm:t>
    </dgm:pt>
    <dgm:pt modelId="{FF60CFC8-AE94-45CC-B817-A393553D8823}" type="parTrans" cxnId="{A89DBAC3-1DA7-49F8-A530-C906D87FBD23}">
      <dgm:prSet/>
      <dgm:spPr/>
      <dgm:t>
        <a:bodyPr/>
        <a:lstStyle/>
        <a:p>
          <a:endParaRPr lang="en-ID"/>
        </a:p>
      </dgm:t>
    </dgm:pt>
    <dgm:pt modelId="{5F14590A-5093-4318-9357-0C154D0AE75B}" type="sibTrans" cxnId="{A89DBAC3-1DA7-49F8-A530-C906D87FBD23}">
      <dgm:prSet/>
      <dgm:spPr/>
      <dgm:t>
        <a:bodyPr/>
        <a:lstStyle/>
        <a:p>
          <a:endParaRPr lang="en-ID"/>
        </a:p>
      </dgm:t>
    </dgm:pt>
    <dgm:pt modelId="{F61164CF-18AE-468B-9D91-740595981C9E}">
      <dgm:prSet custT="1"/>
      <dgm:spPr/>
      <dgm:t>
        <a:bodyPr/>
        <a:lstStyle/>
        <a:p>
          <a:pPr algn="just">
            <a:lnSpc>
              <a:spcPct val="100000"/>
            </a:lnSpc>
            <a:buFont typeface="+mj-lt"/>
            <a:buAutoNum type="arabicPeriod"/>
          </a:pPr>
          <a:r>
            <a:rPr lang="fi-FI" sz="2200" dirty="0">
              <a:latin typeface="Times New Roman" panose="02020603050405020304" pitchFamily="18" charset="0"/>
              <a:cs typeface="Times New Roman" panose="02020603050405020304" pitchFamily="18" charset="0"/>
            </a:rPr>
            <a:t>Melakukan Sosialisasi tentang iPusOKI kepada masyarakat dan pelajar/mahasiswa di Kabupaten Ogan Komering Ilir</a:t>
          </a:r>
          <a:endParaRPr lang="en-ID" sz="2200" dirty="0">
            <a:latin typeface="Times New Roman" panose="02020603050405020304" pitchFamily="18" charset="0"/>
            <a:cs typeface="Times New Roman" panose="02020603050405020304" pitchFamily="18" charset="0"/>
          </a:endParaRPr>
        </a:p>
      </dgm:t>
    </dgm:pt>
    <dgm:pt modelId="{066F454C-AB96-4768-9FEE-1A7D421D74E4}" type="parTrans" cxnId="{138F5F3A-45A0-4745-9118-FE435C1B03E9}">
      <dgm:prSet/>
      <dgm:spPr/>
      <dgm:t>
        <a:bodyPr/>
        <a:lstStyle/>
        <a:p>
          <a:endParaRPr lang="en-ID"/>
        </a:p>
      </dgm:t>
    </dgm:pt>
    <dgm:pt modelId="{C2847940-EF15-4A01-A491-76A74C744D67}" type="sibTrans" cxnId="{138F5F3A-45A0-4745-9118-FE435C1B03E9}">
      <dgm:prSet/>
      <dgm:spPr/>
      <dgm:t>
        <a:bodyPr/>
        <a:lstStyle/>
        <a:p>
          <a:endParaRPr lang="en-ID"/>
        </a:p>
      </dgm:t>
    </dgm:pt>
    <dgm:pt modelId="{C3D72B6E-193E-467A-977C-EFD89D7F6EB9}">
      <dgm:prSet custT="1"/>
      <dgm:spPr/>
      <dgm:t>
        <a:bodyPr/>
        <a:lstStyle/>
        <a:p>
          <a:pPr algn="just">
            <a:lnSpc>
              <a:spcPct val="100000"/>
            </a:lnSpc>
            <a:buFont typeface="+mj-lt"/>
            <a:buAutoNum type="arabicPeriod"/>
          </a:pPr>
          <a:r>
            <a:rPr lang="en-ID" sz="2200" dirty="0" err="1">
              <a:latin typeface="Times New Roman" panose="02020603050405020304" pitchFamily="18" charset="0"/>
              <a:cs typeface="Times New Roman" panose="02020603050405020304" pitchFamily="18" charset="0"/>
            </a:rPr>
            <a:t>Menganggarkan</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penambahan</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koleksi</a:t>
          </a:r>
          <a:r>
            <a:rPr lang="en-ID" sz="2200" dirty="0">
              <a:latin typeface="Times New Roman" panose="02020603050405020304" pitchFamily="18" charset="0"/>
              <a:cs typeface="Times New Roman" panose="02020603050405020304" pitchFamily="18" charset="0"/>
            </a:rPr>
            <a:t> e-book, </a:t>
          </a:r>
          <a:r>
            <a:rPr lang="en-ID" sz="2200" dirty="0" err="1">
              <a:latin typeface="Times New Roman" panose="02020603050405020304" pitchFamily="18" charset="0"/>
              <a:cs typeface="Times New Roman" panose="02020603050405020304" pitchFamily="18" charset="0"/>
            </a:rPr>
            <a:t>penambahan</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fitur</a:t>
          </a:r>
          <a:r>
            <a:rPr lang="en-ID" sz="2200" dirty="0">
              <a:latin typeface="Times New Roman" panose="02020603050405020304" pitchFamily="18" charset="0"/>
              <a:cs typeface="Times New Roman" panose="02020603050405020304" pitchFamily="18" charset="0"/>
            </a:rPr>
            <a:t> audio dan </a:t>
          </a:r>
          <a:r>
            <a:rPr lang="en-ID" sz="2200" dirty="0" err="1">
              <a:latin typeface="Times New Roman" panose="02020603050405020304" pitchFamily="18" charset="0"/>
              <a:cs typeface="Times New Roman" panose="02020603050405020304" pitchFamily="18" charset="0"/>
            </a:rPr>
            <a:t>pilihan</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bahasa</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untuk</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aplikasi</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iPusOKI</a:t>
          </a:r>
          <a:r>
            <a:rPr lang="en-ID" sz="2200" dirty="0">
              <a:latin typeface="Times New Roman" panose="02020603050405020304" pitchFamily="18" charset="0"/>
              <a:cs typeface="Times New Roman" panose="02020603050405020304" pitchFamily="18" charset="0"/>
            </a:rPr>
            <a:t> </a:t>
          </a:r>
          <a:r>
            <a:rPr lang="en-ID" sz="2200" dirty="0" err="1">
              <a:latin typeface="Times New Roman" panose="02020603050405020304" pitchFamily="18" charset="0"/>
              <a:cs typeface="Times New Roman" panose="02020603050405020304" pitchFamily="18" charset="0"/>
            </a:rPr>
            <a:t>dengan</a:t>
          </a:r>
          <a:r>
            <a:rPr lang="en-ID" sz="2200" dirty="0">
              <a:latin typeface="Times New Roman" panose="02020603050405020304" pitchFamily="18" charset="0"/>
              <a:cs typeface="Times New Roman" panose="02020603050405020304" pitchFamily="18" charset="0"/>
            </a:rPr>
            <a:t> PT. Enam </a:t>
          </a:r>
          <a:r>
            <a:rPr lang="en-ID" sz="2200" dirty="0" err="1">
              <a:latin typeface="Times New Roman" panose="02020603050405020304" pitchFamily="18" charset="0"/>
              <a:cs typeface="Times New Roman" panose="02020603050405020304" pitchFamily="18" charset="0"/>
            </a:rPr>
            <a:t>Kubuku</a:t>
          </a:r>
          <a:r>
            <a:rPr lang="en-ID" sz="2200" dirty="0">
              <a:latin typeface="Times New Roman" panose="02020603050405020304" pitchFamily="18" charset="0"/>
              <a:cs typeface="Times New Roman" panose="02020603050405020304" pitchFamily="18" charset="0"/>
            </a:rPr>
            <a:t> Indonesia.</a:t>
          </a:r>
        </a:p>
      </dgm:t>
    </dgm:pt>
    <dgm:pt modelId="{91629539-1B3B-460B-A6F2-07EE78810B9B}" type="parTrans" cxnId="{E1DF9B8F-9405-4A1E-897A-1FED1D593473}">
      <dgm:prSet/>
      <dgm:spPr/>
      <dgm:t>
        <a:bodyPr/>
        <a:lstStyle/>
        <a:p>
          <a:endParaRPr lang="en-ID"/>
        </a:p>
      </dgm:t>
    </dgm:pt>
    <dgm:pt modelId="{8B832E5F-F23A-4E76-B146-E42C60578132}" type="sibTrans" cxnId="{E1DF9B8F-9405-4A1E-897A-1FED1D593473}">
      <dgm:prSet/>
      <dgm:spPr/>
      <dgm:t>
        <a:bodyPr/>
        <a:lstStyle/>
        <a:p>
          <a:endParaRPr lang="en-ID"/>
        </a:p>
      </dgm:t>
    </dgm:pt>
    <dgm:pt modelId="{BABC42DB-7D0E-415E-A626-54641877FE89}" type="pres">
      <dgm:prSet presAssocID="{0F7C0D96-C7A7-4A68-96E8-12E20807FABA}" presName="linear" presStyleCnt="0">
        <dgm:presLayoutVars>
          <dgm:dir/>
          <dgm:animLvl val="lvl"/>
          <dgm:resizeHandles val="exact"/>
        </dgm:presLayoutVars>
      </dgm:prSet>
      <dgm:spPr/>
      <dgm:t>
        <a:bodyPr/>
        <a:lstStyle/>
        <a:p>
          <a:endParaRPr lang="en-US"/>
        </a:p>
      </dgm:t>
    </dgm:pt>
    <dgm:pt modelId="{AA851563-691A-4BA1-90C9-3B01A63C3798}" type="pres">
      <dgm:prSet presAssocID="{C7D376F8-FF37-4827-BE89-63A13B44A303}" presName="parentLin" presStyleCnt="0"/>
      <dgm:spPr/>
    </dgm:pt>
    <dgm:pt modelId="{235AA0E2-221F-4F50-87A4-A96EE6AAC7F7}" type="pres">
      <dgm:prSet presAssocID="{C7D376F8-FF37-4827-BE89-63A13B44A303}" presName="parentLeftMargin" presStyleLbl="node1" presStyleIdx="0" presStyleCnt="1"/>
      <dgm:spPr/>
      <dgm:t>
        <a:bodyPr/>
        <a:lstStyle/>
        <a:p>
          <a:endParaRPr lang="en-US"/>
        </a:p>
      </dgm:t>
    </dgm:pt>
    <dgm:pt modelId="{D5708358-C7E7-4226-86E1-1457708844AD}" type="pres">
      <dgm:prSet presAssocID="{C7D376F8-FF37-4827-BE89-63A13B44A303}" presName="parentText" presStyleLbl="node1" presStyleIdx="0" presStyleCnt="1" custScaleX="133710" custScaleY="372578" custLinFactNeighborX="-76739" custLinFactNeighborY="-22999">
        <dgm:presLayoutVars>
          <dgm:chMax val="0"/>
          <dgm:bulletEnabled val="1"/>
        </dgm:presLayoutVars>
      </dgm:prSet>
      <dgm:spPr/>
      <dgm:t>
        <a:bodyPr/>
        <a:lstStyle/>
        <a:p>
          <a:endParaRPr lang="en-US"/>
        </a:p>
      </dgm:t>
    </dgm:pt>
    <dgm:pt modelId="{CAE19348-BC07-4F25-B1FB-FF1591B5A67C}" type="pres">
      <dgm:prSet presAssocID="{C7D376F8-FF37-4827-BE89-63A13B44A303}" presName="negativeSpace" presStyleCnt="0"/>
      <dgm:spPr/>
    </dgm:pt>
    <dgm:pt modelId="{345D2802-C574-4E19-8390-A6A18EDD622F}" type="pres">
      <dgm:prSet presAssocID="{C7D376F8-FF37-4827-BE89-63A13B44A303}" presName="childText" presStyleLbl="conFgAcc1" presStyleIdx="0" presStyleCnt="1" custScaleY="110755" custLinFactY="31955" custLinFactNeighborX="246" custLinFactNeighborY="100000">
        <dgm:presLayoutVars>
          <dgm:bulletEnabled val="1"/>
        </dgm:presLayoutVars>
      </dgm:prSet>
      <dgm:spPr/>
      <dgm:t>
        <a:bodyPr/>
        <a:lstStyle/>
        <a:p>
          <a:endParaRPr lang="en-US"/>
        </a:p>
      </dgm:t>
    </dgm:pt>
  </dgm:ptLst>
  <dgm:cxnLst>
    <dgm:cxn modelId="{9C11E32B-0658-4D30-AF28-FEC686A8656C}" type="presOf" srcId="{F61164CF-18AE-468B-9D91-740595981C9E}" destId="{345D2802-C574-4E19-8390-A6A18EDD622F}" srcOrd="0" destOrd="2" presId="urn:microsoft.com/office/officeart/2005/8/layout/list1"/>
    <dgm:cxn modelId="{E1DF9B8F-9405-4A1E-897A-1FED1D593473}" srcId="{C7D376F8-FF37-4827-BE89-63A13B44A303}" destId="{C3D72B6E-193E-467A-977C-EFD89D7F6EB9}" srcOrd="0" destOrd="0" parTransId="{91629539-1B3B-460B-A6F2-07EE78810B9B}" sibTransId="{8B832E5F-F23A-4E76-B146-E42C60578132}"/>
    <dgm:cxn modelId="{FC253F14-11C2-4A1D-82E3-4D767B078A60}" srcId="{0F7C0D96-C7A7-4A68-96E8-12E20807FABA}" destId="{C7D376F8-FF37-4827-BE89-63A13B44A303}" srcOrd="0" destOrd="0" parTransId="{3D4B1F07-834B-4B7F-8519-3F0A1C8B0259}" sibTransId="{B47973CA-8E59-4DFD-A206-229D2EB2BC39}"/>
    <dgm:cxn modelId="{833761D2-FD07-493E-BE1A-531AB77A4C15}" type="presOf" srcId="{0F7C0D96-C7A7-4A68-96E8-12E20807FABA}" destId="{BABC42DB-7D0E-415E-A626-54641877FE89}" srcOrd="0" destOrd="0" presId="urn:microsoft.com/office/officeart/2005/8/layout/list1"/>
    <dgm:cxn modelId="{A89DBAC3-1DA7-49F8-A530-C906D87FBD23}" srcId="{C7D376F8-FF37-4827-BE89-63A13B44A303}" destId="{A99BD4FD-3A99-4A98-8A5B-72AA67A5F1A5}" srcOrd="1" destOrd="0" parTransId="{FF60CFC8-AE94-45CC-B817-A393553D8823}" sibTransId="{5F14590A-5093-4318-9357-0C154D0AE75B}"/>
    <dgm:cxn modelId="{229CB7F6-500F-45D8-B9BC-80C83FD29ABA}" type="presOf" srcId="{C3D72B6E-193E-467A-977C-EFD89D7F6EB9}" destId="{345D2802-C574-4E19-8390-A6A18EDD622F}" srcOrd="0" destOrd="0" presId="urn:microsoft.com/office/officeart/2005/8/layout/list1"/>
    <dgm:cxn modelId="{138F5F3A-45A0-4745-9118-FE435C1B03E9}" srcId="{C7D376F8-FF37-4827-BE89-63A13B44A303}" destId="{F61164CF-18AE-468B-9D91-740595981C9E}" srcOrd="2" destOrd="0" parTransId="{066F454C-AB96-4768-9FEE-1A7D421D74E4}" sibTransId="{C2847940-EF15-4A01-A491-76A74C744D67}"/>
    <dgm:cxn modelId="{9D5D40B6-BE6E-4471-91FB-03803AE7DB50}" type="presOf" srcId="{C7D376F8-FF37-4827-BE89-63A13B44A303}" destId="{D5708358-C7E7-4226-86E1-1457708844AD}" srcOrd="1" destOrd="0" presId="urn:microsoft.com/office/officeart/2005/8/layout/list1"/>
    <dgm:cxn modelId="{B7A22C4B-3FE7-4763-9088-81DDD0E222BC}" type="presOf" srcId="{A99BD4FD-3A99-4A98-8A5B-72AA67A5F1A5}" destId="{345D2802-C574-4E19-8390-A6A18EDD622F}" srcOrd="0" destOrd="1" presId="urn:microsoft.com/office/officeart/2005/8/layout/list1"/>
    <dgm:cxn modelId="{3419DBBF-B182-40DF-B8EF-9EB1C8D3675F}" type="presOf" srcId="{C7D376F8-FF37-4827-BE89-63A13B44A303}" destId="{235AA0E2-221F-4F50-87A4-A96EE6AAC7F7}" srcOrd="0" destOrd="0" presId="urn:microsoft.com/office/officeart/2005/8/layout/list1"/>
    <dgm:cxn modelId="{270D101E-A211-4A7C-A982-7663DF1F1684}" type="presParOf" srcId="{BABC42DB-7D0E-415E-A626-54641877FE89}" destId="{AA851563-691A-4BA1-90C9-3B01A63C3798}" srcOrd="0" destOrd="0" presId="urn:microsoft.com/office/officeart/2005/8/layout/list1"/>
    <dgm:cxn modelId="{F7E0F4E3-FBF9-4F42-9E59-68A69339AA55}" type="presParOf" srcId="{AA851563-691A-4BA1-90C9-3B01A63C3798}" destId="{235AA0E2-221F-4F50-87A4-A96EE6AAC7F7}" srcOrd="0" destOrd="0" presId="urn:microsoft.com/office/officeart/2005/8/layout/list1"/>
    <dgm:cxn modelId="{BFAA23CF-2B4A-4AED-A932-8A39C308A310}" type="presParOf" srcId="{AA851563-691A-4BA1-90C9-3B01A63C3798}" destId="{D5708358-C7E7-4226-86E1-1457708844AD}" srcOrd="1" destOrd="0" presId="urn:microsoft.com/office/officeart/2005/8/layout/list1"/>
    <dgm:cxn modelId="{E8E21668-280C-4142-BCA0-F884745B8A1D}" type="presParOf" srcId="{BABC42DB-7D0E-415E-A626-54641877FE89}" destId="{CAE19348-BC07-4F25-B1FB-FF1591B5A67C}" srcOrd="1" destOrd="0" presId="urn:microsoft.com/office/officeart/2005/8/layout/list1"/>
    <dgm:cxn modelId="{E81B34DB-598F-4C7F-94DA-34EC029E4D3D}" type="presParOf" srcId="{BABC42DB-7D0E-415E-A626-54641877FE89}" destId="{345D2802-C574-4E19-8390-A6A18EDD622F}" srcOrd="2" destOrd="0" presId="urn:microsoft.com/office/officeart/2005/8/layout/list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7C0D96-C7A7-4A68-96E8-12E20807FABA}" type="doc">
      <dgm:prSet loTypeId="urn:microsoft.com/office/officeart/2005/8/layout/list1" loCatId="list" qsTypeId="urn:microsoft.com/office/officeart/2005/8/quickstyle/simple5" qsCatId="simple" csTypeId="urn:microsoft.com/office/officeart/2005/8/colors/accent6_1" csCatId="accent6" phldr="1"/>
      <dgm:spPr/>
      <dgm:t>
        <a:bodyPr/>
        <a:lstStyle/>
        <a:p>
          <a:endParaRPr lang="en-ID"/>
        </a:p>
      </dgm:t>
    </dgm:pt>
    <dgm:pt modelId="{C7D376F8-FF37-4827-BE89-63A13B44A303}">
      <dgm:prSet custT="1"/>
      <dgm:spPr/>
      <dgm:t>
        <a:bodyPr/>
        <a:lstStyle/>
        <a:p>
          <a:r>
            <a:rPr lang="en-US" sz="2300" b="1" dirty="0"/>
            <a:t>TUJUAN JANGKA PANJANG :</a:t>
          </a:r>
          <a:endParaRPr lang="en-ID" sz="2300" b="1" dirty="0"/>
        </a:p>
      </dgm:t>
    </dgm:pt>
    <dgm:pt modelId="{3D4B1F07-834B-4B7F-8519-3F0A1C8B0259}" type="parTrans" cxnId="{FC253F14-11C2-4A1D-82E3-4D767B078A60}">
      <dgm:prSet/>
      <dgm:spPr/>
      <dgm:t>
        <a:bodyPr/>
        <a:lstStyle/>
        <a:p>
          <a:endParaRPr lang="en-ID"/>
        </a:p>
      </dgm:t>
    </dgm:pt>
    <dgm:pt modelId="{B47973CA-8E59-4DFD-A206-229D2EB2BC39}" type="sibTrans" cxnId="{FC253F14-11C2-4A1D-82E3-4D767B078A60}">
      <dgm:prSet/>
      <dgm:spPr/>
      <dgm:t>
        <a:bodyPr/>
        <a:lstStyle/>
        <a:p>
          <a:endParaRPr lang="en-ID"/>
        </a:p>
      </dgm:t>
    </dgm:pt>
    <dgm:pt modelId="{C3D72B6E-193E-467A-977C-EFD89D7F6EB9}">
      <dgm:prSet custT="1"/>
      <dgm:spPr/>
      <dgm:t>
        <a:bodyPr/>
        <a:lstStyle/>
        <a:p>
          <a:pPr algn="just">
            <a:lnSpc>
              <a:spcPct val="100000"/>
            </a:lnSpc>
            <a:buFont typeface="+mj-lt"/>
            <a:buAutoNum type="arabicPeriod"/>
          </a:pPr>
          <a:r>
            <a:rPr lang="en-ID" sz="2400" dirty="0" err="1">
              <a:latin typeface="Times New Roman" panose="02020603050405020304" pitchFamily="18" charset="0"/>
              <a:cs typeface="Times New Roman" panose="02020603050405020304" pitchFamily="18" charset="0"/>
            </a:rPr>
            <a:t>Terlaksananya</a:t>
          </a:r>
          <a:r>
            <a:rPr lang="en-ID" sz="2400" dirty="0">
              <a:latin typeface="Times New Roman" panose="02020603050405020304" pitchFamily="18" charset="0"/>
              <a:cs typeface="Times New Roman" panose="02020603050405020304" pitchFamily="18" charset="0"/>
            </a:rPr>
            <a:t> MoU </a:t>
          </a:r>
          <a:r>
            <a:rPr lang="en-ID" sz="2400" dirty="0" err="1">
              <a:latin typeface="Times New Roman" panose="02020603050405020304" pitchFamily="18" charset="0"/>
              <a:cs typeface="Times New Roman" panose="02020603050405020304" pitchFamily="18" charset="0"/>
            </a:rPr>
            <a:t>dengan</a:t>
          </a:r>
          <a:r>
            <a:rPr lang="en-ID" sz="2400" dirty="0">
              <a:latin typeface="Times New Roman" panose="02020603050405020304" pitchFamily="18" charset="0"/>
              <a:cs typeface="Times New Roman" panose="02020603050405020304" pitchFamily="18" charset="0"/>
            </a:rPr>
            <a:t> Dinas PMD, Dinas </a:t>
          </a:r>
          <a:r>
            <a:rPr lang="en-ID" sz="2400" dirty="0" err="1">
              <a:latin typeface="Times New Roman" panose="02020603050405020304" pitchFamily="18" charset="0"/>
              <a:cs typeface="Times New Roman" panose="02020603050405020304" pitchFamily="18" charset="0"/>
            </a:rPr>
            <a:t>Kominfo</a:t>
          </a:r>
          <a:r>
            <a:rPr lang="en-ID" sz="2400" dirty="0">
              <a:latin typeface="Times New Roman" panose="02020603050405020304" pitchFamily="18" charset="0"/>
              <a:cs typeface="Times New Roman" panose="02020603050405020304" pitchFamily="18" charset="0"/>
            </a:rPr>
            <a:t>, Bunda </a:t>
          </a:r>
          <a:r>
            <a:rPr lang="en-ID" sz="2400" dirty="0" err="1">
              <a:latin typeface="Times New Roman" panose="02020603050405020304" pitchFamily="18" charset="0"/>
              <a:cs typeface="Times New Roman" panose="02020603050405020304" pitchFamily="18" charset="0"/>
            </a:rPr>
            <a:t>Literasi</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Pengelola</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Perpustakaan</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Desa</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Pengelola</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Perpustakaan</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Sekolah</a:t>
          </a:r>
          <a:r>
            <a:rPr lang="en-ID" sz="2400" dirty="0">
              <a:latin typeface="Times New Roman" panose="02020603050405020304" pitchFamily="18" charset="0"/>
              <a:cs typeface="Times New Roman" panose="02020603050405020304" pitchFamily="18" charset="0"/>
            </a:rPr>
            <a:t> agar </a:t>
          </a:r>
          <a:r>
            <a:rPr lang="en-ID" sz="2400" dirty="0" err="1">
              <a:latin typeface="Times New Roman" panose="02020603050405020304" pitchFamily="18" charset="0"/>
              <a:cs typeface="Times New Roman" panose="02020603050405020304" pitchFamily="18" charset="0"/>
            </a:rPr>
            <a:t>aplikasi</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iPusOKI</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semakin</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dikenal</a:t>
          </a:r>
          <a:r>
            <a:rPr lang="en-ID" sz="2400" dirty="0">
              <a:latin typeface="Times New Roman" panose="02020603050405020304" pitchFamily="18" charset="0"/>
              <a:cs typeface="Times New Roman" panose="02020603050405020304" pitchFamily="18" charset="0"/>
            </a:rPr>
            <a:t> dan </a:t>
          </a:r>
          <a:r>
            <a:rPr lang="en-ID" sz="2400" dirty="0" err="1">
              <a:latin typeface="Times New Roman" panose="02020603050405020304" pitchFamily="18" charset="0"/>
              <a:cs typeface="Times New Roman" panose="02020603050405020304" pitchFamily="18" charset="0"/>
            </a:rPr>
            <a:t>bermanfaat</a:t>
          </a:r>
          <a:r>
            <a:rPr lang="en-ID" sz="2400" dirty="0">
              <a:latin typeface="Times New Roman" panose="02020603050405020304" pitchFamily="18" charset="0"/>
              <a:cs typeface="Times New Roman" panose="02020603050405020304" pitchFamily="18" charset="0"/>
            </a:rPr>
            <a:t> di </a:t>
          </a:r>
          <a:r>
            <a:rPr lang="en-ID" sz="2400" dirty="0" err="1">
              <a:latin typeface="Times New Roman" panose="02020603050405020304" pitchFamily="18" charset="0"/>
              <a:cs typeface="Times New Roman" panose="02020603050405020304" pitchFamily="18" charset="0"/>
            </a:rPr>
            <a:t>masyarakat</a:t>
          </a:r>
          <a:r>
            <a:rPr lang="en-ID" sz="2400" dirty="0">
              <a:latin typeface="Times New Roman" panose="02020603050405020304" pitchFamily="18" charset="0"/>
              <a:cs typeface="Times New Roman" panose="02020603050405020304" pitchFamily="18" charset="0"/>
            </a:rPr>
            <a:t> </a:t>
          </a:r>
          <a:r>
            <a:rPr lang="en-ID" sz="2400" dirty="0" err="1">
              <a:latin typeface="Times New Roman" panose="02020603050405020304" pitchFamily="18" charset="0"/>
              <a:cs typeface="Times New Roman" panose="02020603050405020304" pitchFamily="18" charset="0"/>
            </a:rPr>
            <a:t>Kabupaten</a:t>
          </a:r>
          <a:r>
            <a:rPr lang="en-ID" sz="2400" dirty="0">
              <a:latin typeface="Times New Roman" panose="02020603050405020304" pitchFamily="18" charset="0"/>
              <a:cs typeface="Times New Roman" panose="02020603050405020304" pitchFamily="18" charset="0"/>
            </a:rPr>
            <a:t> OKI.</a:t>
          </a:r>
        </a:p>
      </dgm:t>
    </dgm:pt>
    <dgm:pt modelId="{91629539-1B3B-460B-A6F2-07EE78810B9B}" type="parTrans" cxnId="{E1DF9B8F-9405-4A1E-897A-1FED1D593473}">
      <dgm:prSet/>
      <dgm:spPr/>
      <dgm:t>
        <a:bodyPr/>
        <a:lstStyle/>
        <a:p>
          <a:endParaRPr lang="en-ID"/>
        </a:p>
      </dgm:t>
    </dgm:pt>
    <dgm:pt modelId="{8B832E5F-F23A-4E76-B146-E42C60578132}" type="sibTrans" cxnId="{E1DF9B8F-9405-4A1E-897A-1FED1D593473}">
      <dgm:prSet/>
      <dgm:spPr/>
      <dgm:t>
        <a:bodyPr/>
        <a:lstStyle/>
        <a:p>
          <a:endParaRPr lang="en-ID"/>
        </a:p>
      </dgm:t>
    </dgm:pt>
    <dgm:pt modelId="{A6E6715F-18F8-4F47-A676-6173F8719636}">
      <dgm:prSet custT="1"/>
      <dgm:spPr/>
      <dgm:t>
        <a:bodyPr/>
        <a:lstStyle/>
        <a:p>
          <a:pPr algn="just">
            <a:buFont typeface="+mj-lt"/>
            <a:buAutoNum type="arabicPeriod"/>
          </a:pPr>
          <a:r>
            <a:rPr lang="en-ID" sz="2400" dirty="0">
              <a:latin typeface="Times New Roman" panose="02020603050405020304" pitchFamily="18" charset="0"/>
              <a:cs typeface="Times New Roman" panose="02020603050405020304" pitchFamily="18" charset="0"/>
            </a:rPr>
            <a:t>Hasil Monitoring dan </a:t>
          </a:r>
          <a:r>
            <a:rPr lang="en-ID" sz="2400" dirty="0" err="1">
              <a:latin typeface="Times New Roman" panose="02020603050405020304" pitchFamily="18" charset="0"/>
              <a:cs typeface="Times New Roman" panose="02020603050405020304" pitchFamily="18" charset="0"/>
            </a:rPr>
            <a:t>Evaluasi</a:t>
          </a:r>
          <a:r>
            <a:rPr lang="en-ID" sz="2400" dirty="0">
              <a:latin typeface="Times New Roman" panose="02020603050405020304" pitchFamily="18" charset="0"/>
              <a:cs typeface="Times New Roman" panose="02020603050405020304" pitchFamily="18" charset="0"/>
            </a:rPr>
            <a:t> program SIPIL OKI </a:t>
          </a:r>
          <a:r>
            <a:rPr lang="en-ID" sz="2400" dirty="0" err="1">
              <a:latin typeface="Times New Roman" panose="02020603050405020304" pitchFamily="18" charset="0"/>
              <a:cs typeface="Times New Roman" panose="02020603050405020304" pitchFamily="18" charset="0"/>
            </a:rPr>
            <a:t>sebagai</a:t>
          </a:r>
          <a:r>
            <a:rPr lang="en-ID" sz="2400" dirty="0">
              <a:latin typeface="Times New Roman" panose="02020603050405020304" pitchFamily="18" charset="0"/>
              <a:cs typeface="Times New Roman" panose="02020603050405020304" pitchFamily="18" charset="0"/>
            </a:rPr>
            <a:t> feedback.</a:t>
          </a:r>
        </a:p>
      </dgm:t>
    </dgm:pt>
    <dgm:pt modelId="{FDA7F72D-B33C-42E4-A435-155C57CC180D}" type="parTrans" cxnId="{50AEE761-6DC5-4774-92CF-4BA049FF7B3F}">
      <dgm:prSet/>
      <dgm:spPr/>
      <dgm:t>
        <a:bodyPr/>
        <a:lstStyle/>
        <a:p>
          <a:endParaRPr lang="en-ID"/>
        </a:p>
      </dgm:t>
    </dgm:pt>
    <dgm:pt modelId="{9CB5BABF-3407-4139-BC3F-6DF038915885}" type="sibTrans" cxnId="{50AEE761-6DC5-4774-92CF-4BA049FF7B3F}">
      <dgm:prSet/>
      <dgm:spPr/>
      <dgm:t>
        <a:bodyPr/>
        <a:lstStyle/>
        <a:p>
          <a:endParaRPr lang="en-ID"/>
        </a:p>
      </dgm:t>
    </dgm:pt>
    <dgm:pt modelId="{E7D8C18C-6AB4-4CED-B2AC-8599133CA683}" type="pres">
      <dgm:prSet presAssocID="{0F7C0D96-C7A7-4A68-96E8-12E20807FABA}" presName="linear" presStyleCnt="0">
        <dgm:presLayoutVars>
          <dgm:dir/>
          <dgm:animLvl val="lvl"/>
          <dgm:resizeHandles val="exact"/>
        </dgm:presLayoutVars>
      </dgm:prSet>
      <dgm:spPr/>
      <dgm:t>
        <a:bodyPr/>
        <a:lstStyle/>
        <a:p>
          <a:endParaRPr lang="en-US"/>
        </a:p>
      </dgm:t>
    </dgm:pt>
    <dgm:pt modelId="{31B02365-CE55-436B-9B92-AAF62E954B5B}" type="pres">
      <dgm:prSet presAssocID="{C7D376F8-FF37-4827-BE89-63A13B44A303}" presName="parentLin" presStyleCnt="0"/>
      <dgm:spPr/>
    </dgm:pt>
    <dgm:pt modelId="{7EE886D7-3372-42C1-8BB9-30BD98A990CA}" type="pres">
      <dgm:prSet presAssocID="{C7D376F8-FF37-4827-BE89-63A13B44A303}" presName="parentLeftMargin" presStyleLbl="node1" presStyleIdx="0" presStyleCnt="1"/>
      <dgm:spPr/>
      <dgm:t>
        <a:bodyPr/>
        <a:lstStyle/>
        <a:p>
          <a:endParaRPr lang="en-US"/>
        </a:p>
      </dgm:t>
    </dgm:pt>
    <dgm:pt modelId="{B88B0464-D3C8-4AA8-B0D5-BB0FED2DD992}" type="pres">
      <dgm:prSet presAssocID="{C7D376F8-FF37-4827-BE89-63A13B44A303}" presName="parentText" presStyleLbl="node1" presStyleIdx="0" presStyleCnt="1" custScaleX="131388" custScaleY="469640" custLinFactNeighborX="-100000" custLinFactNeighborY="-27380">
        <dgm:presLayoutVars>
          <dgm:chMax val="0"/>
          <dgm:bulletEnabled val="1"/>
        </dgm:presLayoutVars>
      </dgm:prSet>
      <dgm:spPr/>
      <dgm:t>
        <a:bodyPr/>
        <a:lstStyle/>
        <a:p>
          <a:endParaRPr lang="en-US"/>
        </a:p>
      </dgm:t>
    </dgm:pt>
    <dgm:pt modelId="{BCB24B0A-99D9-493C-A895-CB35DC894512}" type="pres">
      <dgm:prSet presAssocID="{C7D376F8-FF37-4827-BE89-63A13B44A303}" presName="negativeSpace" presStyleCnt="0"/>
      <dgm:spPr/>
    </dgm:pt>
    <dgm:pt modelId="{098F9EE2-6373-40E1-A4CD-648FA65A1CC2}" type="pres">
      <dgm:prSet presAssocID="{C7D376F8-FF37-4827-BE89-63A13B44A303}" presName="childText" presStyleLbl="conFgAcc1" presStyleIdx="0" presStyleCnt="1" custScaleY="153266" custLinFactY="1846" custLinFactNeighborX="853" custLinFactNeighborY="100000">
        <dgm:presLayoutVars>
          <dgm:bulletEnabled val="1"/>
        </dgm:presLayoutVars>
      </dgm:prSet>
      <dgm:spPr/>
      <dgm:t>
        <a:bodyPr/>
        <a:lstStyle/>
        <a:p>
          <a:endParaRPr lang="en-US"/>
        </a:p>
      </dgm:t>
    </dgm:pt>
  </dgm:ptLst>
  <dgm:cxnLst>
    <dgm:cxn modelId="{4E2F2188-BE18-4EBF-A4B1-6DBA88D00FE7}" type="presOf" srcId="{C7D376F8-FF37-4827-BE89-63A13B44A303}" destId="{7EE886D7-3372-42C1-8BB9-30BD98A990CA}" srcOrd="0" destOrd="0" presId="urn:microsoft.com/office/officeart/2005/8/layout/list1"/>
    <dgm:cxn modelId="{FC253F14-11C2-4A1D-82E3-4D767B078A60}" srcId="{0F7C0D96-C7A7-4A68-96E8-12E20807FABA}" destId="{C7D376F8-FF37-4827-BE89-63A13B44A303}" srcOrd="0" destOrd="0" parTransId="{3D4B1F07-834B-4B7F-8519-3F0A1C8B0259}" sibTransId="{B47973CA-8E59-4DFD-A206-229D2EB2BC39}"/>
    <dgm:cxn modelId="{C687A915-F16D-452B-A989-46C952E359A9}" type="presOf" srcId="{C3D72B6E-193E-467A-977C-EFD89D7F6EB9}" destId="{098F9EE2-6373-40E1-A4CD-648FA65A1CC2}" srcOrd="0" destOrd="0" presId="urn:microsoft.com/office/officeart/2005/8/layout/list1"/>
    <dgm:cxn modelId="{513E359E-D0CC-492D-8531-9C9AABB99F17}" type="presOf" srcId="{A6E6715F-18F8-4F47-A676-6173F8719636}" destId="{098F9EE2-6373-40E1-A4CD-648FA65A1CC2}" srcOrd="0" destOrd="1" presId="urn:microsoft.com/office/officeart/2005/8/layout/list1"/>
    <dgm:cxn modelId="{E1DF9B8F-9405-4A1E-897A-1FED1D593473}" srcId="{C7D376F8-FF37-4827-BE89-63A13B44A303}" destId="{C3D72B6E-193E-467A-977C-EFD89D7F6EB9}" srcOrd="0" destOrd="0" parTransId="{91629539-1B3B-460B-A6F2-07EE78810B9B}" sibTransId="{8B832E5F-F23A-4E76-B146-E42C60578132}"/>
    <dgm:cxn modelId="{50AEE761-6DC5-4774-92CF-4BA049FF7B3F}" srcId="{C7D376F8-FF37-4827-BE89-63A13B44A303}" destId="{A6E6715F-18F8-4F47-A676-6173F8719636}" srcOrd="1" destOrd="0" parTransId="{FDA7F72D-B33C-42E4-A435-155C57CC180D}" sibTransId="{9CB5BABF-3407-4139-BC3F-6DF038915885}"/>
    <dgm:cxn modelId="{C2CD376D-5D6F-4561-B31D-E787D8CB244A}" type="presOf" srcId="{0F7C0D96-C7A7-4A68-96E8-12E20807FABA}" destId="{E7D8C18C-6AB4-4CED-B2AC-8599133CA683}" srcOrd="0" destOrd="0" presId="urn:microsoft.com/office/officeart/2005/8/layout/list1"/>
    <dgm:cxn modelId="{0A86C443-83FA-4BF1-B97A-48A9E3617DFE}" type="presOf" srcId="{C7D376F8-FF37-4827-BE89-63A13B44A303}" destId="{B88B0464-D3C8-4AA8-B0D5-BB0FED2DD992}" srcOrd="1" destOrd="0" presId="urn:microsoft.com/office/officeart/2005/8/layout/list1"/>
    <dgm:cxn modelId="{15F3F5E2-57BA-4908-8B26-2034AAB18FDD}" type="presParOf" srcId="{E7D8C18C-6AB4-4CED-B2AC-8599133CA683}" destId="{31B02365-CE55-436B-9B92-AAF62E954B5B}" srcOrd="0" destOrd="0" presId="urn:microsoft.com/office/officeart/2005/8/layout/list1"/>
    <dgm:cxn modelId="{6DC49AB2-DBC9-4039-AFB7-36E49A3C161F}" type="presParOf" srcId="{31B02365-CE55-436B-9B92-AAF62E954B5B}" destId="{7EE886D7-3372-42C1-8BB9-30BD98A990CA}" srcOrd="0" destOrd="0" presId="urn:microsoft.com/office/officeart/2005/8/layout/list1"/>
    <dgm:cxn modelId="{882BE293-0359-4EF5-A891-0C7357015838}" type="presParOf" srcId="{31B02365-CE55-436B-9B92-AAF62E954B5B}" destId="{B88B0464-D3C8-4AA8-B0D5-BB0FED2DD992}" srcOrd="1" destOrd="0" presId="urn:microsoft.com/office/officeart/2005/8/layout/list1"/>
    <dgm:cxn modelId="{DFC39925-1A16-4E61-AC45-1832F725ABDB}" type="presParOf" srcId="{E7D8C18C-6AB4-4CED-B2AC-8599133CA683}" destId="{BCB24B0A-99D9-493C-A895-CB35DC894512}" srcOrd="1" destOrd="0" presId="urn:microsoft.com/office/officeart/2005/8/layout/list1"/>
    <dgm:cxn modelId="{AD8D8FED-F36A-40A1-86D2-7D75012522CB}" type="presParOf" srcId="{E7D8C18C-6AB4-4CED-B2AC-8599133CA683}" destId="{098F9EE2-6373-40E1-A4CD-648FA65A1CC2}" srcOrd="2" destOrd="0" presId="urn:microsoft.com/office/officeart/2005/8/layout/list1"/>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5D2802-C574-4E19-8390-A6A18EDD622F}">
      <dsp:nvSpPr>
        <dsp:cNvPr id="0" name=""/>
        <dsp:cNvSpPr/>
      </dsp:nvSpPr>
      <dsp:spPr>
        <a:xfrm>
          <a:off x="0" y="452788"/>
          <a:ext cx="5501741" cy="4374291"/>
        </a:xfrm>
        <a:prstGeom prst="rect">
          <a:avLst/>
        </a:prstGeom>
        <a:solidFill>
          <a:schemeClr val="accent6">
            <a:alpha val="90000"/>
            <a:tint val="4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26996" tIns="124968" rIns="426996" bIns="149352" numCol="1" spcCol="1270" anchor="t" anchorCtr="0">
          <a:noAutofit/>
        </a:bodyPr>
        <a:lstStyle/>
        <a:p>
          <a:pPr marL="228600" lvl="1" indent="-228600" algn="just" defTabSz="933450">
            <a:lnSpc>
              <a:spcPct val="90000"/>
            </a:lnSpc>
            <a:spcBef>
              <a:spcPct val="0"/>
            </a:spcBef>
            <a:spcAft>
              <a:spcPct val="15000"/>
            </a:spcAft>
            <a:buFont typeface="+mj-lt"/>
            <a:buChar char="••"/>
          </a:pPr>
          <a:r>
            <a:rPr lang="id-ID" sz="2100" kern="1200" dirty="0">
              <a:latin typeface="Times New Roman" panose="02020603050405020304" pitchFamily="18" charset="0"/>
              <a:cs typeface="Times New Roman" panose="02020603050405020304" pitchFamily="18" charset="0"/>
            </a:rPr>
            <a:t>Membentuk Tim Efektif “SIPIL-OKI”.</a:t>
          </a:r>
          <a:endParaRPr lang="en-ID" sz="2100" kern="1200" dirty="0">
            <a:latin typeface="Times New Roman" panose="02020603050405020304" pitchFamily="18" charset="0"/>
            <a:cs typeface="Times New Roman" panose="02020603050405020304" pitchFamily="18" charset="0"/>
          </a:endParaRPr>
        </a:p>
        <a:p>
          <a:pPr marL="228600" lvl="1" indent="-228600" algn="just" defTabSz="933450">
            <a:lnSpc>
              <a:spcPct val="90000"/>
            </a:lnSpc>
            <a:spcBef>
              <a:spcPct val="0"/>
            </a:spcBef>
            <a:spcAft>
              <a:spcPct val="15000"/>
            </a:spcAft>
            <a:buFont typeface="+mj-lt"/>
            <a:buChar char="••"/>
          </a:pPr>
          <a:r>
            <a:rPr lang="id-ID" sz="2100" kern="1200" dirty="0">
              <a:latin typeface="Times New Roman" panose="02020603050405020304" pitchFamily="18" charset="0"/>
              <a:cs typeface="Times New Roman" panose="02020603050405020304" pitchFamily="18" charset="0"/>
            </a:rPr>
            <a:t>Melakukan </a:t>
          </a:r>
          <a:r>
            <a:rPr lang="fi-FI" sz="2100" kern="1200" dirty="0">
              <a:latin typeface="Times New Roman" panose="02020603050405020304" pitchFamily="18" charset="0"/>
              <a:cs typeface="Times New Roman" panose="02020603050405020304" pitchFamily="18" charset="0"/>
            </a:rPr>
            <a:t>Survey </a:t>
          </a:r>
          <a:r>
            <a:rPr lang="id-ID" sz="2100" kern="1200" dirty="0">
              <a:latin typeface="Times New Roman" panose="02020603050405020304" pitchFamily="18" charset="0"/>
              <a:cs typeface="Times New Roman" panose="02020603050405020304" pitchFamily="18" charset="0"/>
            </a:rPr>
            <a:t>kebutuhan jenis bacaan masyarakat Kab. OKI pada aplikasi iPusOKI.</a:t>
          </a:r>
          <a:endParaRPr lang="en-ID" sz="2100" kern="1200" dirty="0">
            <a:latin typeface="Times New Roman" panose="02020603050405020304" pitchFamily="18" charset="0"/>
            <a:cs typeface="Times New Roman" panose="02020603050405020304" pitchFamily="18" charset="0"/>
          </a:endParaRPr>
        </a:p>
        <a:p>
          <a:pPr marL="228600" lvl="1" indent="-228600" algn="just" defTabSz="933450">
            <a:lnSpc>
              <a:spcPct val="90000"/>
            </a:lnSpc>
            <a:spcBef>
              <a:spcPct val="0"/>
            </a:spcBef>
            <a:spcAft>
              <a:spcPct val="15000"/>
            </a:spcAft>
            <a:buFont typeface="+mj-lt"/>
            <a:buChar char="••"/>
          </a:pPr>
          <a:r>
            <a:rPr lang="id-ID" sz="2100" kern="1200" dirty="0">
              <a:latin typeface="Times New Roman" panose="02020603050405020304" pitchFamily="18" charset="0"/>
              <a:cs typeface="Times New Roman" panose="02020603050405020304" pitchFamily="18" charset="0"/>
            </a:rPr>
            <a:t>Melakukan </a:t>
          </a:r>
          <a:r>
            <a:rPr lang="en-ID" sz="2100" kern="1200" dirty="0">
              <a:latin typeface="Times New Roman" panose="02020603050405020304" pitchFamily="18" charset="0"/>
              <a:cs typeface="Times New Roman" panose="02020603050405020304" pitchFamily="18" charset="0"/>
            </a:rPr>
            <a:t>Survey </a:t>
          </a:r>
          <a:r>
            <a:rPr lang="id-ID" sz="2100" kern="1200" dirty="0">
              <a:latin typeface="Times New Roman" panose="02020603050405020304" pitchFamily="18" charset="0"/>
              <a:cs typeface="Times New Roman" panose="02020603050405020304" pitchFamily="18" charset="0"/>
            </a:rPr>
            <a:t>pengembangan fitur kepada masyarakat umum dan mahasiswa terkait sumbang saran penambahan fitur audio dan pilihan bahasa pada aplikasi iPusOKI.</a:t>
          </a:r>
          <a:endParaRPr lang="en-ID" sz="2100" kern="1200" dirty="0">
            <a:latin typeface="Times New Roman" panose="02020603050405020304" pitchFamily="18" charset="0"/>
            <a:cs typeface="Times New Roman" panose="02020603050405020304" pitchFamily="18" charset="0"/>
          </a:endParaRPr>
        </a:p>
        <a:p>
          <a:pPr marL="228600" lvl="1" indent="-228600" algn="just" defTabSz="933450">
            <a:lnSpc>
              <a:spcPct val="90000"/>
            </a:lnSpc>
            <a:spcBef>
              <a:spcPct val="0"/>
            </a:spcBef>
            <a:spcAft>
              <a:spcPct val="15000"/>
            </a:spcAft>
            <a:buFont typeface="+mj-lt"/>
            <a:buChar char="••"/>
          </a:pPr>
          <a:r>
            <a:rPr lang="id-ID" sz="2100" kern="1200" dirty="0">
              <a:latin typeface="Times New Roman" panose="02020603050405020304" pitchFamily="18" charset="0"/>
              <a:cs typeface="Times New Roman" panose="02020603050405020304" pitchFamily="18" charset="0"/>
            </a:rPr>
            <a:t>Merancang d</a:t>
          </a:r>
          <a:r>
            <a:rPr lang="en-ID" sz="2100" kern="1200" dirty="0" err="1">
              <a:latin typeface="Times New Roman" panose="02020603050405020304" pitchFamily="18" charset="0"/>
              <a:cs typeface="Times New Roman" panose="02020603050405020304" pitchFamily="18" charset="0"/>
            </a:rPr>
            <a:t>esain</a:t>
          </a:r>
          <a:r>
            <a:rPr lang="en-ID" sz="2100" kern="1200" dirty="0">
              <a:latin typeface="Times New Roman" panose="02020603050405020304" pitchFamily="18" charset="0"/>
              <a:cs typeface="Times New Roman" panose="02020603050405020304" pitchFamily="18" charset="0"/>
            </a:rPr>
            <a:t> Portal</a:t>
          </a:r>
          <a:r>
            <a:rPr lang="id-ID" sz="2100" kern="1200" dirty="0">
              <a:latin typeface="Times New Roman" panose="02020603050405020304" pitchFamily="18" charset="0"/>
              <a:cs typeface="Times New Roman" panose="02020603050405020304" pitchFamily="18" charset="0"/>
            </a:rPr>
            <a:t> pengembangan SIPIL-OKI.</a:t>
          </a:r>
          <a:endParaRPr lang="en-ID" sz="2100" kern="1200" dirty="0">
            <a:latin typeface="Times New Roman" panose="02020603050405020304" pitchFamily="18" charset="0"/>
            <a:cs typeface="Times New Roman" panose="02020603050405020304" pitchFamily="18" charset="0"/>
          </a:endParaRPr>
        </a:p>
        <a:p>
          <a:pPr marL="228600" lvl="1" indent="-228600" algn="just" defTabSz="933450">
            <a:lnSpc>
              <a:spcPct val="90000"/>
            </a:lnSpc>
            <a:spcBef>
              <a:spcPct val="0"/>
            </a:spcBef>
            <a:spcAft>
              <a:spcPct val="15000"/>
            </a:spcAft>
            <a:buFont typeface="+mj-lt"/>
            <a:buChar char="••"/>
          </a:pPr>
          <a:r>
            <a:rPr lang="id-ID" sz="2100" kern="1200" dirty="0">
              <a:latin typeface="Times New Roman" panose="02020603050405020304" pitchFamily="18" charset="0"/>
              <a:cs typeface="Times New Roman" panose="02020603050405020304" pitchFamily="18" charset="0"/>
            </a:rPr>
            <a:t>Meningkatkan kapasitas SDM Pengelola SIPIL-OKI.</a:t>
          </a:r>
          <a:endParaRPr lang="en-ID" sz="2100" kern="1200" dirty="0">
            <a:latin typeface="Times New Roman" panose="02020603050405020304" pitchFamily="18" charset="0"/>
            <a:cs typeface="Times New Roman" panose="02020603050405020304" pitchFamily="18" charset="0"/>
          </a:endParaRPr>
        </a:p>
      </dsp:txBody>
      <dsp:txXfrm>
        <a:off x="0" y="452788"/>
        <a:ext cx="5501741" cy="4374291"/>
      </dsp:txXfrm>
    </dsp:sp>
    <dsp:sp modelId="{D5708358-C7E7-4226-86E1-1457708844AD}">
      <dsp:nvSpPr>
        <dsp:cNvPr id="0" name=""/>
        <dsp:cNvSpPr/>
      </dsp:nvSpPr>
      <dsp:spPr>
        <a:xfrm>
          <a:off x="113986" y="0"/>
          <a:ext cx="3847457" cy="521113"/>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45567" tIns="0" rIns="145567" bIns="0" numCol="1" spcCol="1270" anchor="ctr" anchorCtr="0">
          <a:noAutofit/>
        </a:bodyPr>
        <a:lstStyle/>
        <a:p>
          <a:pPr lvl="0" algn="l" defTabSz="889000">
            <a:lnSpc>
              <a:spcPct val="90000"/>
            </a:lnSpc>
            <a:spcBef>
              <a:spcPct val="0"/>
            </a:spcBef>
            <a:spcAft>
              <a:spcPct val="35000"/>
            </a:spcAft>
          </a:pPr>
          <a:r>
            <a:rPr lang="en-US" sz="2000" b="1" kern="1200" dirty="0"/>
            <a:t>TUJUAN JANGKA PENDEK :</a:t>
          </a:r>
          <a:endParaRPr lang="en-ID" sz="2000" b="1" kern="1200" dirty="0"/>
        </a:p>
      </dsp:txBody>
      <dsp:txXfrm>
        <a:off x="139425" y="25439"/>
        <a:ext cx="3796579" cy="4702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5D2802-C574-4E19-8390-A6A18EDD622F}">
      <dsp:nvSpPr>
        <dsp:cNvPr id="0" name=""/>
        <dsp:cNvSpPr/>
      </dsp:nvSpPr>
      <dsp:spPr>
        <a:xfrm>
          <a:off x="0" y="441980"/>
          <a:ext cx="5501741" cy="4383328"/>
        </a:xfrm>
        <a:prstGeom prst="rect">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26996" tIns="270764" rIns="426996" bIns="156464" numCol="1" spcCol="1270" anchor="t" anchorCtr="0">
          <a:noAutofit/>
        </a:bodyPr>
        <a:lstStyle/>
        <a:p>
          <a:pPr marL="228600" lvl="1" indent="-228600" algn="just" defTabSz="977900">
            <a:lnSpc>
              <a:spcPct val="100000"/>
            </a:lnSpc>
            <a:spcBef>
              <a:spcPct val="0"/>
            </a:spcBef>
            <a:spcAft>
              <a:spcPct val="15000"/>
            </a:spcAft>
            <a:buFont typeface="+mj-lt"/>
            <a:buChar char="••"/>
          </a:pPr>
          <a:r>
            <a:rPr lang="en-ID" sz="2200" kern="1200" dirty="0" err="1">
              <a:latin typeface="Times New Roman" panose="02020603050405020304" pitchFamily="18" charset="0"/>
              <a:cs typeface="Times New Roman" panose="02020603050405020304" pitchFamily="18" charset="0"/>
            </a:rPr>
            <a:t>Menganggarkan</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penambahan</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koleksi</a:t>
          </a:r>
          <a:r>
            <a:rPr lang="en-ID" sz="2200" kern="1200" dirty="0">
              <a:latin typeface="Times New Roman" panose="02020603050405020304" pitchFamily="18" charset="0"/>
              <a:cs typeface="Times New Roman" panose="02020603050405020304" pitchFamily="18" charset="0"/>
            </a:rPr>
            <a:t> e-book, </a:t>
          </a:r>
          <a:r>
            <a:rPr lang="en-ID" sz="2200" kern="1200" dirty="0" err="1">
              <a:latin typeface="Times New Roman" panose="02020603050405020304" pitchFamily="18" charset="0"/>
              <a:cs typeface="Times New Roman" panose="02020603050405020304" pitchFamily="18" charset="0"/>
            </a:rPr>
            <a:t>penambahan</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fitur</a:t>
          </a:r>
          <a:r>
            <a:rPr lang="en-ID" sz="2200" kern="1200" dirty="0">
              <a:latin typeface="Times New Roman" panose="02020603050405020304" pitchFamily="18" charset="0"/>
              <a:cs typeface="Times New Roman" panose="02020603050405020304" pitchFamily="18" charset="0"/>
            </a:rPr>
            <a:t> audio dan </a:t>
          </a:r>
          <a:r>
            <a:rPr lang="en-ID" sz="2200" kern="1200" dirty="0" err="1">
              <a:latin typeface="Times New Roman" panose="02020603050405020304" pitchFamily="18" charset="0"/>
              <a:cs typeface="Times New Roman" panose="02020603050405020304" pitchFamily="18" charset="0"/>
            </a:rPr>
            <a:t>pilihan</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bahasa</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untuk</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aplikasi</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iPusOKI</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dengan</a:t>
          </a:r>
          <a:r>
            <a:rPr lang="en-ID" sz="2200" kern="1200" dirty="0">
              <a:latin typeface="Times New Roman" panose="02020603050405020304" pitchFamily="18" charset="0"/>
              <a:cs typeface="Times New Roman" panose="02020603050405020304" pitchFamily="18" charset="0"/>
            </a:rPr>
            <a:t> PT. Enam </a:t>
          </a:r>
          <a:r>
            <a:rPr lang="en-ID" sz="2200" kern="1200" dirty="0" err="1">
              <a:latin typeface="Times New Roman" panose="02020603050405020304" pitchFamily="18" charset="0"/>
              <a:cs typeface="Times New Roman" panose="02020603050405020304" pitchFamily="18" charset="0"/>
            </a:rPr>
            <a:t>Kubuku</a:t>
          </a:r>
          <a:r>
            <a:rPr lang="en-ID" sz="2200" kern="1200" dirty="0">
              <a:latin typeface="Times New Roman" panose="02020603050405020304" pitchFamily="18" charset="0"/>
              <a:cs typeface="Times New Roman" panose="02020603050405020304" pitchFamily="18" charset="0"/>
            </a:rPr>
            <a:t> Indonesia.</a:t>
          </a:r>
        </a:p>
        <a:p>
          <a:pPr marL="228600" lvl="1" indent="-228600" algn="just" defTabSz="977900">
            <a:lnSpc>
              <a:spcPct val="100000"/>
            </a:lnSpc>
            <a:spcBef>
              <a:spcPct val="0"/>
            </a:spcBef>
            <a:spcAft>
              <a:spcPct val="15000"/>
            </a:spcAft>
            <a:buFont typeface="+mj-lt"/>
            <a:buChar char="••"/>
          </a:pPr>
          <a:r>
            <a:rPr lang="en-ID" sz="2200" kern="1200" dirty="0" err="1">
              <a:latin typeface="Times New Roman" panose="02020603050405020304" pitchFamily="18" charset="0"/>
              <a:cs typeface="Times New Roman" panose="02020603050405020304" pitchFamily="18" charset="0"/>
            </a:rPr>
            <a:t>Promosi</a:t>
          </a:r>
          <a:r>
            <a:rPr lang="en-ID" sz="2200" kern="1200" dirty="0">
              <a:latin typeface="Times New Roman" panose="02020603050405020304" pitchFamily="18" charset="0"/>
              <a:cs typeface="Times New Roman" panose="02020603050405020304" pitchFamily="18" charset="0"/>
            </a:rPr>
            <a:t> Digital </a:t>
          </a:r>
          <a:r>
            <a:rPr lang="en-ID" sz="2200" kern="1200" dirty="0" err="1">
              <a:latin typeface="Times New Roman" panose="02020603050405020304" pitchFamily="18" charset="0"/>
              <a:cs typeface="Times New Roman" panose="02020603050405020304" pitchFamily="18" charset="0"/>
            </a:rPr>
            <a:t>melalui</a:t>
          </a:r>
          <a:r>
            <a:rPr lang="en-ID" sz="2200" kern="1200" dirty="0">
              <a:latin typeface="Times New Roman" panose="02020603050405020304" pitchFamily="18" charset="0"/>
              <a:cs typeface="Times New Roman" panose="02020603050405020304" pitchFamily="18" charset="0"/>
            </a:rPr>
            <a:t> media </a:t>
          </a:r>
          <a:r>
            <a:rPr lang="en-ID" sz="2200" kern="1200" dirty="0" err="1">
              <a:latin typeface="Times New Roman" panose="02020603050405020304" pitchFamily="18" charset="0"/>
              <a:cs typeface="Times New Roman" panose="02020603050405020304" pitchFamily="18" charset="0"/>
            </a:rPr>
            <a:t>sosial</a:t>
          </a:r>
          <a:r>
            <a:rPr lang="en-ID" sz="2200" kern="1200" dirty="0">
              <a:latin typeface="Times New Roman" panose="02020603050405020304" pitchFamily="18" charset="0"/>
              <a:cs typeface="Times New Roman" panose="02020603050405020304" pitchFamily="18" charset="0"/>
            </a:rPr>
            <a:t> dan website Dinas </a:t>
          </a:r>
          <a:r>
            <a:rPr lang="en-ID" sz="2200" kern="1200" dirty="0" err="1">
              <a:latin typeface="Times New Roman" panose="02020603050405020304" pitchFamily="18" charset="0"/>
              <a:cs typeface="Times New Roman" panose="02020603050405020304" pitchFamily="18" charset="0"/>
            </a:rPr>
            <a:t>Kearsipan</a:t>
          </a:r>
          <a:r>
            <a:rPr lang="en-ID" sz="2200" kern="1200" dirty="0">
              <a:latin typeface="Times New Roman" panose="02020603050405020304" pitchFamily="18" charset="0"/>
              <a:cs typeface="Times New Roman" panose="02020603050405020304" pitchFamily="18" charset="0"/>
            </a:rPr>
            <a:t> dan </a:t>
          </a:r>
          <a:r>
            <a:rPr lang="en-ID" sz="2200" kern="1200" dirty="0" err="1">
              <a:latin typeface="Times New Roman" panose="02020603050405020304" pitchFamily="18" charset="0"/>
              <a:cs typeface="Times New Roman" panose="02020603050405020304" pitchFamily="18" charset="0"/>
            </a:rPr>
            <a:t>Perpustakaan</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serta</a:t>
          </a:r>
          <a:r>
            <a:rPr lang="en-ID" sz="2200" kern="1200" dirty="0">
              <a:latin typeface="Times New Roman" panose="02020603050405020304" pitchFamily="18" charset="0"/>
              <a:cs typeface="Times New Roman" panose="02020603050405020304" pitchFamily="18" charset="0"/>
            </a:rPr>
            <a:t> </a:t>
          </a:r>
          <a:r>
            <a:rPr lang="en-ID" sz="2200" kern="1200" dirty="0" err="1">
              <a:latin typeface="Times New Roman" panose="02020603050405020304" pitchFamily="18" charset="0"/>
              <a:cs typeface="Times New Roman" panose="02020603050405020304" pitchFamily="18" charset="0"/>
            </a:rPr>
            <a:t>dibantu</a:t>
          </a:r>
          <a:r>
            <a:rPr lang="en-ID" sz="2200" kern="1200" dirty="0">
              <a:latin typeface="Times New Roman" panose="02020603050405020304" pitchFamily="18" charset="0"/>
              <a:cs typeface="Times New Roman" panose="02020603050405020304" pitchFamily="18" charset="0"/>
            </a:rPr>
            <a:t> oleh Dinas </a:t>
          </a:r>
          <a:r>
            <a:rPr lang="en-ID" sz="2200" kern="1200" dirty="0" err="1">
              <a:latin typeface="Times New Roman" panose="02020603050405020304" pitchFamily="18" charset="0"/>
              <a:cs typeface="Times New Roman" panose="02020603050405020304" pitchFamily="18" charset="0"/>
            </a:rPr>
            <a:t>Komunikasi</a:t>
          </a:r>
          <a:r>
            <a:rPr lang="en-ID" sz="2200" kern="1200" dirty="0">
              <a:latin typeface="Times New Roman" panose="02020603050405020304" pitchFamily="18" charset="0"/>
              <a:cs typeface="Times New Roman" panose="02020603050405020304" pitchFamily="18" charset="0"/>
            </a:rPr>
            <a:t> dan </a:t>
          </a:r>
          <a:r>
            <a:rPr lang="en-ID" sz="2200" kern="1200" dirty="0" err="1">
              <a:latin typeface="Times New Roman" panose="02020603050405020304" pitchFamily="18" charset="0"/>
              <a:cs typeface="Times New Roman" panose="02020603050405020304" pitchFamily="18" charset="0"/>
            </a:rPr>
            <a:t>Informatika</a:t>
          </a:r>
          <a:r>
            <a:rPr lang="en-ID" sz="2200" kern="1200" dirty="0">
              <a:latin typeface="Times New Roman" panose="02020603050405020304" pitchFamily="18" charset="0"/>
              <a:cs typeface="Times New Roman" panose="02020603050405020304" pitchFamily="18" charset="0"/>
            </a:rPr>
            <a:t>.</a:t>
          </a:r>
        </a:p>
        <a:p>
          <a:pPr marL="228600" lvl="1" indent="-228600" algn="just" defTabSz="977900">
            <a:lnSpc>
              <a:spcPct val="100000"/>
            </a:lnSpc>
            <a:spcBef>
              <a:spcPct val="0"/>
            </a:spcBef>
            <a:spcAft>
              <a:spcPct val="15000"/>
            </a:spcAft>
            <a:buFont typeface="+mj-lt"/>
            <a:buChar char="••"/>
          </a:pPr>
          <a:r>
            <a:rPr lang="fi-FI" sz="2200" kern="1200" dirty="0">
              <a:latin typeface="Times New Roman" panose="02020603050405020304" pitchFamily="18" charset="0"/>
              <a:cs typeface="Times New Roman" panose="02020603050405020304" pitchFamily="18" charset="0"/>
            </a:rPr>
            <a:t>Melakukan Sosialisasi tentang iPusOKI kepada masyarakat dan pelajar/mahasiswa di Kabupaten Ogan Komering Ilir</a:t>
          </a:r>
          <a:endParaRPr lang="en-ID" sz="2200" kern="1200" dirty="0">
            <a:latin typeface="Times New Roman" panose="02020603050405020304" pitchFamily="18" charset="0"/>
            <a:cs typeface="Times New Roman" panose="02020603050405020304" pitchFamily="18" charset="0"/>
          </a:endParaRPr>
        </a:p>
      </dsp:txBody>
      <dsp:txXfrm>
        <a:off x="0" y="441980"/>
        <a:ext cx="5501741" cy="4383328"/>
      </dsp:txXfrm>
    </dsp:sp>
    <dsp:sp modelId="{D5708358-C7E7-4226-86E1-1457708844AD}">
      <dsp:nvSpPr>
        <dsp:cNvPr id="0" name=""/>
        <dsp:cNvSpPr/>
      </dsp:nvSpPr>
      <dsp:spPr>
        <a:xfrm>
          <a:off x="63925" y="0"/>
          <a:ext cx="5144435" cy="508036"/>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5567" tIns="0" rIns="145567" bIns="0" numCol="1" spcCol="1270" anchor="ctr" anchorCtr="0">
          <a:noAutofit/>
        </a:bodyPr>
        <a:lstStyle/>
        <a:p>
          <a:pPr lvl="0" algn="l" defTabSz="977900">
            <a:lnSpc>
              <a:spcPct val="90000"/>
            </a:lnSpc>
            <a:spcBef>
              <a:spcPct val="0"/>
            </a:spcBef>
            <a:spcAft>
              <a:spcPct val="35000"/>
            </a:spcAft>
          </a:pPr>
          <a:r>
            <a:rPr lang="en-US" sz="2200" b="1" kern="1200" dirty="0"/>
            <a:t>TUJUAN JANGKA MENENGAH :</a:t>
          </a:r>
          <a:endParaRPr lang="en-ID" sz="2200" b="1" kern="1200" dirty="0"/>
        </a:p>
      </dsp:txBody>
      <dsp:txXfrm>
        <a:off x="88725" y="24800"/>
        <a:ext cx="5094835" cy="4584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8F9EE2-6373-40E1-A4CD-648FA65A1CC2}">
      <dsp:nvSpPr>
        <dsp:cNvPr id="0" name=""/>
        <dsp:cNvSpPr/>
      </dsp:nvSpPr>
      <dsp:spPr>
        <a:xfrm>
          <a:off x="0" y="546847"/>
          <a:ext cx="5348279" cy="3897376"/>
        </a:xfrm>
        <a:prstGeom prst="rect">
          <a:avLst/>
        </a:prstGeom>
        <a:solidFill>
          <a:schemeClr val="accent6">
            <a:alpha val="90000"/>
            <a:tint val="40000"/>
            <a:hueOff val="0"/>
            <a:satOff val="0"/>
            <a:lumOff val="0"/>
            <a:alphaOff val="0"/>
          </a:schemeClr>
        </a:solidFill>
        <a:ln w="9525" cap="flat" cmpd="sng" algn="ctr">
          <a:solidFill>
            <a:schemeClr val="accent6">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415086" tIns="270764" rIns="415086" bIns="170688" numCol="1" spcCol="1270" anchor="t" anchorCtr="0">
          <a:noAutofit/>
        </a:bodyPr>
        <a:lstStyle/>
        <a:p>
          <a:pPr marL="228600" lvl="1" indent="-228600" algn="just" defTabSz="1066800">
            <a:lnSpc>
              <a:spcPct val="100000"/>
            </a:lnSpc>
            <a:spcBef>
              <a:spcPct val="0"/>
            </a:spcBef>
            <a:spcAft>
              <a:spcPct val="15000"/>
            </a:spcAft>
            <a:buFont typeface="+mj-lt"/>
            <a:buChar char="••"/>
          </a:pPr>
          <a:r>
            <a:rPr lang="en-ID" sz="2400" kern="1200" dirty="0" err="1">
              <a:latin typeface="Times New Roman" panose="02020603050405020304" pitchFamily="18" charset="0"/>
              <a:cs typeface="Times New Roman" panose="02020603050405020304" pitchFamily="18" charset="0"/>
            </a:rPr>
            <a:t>Terlaksananya</a:t>
          </a:r>
          <a:r>
            <a:rPr lang="en-ID" sz="2400" kern="1200" dirty="0">
              <a:latin typeface="Times New Roman" panose="02020603050405020304" pitchFamily="18" charset="0"/>
              <a:cs typeface="Times New Roman" panose="02020603050405020304" pitchFamily="18" charset="0"/>
            </a:rPr>
            <a:t> MoU </a:t>
          </a:r>
          <a:r>
            <a:rPr lang="en-ID" sz="2400" kern="1200" dirty="0" err="1">
              <a:latin typeface="Times New Roman" panose="02020603050405020304" pitchFamily="18" charset="0"/>
              <a:cs typeface="Times New Roman" panose="02020603050405020304" pitchFamily="18" charset="0"/>
            </a:rPr>
            <a:t>dengan</a:t>
          </a:r>
          <a:r>
            <a:rPr lang="en-ID" sz="2400" kern="1200" dirty="0">
              <a:latin typeface="Times New Roman" panose="02020603050405020304" pitchFamily="18" charset="0"/>
              <a:cs typeface="Times New Roman" panose="02020603050405020304" pitchFamily="18" charset="0"/>
            </a:rPr>
            <a:t> Dinas PMD, Dinas </a:t>
          </a:r>
          <a:r>
            <a:rPr lang="en-ID" sz="2400" kern="1200" dirty="0" err="1">
              <a:latin typeface="Times New Roman" panose="02020603050405020304" pitchFamily="18" charset="0"/>
              <a:cs typeface="Times New Roman" panose="02020603050405020304" pitchFamily="18" charset="0"/>
            </a:rPr>
            <a:t>Kominfo</a:t>
          </a:r>
          <a:r>
            <a:rPr lang="en-ID" sz="2400" kern="1200" dirty="0">
              <a:latin typeface="Times New Roman" panose="02020603050405020304" pitchFamily="18" charset="0"/>
              <a:cs typeface="Times New Roman" panose="02020603050405020304" pitchFamily="18" charset="0"/>
            </a:rPr>
            <a:t>, Bunda </a:t>
          </a:r>
          <a:r>
            <a:rPr lang="en-ID" sz="2400" kern="1200" dirty="0" err="1">
              <a:latin typeface="Times New Roman" panose="02020603050405020304" pitchFamily="18" charset="0"/>
              <a:cs typeface="Times New Roman" panose="02020603050405020304" pitchFamily="18" charset="0"/>
            </a:rPr>
            <a:t>Literasi</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Pengelola</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Perpustakaan</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Desa</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Pengelola</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Perpustakaan</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Sekolah</a:t>
          </a:r>
          <a:r>
            <a:rPr lang="en-ID" sz="2400" kern="1200" dirty="0">
              <a:latin typeface="Times New Roman" panose="02020603050405020304" pitchFamily="18" charset="0"/>
              <a:cs typeface="Times New Roman" panose="02020603050405020304" pitchFamily="18" charset="0"/>
            </a:rPr>
            <a:t> agar </a:t>
          </a:r>
          <a:r>
            <a:rPr lang="en-ID" sz="2400" kern="1200" dirty="0" err="1">
              <a:latin typeface="Times New Roman" panose="02020603050405020304" pitchFamily="18" charset="0"/>
              <a:cs typeface="Times New Roman" panose="02020603050405020304" pitchFamily="18" charset="0"/>
            </a:rPr>
            <a:t>aplikasi</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iPusOKI</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semakin</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dikenal</a:t>
          </a:r>
          <a:r>
            <a:rPr lang="en-ID" sz="2400" kern="1200" dirty="0">
              <a:latin typeface="Times New Roman" panose="02020603050405020304" pitchFamily="18" charset="0"/>
              <a:cs typeface="Times New Roman" panose="02020603050405020304" pitchFamily="18" charset="0"/>
            </a:rPr>
            <a:t> dan </a:t>
          </a:r>
          <a:r>
            <a:rPr lang="en-ID" sz="2400" kern="1200" dirty="0" err="1">
              <a:latin typeface="Times New Roman" panose="02020603050405020304" pitchFamily="18" charset="0"/>
              <a:cs typeface="Times New Roman" panose="02020603050405020304" pitchFamily="18" charset="0"/>
            </a:rPr>
            <a:t>bermanfaat</a:t>
          </a:r>
          <a:r>
            <a:rPr lang="en-ID" sz="2400" kern="1200" dirty="0">
              <a:latin typeface="Times New Roman" panose="02020603050405020304" pitchFamily="18" charset="0"/>
              <a:cs typeface="Times New Roman" panose="02020603050405020304" pitchFamily="18" charset="0"/>
            </a:rPr>
            <a:t> di </a:t>
          </a:r>
          <a:r>
            <a:rPr lang="en-ID" sz="2400" kern="1200" dirty="0" err="1">
              <a:latin typeface="Times New Roman" panose="02020603050405020304" pitchFamily="18" charset="0"/>
              <a:cs typeface="Times New Roman" panose="02020603050405020304" pitchFamily="18" charset="0"/>
            </a:rPr>
            <a:t>masyarakat</a:t>
          </a:r>
          <a:r>
            <a:rPr lang="en-ID" sz="2400" kern="1200" dirty="0">
              <a:latin typeface="Times New Roman" panose="02020603050405020304" pitchFamily="18" charset="0"/>
              <a:cs typeface="Times New Roman" panose="02020603050405020304" pitchFamily="18" charset="0"/>
            </a:rPr>
            <a:t> </a:t>
          </a:r>
          <a:r>
            <a:rPr lang="en-ID" sz="2400" kern="1200" dirty="0" err="1">
              <a:latin typeface="Times New Roman" panose="02020603050405020304" pitchFamily="18" charset="0"/>
              <a:cs typeface="Times New Roman" panose="02020603050405020304" pitchFamily="18" charset="0"/>
            </a:rPr>
            <a:t>Kabupaten</a:t>
          </a:r>
          <a:r>
            <a:rPr lang="en-ID" sz="2400" kern="1200" dirty="0">
              <a:latin typeface="Times New Roman" panose="02020603050405020304" pitchFamily="18" charset="0"/>
              <a:cs typeface="Times New Roman" panose="02020603050405020304" pitchFamily="18" charset="0"/>
            </a:rPr>
            <a:t> OKI.</a:t>
          </a:r>
        </a:p>
        <a:p>
          <a:pPr marL="228600" lvl="1" indent="-228600" algn="just" defTabSz="1066800">
            <a:lnSpc>
              <a:spcPct val="90000"/>
            </a:lnSpc>
            <a:spcBef>
              <a:spcPct val="0"/>
            </a:spcBef>
            <a:spcAft>
              <a:spcPct val="15000"/>
            </a:spcAft>
            <a:buFont typeface="+mj-lt"/>
            <a:buChar char="••"/>
          </a:pPr>
          <a:r>
            <a:rPr lang="en-ID" sz="2400" kern="1200" dirty="0">
              <a:latin typeface="Times New Roman" panose="02020603050405020304" pitchFamily="18" charset="0"/>
              <a:cs typeface="Times New Roman" panose="02020603050405020304" pitchFamily="18" charset="0"/>
            </a:rPr>
            <a:t>Hasil Monitoring dan </a:t>
          </a:r>
          <a:r>
            <a:rPr lang="en-ID" sz="2400" kern="1200" dirty="0" err="1">
              <a:latin typeface="Times New Roman" panose="02020603050405020304" pitchFamily="18" charset="0"/>
              <a:cs typeface="Times New Roman" panose="02020603050405020304" pitchFamily="18" charset="0"/>
            </a:rPr>
            <a:t>Evaluasi</a:t>
          </a:r>
          <a:r>
            <a:rPr lang="en-ID" sz="2400" kern="1200" dirty="0">
              <a:latin typeface="Times New Roman" panose="02020603050405020304" pitchFamily="18" charset="0"/>
              <a:cs typeface="Times New Roman" panose="02020603050405020304" pitchFamily="18" charset="0"/>
            </a:rPr>
            <a:t> program SIPIL OKI </a:t>
          </a:r>
          <a:r>
            <a:rPr lang="en-ID" sz="2400" kern="1200" dirty="0" err="1">
              <a:latin typeface="Times New Roman" panose="02020603050405020304" pitchFamily="18" charset="0"/>
              <a:cs typeface="Times New Roman" panose="02020603050405020304" pitchFamily="18" charset="0"/>
            </a:rPr>
            <a:t>sebagai</a:t>
          </a:r>
          <a:r>
            <a:rPr lang="en-ID" sz="2400" kern="1200" dirty="0">
              <a:latin typeface="Times New Roman" panose="02020603050405020304" pitchFamily="18" charset="0"/>
              <a:cs typeface="Times New Roman" panose="02020603050405020304" pitchFamily="18" charset="0"/>
            </a:rPr>
            <a:t> feedback.</a:t>
          </a:r>
        </a:p>
      </dsp:txBody>
      <dsp:txXfrm>
        <a:off x="0" y="546847"/>
        <a:ext cx="5348279" cy="3897376"/>
      </dsp:txXfrm>
    </dsp:sp>
    <dsp:sp modelId="{B88B0464-D3C8-4AA8-B0D5-BB0FED2DD992}">
      <dsp:nvSpPr>
        <dsp:cNvPr id="0" name=""/>
        <dsp:cNvSpPr/>
      </dsp:nvSpPr>
      <dsp:spPr>
        <a:xfrm>
          <a:off x="0" y="0"/>
          <a:ext cx="4914094" cy="607893"/>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1507" tIns="0" rIns="141507" bIns="0" numCol="1" spcCol="1270" anchor="ctr" anchorCtr="0">
          <a:noAutofit/>
        </a:bodyPr>
        <a:lstStyle/>
        <a:p>
          <a:pPr lvl="0" algn="l" defTabSz="1022350">
            <a:lnSpc>
              <a:spcPct val="90000"/>
            </a:lnSpc>
            <a:spcBef>
              <a:spcPct val="0"/>
            </a:spcBef>
            <a:spcAft>
              <a:spcPct val="35000"/>
            </a:spcAft>
          </a:pPr>
          <a:r>
            <a:rPr lang="en-US" sz="2300" b="1" kern="1200" dirty="0"/>
            <a:t>TUJUAN JANGKA PANJANG :</a:t>
          </a:r>
          <a:endParaRPr lang="en-ID" sz="2300" b="1" kern="1200" dirty="0"/>
        </a:p>
      </dsp:txBody>
      <dsp:txXfrm>
        <a:off x="29675" y="29675"/>
        <a:ext cx="4854744" cy="54854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38E38A-0444-4FE1-81C4-0D317A6FDFFE}" type="datetimeFigureOut">
              <a:rPr lang="en-ID" smtClean="0"/>
              <a:t>18/12/2024</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D42F66-95D3-4A60-9922-E32E460146D9}" type="slidenum">
              <a:rPr lang="en-ID" smtClean="0"/>
              <a:t>‹#›</a:t>
            </a:fld>
            <a:endParaRPr lang="en-ID"/>
          </a:p>
        </p:txBody>
      </p:sp>
    </p:spTree>
    <p:extLst>
      <p:ext uri="{BB962C8B-B14F-4D97-AF65-F5344CB8AC3E}">
        <p14:creationId xmlns:p14="http://schemas.microsoft.com/office/powerpoint/2010/main" val="2270945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5FD42F66-95D3-4A60-9922-E32E460146D9}" type="slidenum">
              <a:rPr lang="en-ID" smtClean="0"/>
              <a:t>1</a:t>
            </a:fld>
            <a:endParaRPr lang="en-ID"/>
          </a:p>
        </p:txBody>
      </p:sp>
    </p:spTree>
    <p:extLst>
      <p:ext uri="{BB962C8B-B14F-4D97-AF65-F5344CB8AC3E}">
        <p14:creationId xmlns:p14="http://schemas.microsoft.com/office/powerpoint/2010/main" val="3837661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5FD42F66-95D3-4A60-9922-E32E460146D9}" type="slidenum">
              <a:rPr lang="en-ID" smtClean="0"/>
              <a:t>6</a:t>
            </a:fld>
            <a:endParaRPr lang="en-ID"/>
          </a:p>
        </p:txBody>
      </p:sp>
    </p:spTree>
    <p:extLst>
      <p:ext uri="{BB962C8B-B14F-4D97-AF65-F5344CB8AC3E}">
        <p14:creationId xmlns:p14="http://schemas.microsoft.com/office/powerpoint/2010/main" val="4053031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5FD42F66-95D3-4A60-9922-E32E460146D9}" type="slidenum">
              <a:rPr lang="en-ID" smtClean="0"/>
              <a:t>11</a:t>
            </a:fld>
            <a:endParaRPr lang="en-ID"/>
          </a:p>
        </p:txBody>
      </p:sp>
    </p:spTree>
    <p:extLst>
      <p:ext uri="{BB962C8B-B14F-4D97-AF65-F5344CB8AC3E}">
        <p14:creationId xmlns:p14="http://schemas.microsoft.com/office/powerpoint/2010/main" val="73449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99793EB-02B4-BFB8-3205-F77F8C955A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58CC58C-1010-DC48-BEAB-A5E3F5E1C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76F0986-4E3E-5E36-CD31-4BE1AEE57FA8}"/>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xmlns="" id="{620AB7E8-FC52-5853-F8E9-65984F48EE7F}"/>
              </a:ext>
            </a:extLst>
          </p:cNvPr>
          <p:cNvSpPr>
            <a:spLocks noGrp="1"/>
          </p:cNvSpPr>
          <p:nvPr>
            <p:ph type="sldNum" sz="quarter" idx="5"/>
          </p:nvPr>
        </p:nvSpPr>
        <p:spPr/>
        <p:txBody>
          <a:bodyPr/>
          <a:lstStyle/>
          <a:p>
            <a:fld id="{5FD42F66-95D3-4A60-9922-E32E460146D9}" type="slidenum">
              <a:rPr lang="en-ID" smtClean="0"/>
              <a:t>12</a:t>
            </a:fld>
            <a:endParaRPr lang="en-ID"/>
          </a:p>
        </p:txBody>
      </p:sp>
    </p:spTree>
    <p:extLst>
      <p:ext uri="{BB962C8B-B14F-4D97-AF65-F5344CB8AC3E}">
        <p14:creationId xmlns:p14="http://schemas.microsoft.com/office/powerpoint/2010/main" val="2798735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0BA3E58-C140-0474-DF6C-18C6F5A96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974BF0B-3E27-1235-63D8-B8F23FBFFC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A884F35-9C93-D92D-724A-B137C3D35C09}"/>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xmlns="" id="{7D8BB981-B787-A4C0-0827-94B3BC014018}"/>
              </a:ext>
            </a:extLst>
          </p:cNvPr>
          <p:cNvSpPr>
            <a:spLocks noGrp="1"/>
          </p:cNvSpPr>
          <p:nvPr>
            <p:ph type="sldNum" sz="quarter" idx="5"/>
          </p:nvPr>
        </p:nvSpPr>
        <p:spPr/>
        <p:txBody>
          <a:bodyPr/>
          <a:lstStyle/>
          <a:p>
            <a:fld id="{5FD42F66-95D3-4A60-9922-E32E460146D9}" type="slidenum">
              <a:rPr lang="en-ID" smtClean="0"/>
              <a:t>13</a:t>
            </a:fld>
            <a:endParaRPr lang="en-ID"/>
          </a:p>
        </p:txBody>
      </p:sp>
    </p:spTree>
    <p:extLst>
      <p:ext uri="{BB962C8B-B14F-4D97-AF65-F5344CB8AC3E}">
        <p14:creationId xmlns:p14="http://schemas.microsoft.com/office/powerpoint/2010/main" val="2642705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E92C5A2-2EE2-6A78-50B9-36C63F3BE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2331EBC-32FE-FA86-7E36-EE5CFA1CB1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54583EE-44E7-03C7-961C-40FD4A1329EA}"/>
              </a:ext>
            </a:extLst>
          </p:cNvPr>
          <p:cNvSpPr>
            <a:spLocks noGrp="1"/>
          </p:cNvSpPr>
          <p:nvPr>
            <p:ph type="body" idx="1"/>
          </p:nvPr>
        </p:nvSpPr>
        <p:spPr/>
        <p:txBody>
          <a:bodyPr/>
          <a:lstStyle/>
          <a:p>
            <a:endParaRPr lang="en-ID" dirty="0"/>
          </a:p>
        </p:txBody>
      </p:sp>
      <p:sp>
        <p:nvSpPr>
          <p:cNvPr id="4" name="Slide Number Placeholder 3">
            <a:extLst>
              <a:ext uri="{FF2B5EF4-FFF2-40B4-BE49-F238E27FC236}">
                <a16:creationId xmlns:a16="http://schemas.microsoft.com/office/drawing/2014/main" xmlns="" id="{DAE58DD3-76BB-716C-A682-3327B9C93DA1}"/>
              </a:ext>
            </a:extLst>
          </p:cNvPr>
          <p:cNvSpPr>
            <a:spLocks noGrp="1"/>
          </p:cNvSpPr>
          <p:nvPr>
            <p:ph type="sldNum" sz="quarter" idx="5"/>
          </p:nvPr>
        </p:nvSpPr>
        <p:spPr/>
        <p:txBody>
          <a:bodyPr/>
          <a:lstStyle/>
          <a:p>
            <a:fld id="{5FD42F66-95D3-4A60-9922-E32E460146D9}" type="slidenum">
              <a:rPr lang="en-ID" smtClean="0"/>
              <a:t>14</a:t>
            </a:fld>
            <a:endParaRPr lang="en-ID"/>
          </a:p>
        </p:txBody>
      </p:sp>
    </p:spTree>
    <p:extLst>
      <p:ext uri="{BB962C8B-B14F-4D97-AF65-F5344CB8AC3E}">
        <p14:creationId xmlns:p14="http://schemas.microsoft.com/office/powerpoint/2010/main" val="867542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8.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1.jpe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diagramQuickStyle" Target="../diagrams/quickStyle2.xml"/><Relationship Id="rId18" Type="http://schemas.openxmlformats.org/officeDocument/2006/relationships/diagramQuickStyle" Target="../diagrams/quickStyle3.xml"/><Relationship Id="rId3" Type="http://schemas.openxmlformats.org/officeDocument/2006/relationships/image" Target="../media/image2.png"/><Relationship Id="rId21" Type="http://schemas.openxmlformats.org/officeDocument/2006/relationships/image" Target="../media/image8.png"/><Relationship Id="rId7" Type="http://schemas.openxmlformats.org/officeDocument/2006/relationships/diagramLayout" Target="../diagrams/layout1.xml"/><Relationship Id="rId12" Type="http://schemas.openxmlformats.org/officeDocument/2006/relationships/diagramLayout" Target="../diagrams/layout2.xml"/><Relationship Id="rId17" Type="http://schemas.openxmlformats.org/officeDocument/2006/relationships/diagramLayout" Target="../diagrams/layout3.xml"/><Relationship Id="rId2" Type="http://schemas.openxmlformats.org/officeDocument/2006/relationships/image" Target="../media/image1.jpeg"/><Relationship Id="rId16" Type="http://schemas.openxmlformats.org/officeDocument/2006/relationships/diagramData" Target="../diagrams/data3.xml"/><Relationship Id="rId20" Type="http://schemas.microsoft.com/office/2007/relationships/diagramDrawing" Target="../diagrams/drawing3.xml"/><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diagramData" Target="../diagrams/data2.xml"/><Relationship Id="rId5" Type="http://schemas.openxmlformats.org/officeDocument/2006/relationships/image" Target="../media/image6.png"/><Relationship Id="rId15" Type="http://schemas.microsoft.com/office/2007/relationships/diagramDrawing" Target="../diagrams/drawing2.xml"/><Relationship Id="rId10" Type="http://schemas.microsoft.com/office/2007/relationships/diagramDrawing" Target="../diagrams/drawing1.xml"/><Relationship Id="rId19" Type="http://schemas.openxmlformats.org/officeDocument/2006/relationships/diagramColors" Target="../diagrams/colors3.xml"/><Relationship Id="rId4" Type="http://schemas.openxmlformats.org/officeDocument/2006/relationships/image" Target="../media/image12.png"/><Relationship Id="rId9" Type="http://schemas.openxmlformats.org/officeDocument/2006/relationships/diagramColors" Target="../diagrams/colors1.xml"/><Relationship Id="rId14" Type="http://schemas.openxmlformats.org/officeDocument/2006/relationships/diagramColors" Target="../diagrams/colors2.xml"/><Relationship Id="rId22"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4.png"/><Relationship Id="rId5" Type="http://schemas.openxmlformats.org/officeDocument/2006/relationships/image" Target="../media/image3.png"/><Relationship Id="rId15" Type="http://schemas.openxmlformats.org/officeDocument/2006/relationships/image" Target="../media/image11.jpeg"/><Relationship Id="rId10" Type="http://schemas.openxmlformats.org/officeDocument/2006/relationships/image" Target="../media/image13.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8.svg"/><Relationship Id="rId9"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11.jpeg"/><Relationship Id="rId5" Type="http://schemas.openxmlformats.org/officeDocument/2006/relationships/image" Target="../media/image18.png"/><Relationship Id="rId10" Type="http://schemas.openxmlformats.org/officeDocument/2006/relationships/image" Target="../media/image8.png"/><Relationship Id="rId4" Type="http://schemas.openxmlformats.org/officeDocument/2006/relationships/image" Target="../media/image18.sv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8.png"/><Relationship Id="rId3" Type="http://schemas.openxmlformats.org/officeDocument/2006/relationships/image" Target="../media/image17.png"/><Relationship Id="rId7" Type="http://schemas.openxmlformats.org/officeDocument/2006/relationships/image" Target="../media/image24.png"/><Relationship Id="rId12" Type="http://schemas.openxmlformats.org/officeDocument/2006/relationships/image" Target="../media/image11.jpeg"/><Relationship Id="rId17" Type="http://schemas.openxmlformats.org/officeDocument/2006/relationships/image" Target="../media/image30.jpeg"/><Relationship Id="rId2" Type="http://schemas.openxmlformats.org/officeDocument/2006/relationships/image" Target="../media/image1.jpeg"/><Relationship Id="rId16" Type="http://schemas.microsoft.com/office/2007/relationships/hdphoto" Target="../media/hdphoto2.wdp"/><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8.png"/><Relationship Id="rId5" Type="http://schemas.openxmlformats.org/officeDocument/2006/relationships/image" Target="../media/image18.png"/><Relationship Id="rId15" Type="http://schemas.openxmlformats.org/officeDocument/2006/relationships/image" Target="../media/image29.png"/><Relationship Id="rId10" Type="http://schemas.openxmlformats.org/officeDocument/2006/relationships/image" Target="../media/image27.png"/><Relationship Id="rId4" Type="http://schemas.openxmlformats.org/officeDocument/2006/relationships/image" Target="../media/image18.svg"/><Relationship Id="rId9" Type="http://schemas.openxmlformats.org/officeDocument/2006/relationships/image" Target="../media/image26.png"/><Relationship Id="rId1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7.png"/><Relationship Id="rId7" Type="http://schemas.openxmlformats.org/officeDocument/2006/relationships/image" Target="../media/image8.png"/><Relationship Id="rId12" Type="http://schemas.openxmlformats.org/officeDocument/2006/relationships/image" Target="../media/image3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33.png"/><Relationship Id="rId5" Type="http://schemas.openxmlformats.org/officeDocument/2006/relationships/image" Target="../media/image18.png"/><Relationship Id="rId10" Type="http://schemas.openxmlformats.org/officeDocument/2006/relationships/image" Target="../media/image32.png"/><Relationship Id="rId4" Type="http://schemas.openxmlformats.org/officeDocument/2006/relationships/image" Target="../media/image18.sv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1.jpeg"/><Relationship Id="rId7" Type="http://schemas.openxmlformats.org/officeDocument/2006/relationships/image" Target="../media/image3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11.jpeg"/><Relationship Id="rId5" Type="http://schemas.openxmlformats.org/officeDocument/2006/relationships/image" Target="../media/image12.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38.jpeg"/></Relationships>
</file>

<file path=ppt/slides/_rels/slide12.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3" Type="http://schemas.openxmlformats.org/officeDocument/2006/relationships/image" Target="../media/image1.jpeg"/><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12.png"/><Relationship Id="rId15" Type="http://schemas.openxmlformats.org/officeDocument/2006/relationships/image" Target="../media/image11.jpeg"/><Relationship Id="rId10" Type="http://schemas.openxmlformats.org/officeDocument/2006/relationships/image" Target="../media/image39.png"/><Relationship Id="rId4" Type="http://schemas.openxmlformats.org/officeDocument/2006/relationships/image" Target="../media/image2.png"/><Relationship Id="rId9" Type="http://schemas.openxmlformats.org/officeDocument/2006/relationships/image" Target="../media/image38.jpeg"/><Relationship Id="rId1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6.jpeg"/><Relationship Id="rId3" Type="http://schemas.openxmlformats.org/officeDocument/2006/relationships/image" Target="../media/image1.jpeg"/><Relationship Id="rId7" Type="http://schemas.openxmlformats.org/officeDocument/2006/relationships/image" Target="../media/image36.jpeg"/><Relationship Id="rId12" Type="http://schemas.openxmlformats.org/officeDocument/2006/relationships/image" Target="../media/image45.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4.jpeg"/><Relationship Id="rId5" Type="http://schemas.openxmlformats.org/officeDocument/2006/relationships/image" Target="../media/image12.png"/><Relationship Id="rId15" Type="http://schemas.openxmlformats.org/officeDocument/2006/relationships/image" Target="../media/image11.jpeg"/><Relationship Id="rId10" Type="http://schemas.openxmlformats.org/officeDocument/2006/relationships/image" Target="../media/image43.jpeg"/><Relationship Id="rId4" Type="http://schemas.openxmlformats.org/officeDocument/2006/relationships/image" Target="../media/image2.png"/><Relationship Id="rId9" Type="http://schemas.openxmlformats.org/officeDocument/2006/relationships/image" Target="../media/image38.jpeg"/><Relationship Id="rId1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36.jpeg"/><Relationship Id="rId12" Type="http://schemas.openxmlformats.org/officeDocument/2006/relationships/image" Target="../media/image49.jpeg"/><Relationship Id="rId2" Type="http://schemas.openxmlformats.org/officeDocument/2006/relationships/notesSlide" Target="../notesSlides/notesSlide6.xml"/><Relationship Id="rId16"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8.jpeg"/><Relationship Id="rId5" Type="http://schemas.openxmlformats.org/officeDocument/2006/relationships/image" Target="../media/image12.png"/><Relationship Id="rId15" Type="http://schemas.openxmlformats.org/officeDocument/2006/relationships/image" Target="../media/image50.jpeg"/><Relationship Id="rId10" Type="http://schemas.openxmlformats.org/officeDocument/2006/relationships/image" Target="../media/image47.jpeg"/><Relationship Id="rId4" Type="http://schemas.openxmlformats.org/officeDocument/2006/relationships/image" Target="../media/image2.png"/><Relationship Id="rId9" Type="http://schemas.openxmlformats.org/officeDocument/2006/relationships/image" Target="../media/image38.jpeg"/><Relationship Id="rId14" Type="http://schemas.openxmlformats.org/officeDocument/2006/relationships/image" Target="../media/image11.jpe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52.png"/><Relationship Id="rId4" Type="http://schemas.openxmlformats.org/officeDocument/2006/relationships/image" Target="../media/image2.png"/><Relationship Id="rId9"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6.jpeg"/><Relationship Id="rId3"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5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54.jpeg"/><Relationship Id="rId5" Type="http://schemas.openxmlformats.org/officeDocument/2006/relationships/image" Target="../media/image3.png"/><Relationship Id="rId15" Type="http://schemas.openxmlformats.org/officeDocument/2006/relationships/image" Target="../media/image11.jpeg"/><Relationship Id="rId10" Type="http://schemas.openxmlformats.org/officeDocument/2006/relationships/image" Target="../media/image53.jpe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8.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58.jpeg"/><Relationship Id="rId5" Type="http://schemas.openxmlformats.org/officeDocument/2006/relationships/image" Target="../media/image3.png"/><Relationship Id="rId10" Type="http://schemas.openxmlformats.org/officeDocument/2006/relationships/image" Target="../media/image57.jp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59.png"/></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7.png"/><Relationship Id="rId7" Type="http://schemas.openxmlformats.org/officeDocument/2006/relationships/image" Target="../media/image6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11.jpeg"/><Relationship Id="rId4" Type="http://schemas.openxmlformats.org/officeDocument/2006/relationships/image" Target="../media/image18.svg"/><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8.png"/><Relationship Id="rId5" Type="http://schemas.openxmlformats.org/officeDocument/2006/relationships/image" Target="../media/image62.png"/><Relationship Id="rId10" Type="http://schemas.openxmlformats.org/officeDocument/2006/relationships/image" Target="../media/image65.png"/><Relationship Id="rId4" Type="http://schemas.openxmlformats.org/officeDocument/2006/relationships/image" Target="../media/image6.png"/><Relationship Id="rId9" Type="http://schemas.openxmlformats.org/officeDocument/2006/relationships/image" Target="../media/image64.png"/></Relationships>
</file>

<file path=ppt/slides/_rels/slide20.xml.rels><?xml version="1.0" encoding="UTF-8" standalone="yes"?>
<Relationships xmlns="http://schemas.openxmlformats.org/package/2006/relationships"><Relationship Id="rId8" Type="http://schemas.openxmlformats.org/officeDocument/2006/relationships/image" Target="../media/image66.png"/><Relationship Id="rId13" Type="http://schemas.microsoft.com/office/2007/relationships/hdphoto" Target="../media/hdphoto4.wdp"/><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6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microsoft.com/office/2007/relationships/hdphoto" Target="../media/hdphoto3.wdp"/><Relationship Id="rId5" Type="http://schemas.openxmlformats.org/officeDocument/2006/relationships/image" Target="../media/image62.png"/><Relationship Id="rId15" Type="http://schemas.openxmlformats.org/officeDocument/2006/relationships/image" Target="../media/image11.jpeg"/><Relationship Id="rId10" Type="http://schemas.openxmlformats.org/officeDocument/2006/relationships/image" Target="../media/image68.png"/><Relationship Id="rId4" Type="http://schemas.openxmlformats.org/officeDocument/2006/relationships/image" Target="../media/image6.png"/><Relationship Id="rId9" Type="http://schemas.openxmlformats.org/officeDocument/2006/relationships/image" Target="../media/image67.png"/><Relationship Id="rId14"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7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2.png"/><Relationship Id="rId10" Type="http://schemas.openxmlformats.org/officeDocument/2006/relationships/image" Target="../media/image11.jpeg"/><Relationship Id="rId4" Type="http://schemas.openxmlformats.org/officeDocument/2006/relationships/image" Target="../media/image6.png"/><Relationship Id="rId9" Type="http://schemas.openxmlformats.org/officeDocument/2006/relationships/image" Target="../media/image8.png"/></Relationships>
</file>

<file path=ppt/slides/_rels/slide22.xml.rels><?xml version="1.0" encoding="UTF-8" standalone="yes"?>
<Relationships xmlns="http://schemas.openxmlformats.org/package/2006/relationships"><Relationship Id="rId8" Type="http://schemas.openxmlformats.org/officeDocument/2006/relationships/image" Target="../media/image71.jpeg"/><Relationship Id="rId13"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74.jpeg"/><Relationship Id="rId5" Type="http://schemas.openxmlformats.org/officeDocument/2006/relationships/image" Target="../media/image62.png"/><Relationship Id="rId10" Type="http://schemas.openxmlformats.org/officeDocument/2006/relationships/image" Target="../media/image73.jpeg"/><Relationship Id="rId4" Type="http://schemas.openxmlformats.org/officeDocument/2006/relationships/image" Target="../media/image6.png"/><Relationship Id="rId9" Type="http://schemas.openxmlformats.org/officeDocument/2006/relationships/image" Target="../media/image72.jpeg"/></Relationships>
</file>

<file path=ppt/slides/_rels/slide23.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2.png"/><Relationship Id="rId10" Type="http://schemas.openxmlformats.org/officeDocument/2006/relationships/image" Target="../media/image11.jpeg"/><Relationship Id="rId4" Type="http://schemas.openxmlformats.org/officeDocument/2006/relationships/image" Target="../media/image6.png"/><Relationship Id="rId9"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2.png"/><Relationship Id="rId4" Type="http://schemas.openxmlformats.org/officeDocument/2006/relationships/image" Target="../media/image6.png"/><Relationship Id="rId9" Type="http://schemas.openxmlformats.org/officeDocument/2006/relationships/image" Target="../media/image11.jpeg"/></Relationships>
</file>

<file path=ppt/slides/_rels/slide25.xml.rels><?xml version="1.0" encoding="UTF-8" standalone="yes"?>
<Relationships xmlns="http://schemas.openxmlformats.org/package/2006/relationships"><Relationship Id="rId8" Type="http://schemas.openxmlformats.org/officeDocument/2006/relationships/image" Target="../media/image76.jpeg"/><Relationship Id="rId13"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image" Target="../media/image1.jpeg"/><Relationship Id="rId16" Type="http://schemas.openxmlformats.org/officeDocument/2006/relationships/image" Target="../media/image82.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79.jpeg"/><Relationship Id="rId5" Type="http://schemas.openxmlformats.org/officeDocument/2006/relationships/image" Target="../media/image62.png"/><Relationship Id="rId15" Type="http://schemas.openxmlformats.org/officeDocument/2006/relationships/image" Target="../media/image81.jpeg"/><Relationship Id="rId10" Type="http://schemas.openxmlformats.org/officeDocument/2006/relationships/image" Target="../media/image78.jpeg"/><Relationship Id="rId4" Type="http://schemas.openxmlformats.org/officeDocument/2006/relationships/image" Target="../media/image6.png"/><Relationship Id="rId9" Type="http://schemas.openxmlformats.org/officeDocument/2006/relationships/image" Target="../media/image77.jpeg"/><Relationship Id="rId14" Type="http://schemas.openxmlformats.org/officeDocument/2006/relationships/image" Target="../media/image80.jpeg"/></Relationships>
</file>

<file path=ppt/slides/_rels/slide26.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1.jpeg"/><Relationship Id="rId5" Type="http://schemas.openxmlformats.org/officeDocument/2006/relationships/image" Target="../media/image62.png"/><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84.jpeg"/></Relationships>
</file>

<file path=ppt/slides/_rels/slide27.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8.png"/><Relationship Id="rId5" Type="http://schemas.openxmlformats.org/officeDocument/2006/relationships/image" Target="../media/image62.png"/><Relationship Id="rId10" Type="http://schemas.openxmlformats.org/officeDocument/2006/relationships/image" Target="../media/image87.png"/><Relationship Id="rId4" Type="http://schemas.openxmlformats.org/officeDocument/2006/relationships/image" Target="../media/image6.png"/><Relationship Id="rId9" Type="http://schemas.openxmlformats.org/officeDocument/2006/relationships/image" Target="../media/image86.png"/></Relationships>
</file>

<file path=ppt/slides/_rels/slide28.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1.jpeg"/><Relationship Id="rId5" Type="http://schemas.openxmlformats.org/officeDocument/2006/relationships/image" Target="../media/image62.png"/><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89.jpg"/></Relationships>
</file>

<file path=ppt/slides/_rels/slide29.xml.rels><?xml version="1.0" encoding="UTF-8" standalone="yes"?>
<Relationships xmlns="http://schemas.openxmlformats.org/package/2006/relationships"><Relationship Id="rId8" Type="http://schemas.openxmlformats.org/officeDocument/2006/relationships/image" Target="../media/image90.jpeg"/><Relationship Id="rId13"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87.png"/><Relationship Id="rId5" Type="http://schemas.openxmlformats.org/officeDocument/2006/relationships/image" Target="../media/image62.png"/><Relationship Id="rId10" Type="http://schemas.openxmlformats.org/officeDocument/2006/relationships/image" Target="../media/image86.png"/><Relationship Id="rId4" Type="http://schemas.openxmlformats.org/officeDocument/2006/relationships/image" Target="../media/image6.png"/><Relationship Id="rId9" Type="http://schemas.openxmlformats.org/officeDocument/2006/relationships/image" Target="../media/image91.jpeg"/></Relationships>
</file>

<file path=ppt/slides/_rels/slide30.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microsoft.com/office/2007/relationships/hdphoto" Target="../media/hdphoto6.wdp"/><Relationship Id="rId5" Type="http://schemas.openxmlformats.org/officeDocument/2006/relationships/image" Target="../media/image62.png"/><Relationship Id="rId10" Type="http://schemas.openxmlformats.org/officeDocument/2006/relationships/image" Target="../media/image93.png"/><Relationship Id="rId4" Type="http://schemas.openxmlformats.org/officeDocument/2006/relationships/image" Target="../media/image6.png"/><Relationship Id="rId9" Type="http://schemas.microsoft.com/office/2007/relationships/hdphoto" Target="../media/hdphoto5.wdp"/></Relationships>
</file>

<file path=ppt/slides/_rels/slide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2.png"/><Relationship Id="rId4" Type="http://schemas.openxmlformats.org/officeDocument/2006/relationships/image" Target="../media/image6.png"/><Relationship Id="rId9" Type="http://schemas.openxmlformats.org/officeDocument/2006/relationships/image" Target="../media/image11.jpeg"/></Relationships>
</file>

<file path=ppt/slides/_rels/slide3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2.png"/><Relationship Id="rId4" Type="http://schemas.openxmlformats.org/officeDocument/2006/relationships/image" Target="../media/image6.png"/><Relationship Id="rId9" Type="http://schemas.openxmlformats.org/officeDocument/2006/relationships/image" Target="../media/image11.jpeg"/></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9.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11.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353" b="-6353"/>
            </a:stretch>
          </a:blipFill>
        </p:spPr>
      </p:sp>
      <p:sp>
        <p:nvSpPr>
          <p:cNvPr id="3" name="Freeform 3"/>
          <p:cNvSpPr/>
          <p:nvPr/>
        </p:nvSpPr>
        <p:spPr>
          <a:xfrm rot="-10351652" flipH="1">
            <a:off x="-757014" y="2552129"/>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4"/>
            <a:stretch>
              <a:fillRect t="-96674"/>
            </a:stretch>
          </a:blipFill>
        </p:spPr>
      </p:sp>
      <p:sp>
        <p:nvSpPr>
          <p:cNvPr id="4" name="Freeform 4"/>
          <p:cNvSpPr/>
          <p:nvPr/>
        </p:nvSpPr>
        <p:spPr>
          <a:xfrm rot="-10505627" flipH="1">
            <a:off x="8004704" y="3029096"/>
            <a:ext cx="13067093" cy="3795396"/>
          </a:xfrm>
          <a:custGeom>
            <a:avLst/>
            <a:gdLst/>
            <a:ahLst/>
            <a:cxnLst/>
            <a:rect l="l" t="t" r="r" b="b"/>
            <a:pathLst>
              <a:path w="13067093" h="3795396">
                <a:moveTo>
                  <a:pt x="13067093" y="0"/>
                </a:moveTo>
                <a:lnTo>
                  <a:pt x="0" y="0"/>
                </a:lnTo>
                <a:lnTo>
                  <a:pt x="0" y="3795396"/>
                </a:lnTo>
                <a:lnTo>
                  <a:pt x="13067093" y="3795396"/>
                </a:lnTo>
                <a:lnTo>
                  <a:pt x="13067093" y="0"/>
                </a:lnTo>
                <a:close/>
              </a:path>
            </a:pathLst>
          </a:custGeom>
          <a:blipFill>
            <a:blip r:embed="rId4"/>
            <a:stretch>
              <a:fillRect t="-96674"/>
            </a:stretch>
          </a:blipFill>
        </p:spPr>
      </p:sp>
      <p:sp>
        <p:nvSpPr>
          <p:cNvPr id="5" name="Freeform 5"/>
          <p:cNvSpPr/>
          <p:nvPr/>
        </p:nvSpPr>
        <p:spPr>
          <a:xfrm rot="-10351652" flipH="1">
            <a:off x="-1290545" y="71334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4"/>
            <a:stretch>
              <a:fillRect t="-96674"/>
            </a:stretch>
          </a:blipFill>
        </p:spPr>
      </p:sp>
      <p:sp>
        <p:nvSpPr>
          <p:cNvPr id="6" name="Freeform 6"/>
          <p:cNvSpPr/>
          <p:nvPr/>
        </p:nvSpPr>
        <p:spPr>
          <a:xfrm rot="-10351652" flipH="1">
            <a:off x="7054681" y="150141"/>
            <a:ext cx="12145959" cy="3527848"/>
          </a:xfrm>
          <a:custGeom>
            <a:avLst/>
            <a:gdLst/>
            <a:ahLst/>
            <a:cxnLst/>
            <a:rect l="l" t="t" r="r" b="b"/>
            <a:pathLst>
              <a:path w="12145959" h="3527848">
                <a:moveTo>
                  <a:pt x="12145959" y="0"/>
                </a:moveTo>
                <a:lnTo>
                  <a:pt x="0" y="0"/>
                </a:lnTo>
                <a:lnTo>
                  <a:pt x="0" y="3527849"/>
                </a:lnTo>
                <a:lnTo>
                  <a:pt x="12145959" y="3527849"/>
                </a:lnTo>
                <a:lnTo>
                  <a:pt x="12145959" y="0"/>
                </a:lnTo>
                <a:close/>
              </a:path>
            </a:pathLst>
          </a:custGeom>
          <a:blipFill>
            <a:blip r:embed="rId4"/>
            <a:stretch>
              <a:fillRect t="-96674"/>
            </a:stretch>
          </a:blipFill>
        </p:spPr>
      </p:sp>
      <p:sp>
        <p:nvSpPr>
          <p:cNvPr id="7" name="Freeform 7"/>
          <p:cNvSpPr/>
          <p:nvPr/>
        </p:nvSpPr>
        <p:spPr>
          <a:xfrm rot="622815" flipH="1">
            <a:off x="-716405" y="6208862"/>
            <a:ext cx="12145959" cy="3527848"/>
          </a:xfrm>
          <a:custGeom>
            <a:avLst/>
            <a:gdLst/>
            <a:ahLst/>
            <a:cxnLst/>
            <a:rect l="l" t="t" r="r" b="b"/>
            <a:pathLst>
              <a:path w="12145959" h="3527848">
                <a:moveTo>
                  <a:pt x="12145959" y="0"/>
                </a:moveTo>
                <a:lnTo>
                  <a:pt x="0" y="0"/>
                </a:lnTo>
                <a:lnTo>
                  <a:pt x="0" y="3527849"/>
                </a:lnTo>
                <a:lnTo>
                  <a:pt x="12145959" y="3527849"/>
                </a:lnTo>
                <a:lnTo>
                  <a:pt x="12145959" y="0"/>
                </a:lnTo>
                <a:close/>
              </a:path>
            </a:pathLst>
          </a:custGeom>
          <a:blipFill>
            <a:blip r:embed="rId4"/>
            <a:stretch>
              <a:fillRect t="-96674"/>
            </a:stretch>
          </a:blipFill>
        </p:spPr>
      </p:sp>
      <p:sp>
        <p:nvSpPr>
          <p:cNvPr id="8" name="Freeform 8"/>
          <p:cNvSpPr/>
          <p:nvPr/>
        </p:nvSpPr>
        <p:spPr>
          <a:xfrm rot="622815" flipH="1">
            <a:off x="7270135" y="6300660"/>
            <a:ext cx="12145959" cy="3527848"/>
          </a:xfrm>
          <a:custGeom>
            <a:avLst/>
            <a:gdLst/>
            <a:ahLst/>
            <a:cxnLst/>
            <a:rect l="l" t="t" r="r" b="b"/>
            <a:pathLst>
              <a:path w="12145959" h="3527848">
                <a:moveTo>
                  <a:pt x="12145958" y="0"/>
                </a:moveTo>
                <a:lnTo>
                  <a:pt x="0" y="0"/>
                </a:lnTo>
                <a:lnTo>
                  <a:pt x="0" y="3527848"/>
                </a:lnTo>
                <a:lnTo>
                  <a:pt x="12145958" y="3527848"/>
                </a:lnTo>
                <a:lnTo>
                  <a:pt x="12145958" y="0"/>
                </a:lnTo>
                <a:close/>
              </a:path>
            </a:pathLst>
          </a:custGeom>
          <a:blipFill>
            <a:blip r:embed="rId4"/>
            <a:stretch>
              <a:fillRect t="-96674"/>
            </a:stretch>
          </a:blipFill>
        </p:spPr>
      </p:sp>
      <p:grpSp>
        <p:nvGrpSpPr>
          <p:cNvPr id="9" name="Group 9"/>
          <p:cNvGrpSpPr/>
          <p:nvPr/>
        </p:nvGrpSpPr>
        <p:grpSpPr>
          <a:xfrm>
            <a:off x="1524000" y="1196168"/>
            <a:ext cx="13490626" cy="7435938"/>
            <a:chOff x="0" y="0"/>
            <a:chExt cx="4842930" cy="2483873"/>
          </a:xfrm>
        </p:grpSpPr>
        <p:sp>
          <p:nvSpPr>
            <p:cNvPr id="10" name="Freeform 10"/>
            <p:cNvSpPr/>
            <p:nvPr/>
          </p:nvSpPr>
          <p:spPr>
            <a:xfrm>
              <a:off x="0" y="0"/>
              <a:ext cx="4842930" cy="2483873"/>
            </a:xfrm>
            <a:custGeom>
              <a:avLst/>
              <a:gdLst/>
              <a:ahLst/>
              <a:cxnLst/>
              <a:rect l="l" t="t" r="r" b="b"/>
              <a:pathLst>
                <a:path w="4842930" h="2483873">
                  <a:moveTo>
                    <a:pt x="9472" y="0"/>
                  </a:moveTo>
                  <a:lnTo>
                    <a:pt x="4833458" y="0"/>
                  </a:lnTo>
                  <a:cubicBezTo>
                    <a:pt x="4835971" y="0"/>
                    <a:pt x="4838380" y="998"/>
                    <a:pt x="4840156" y="2774"/>
                  </a:cubicBezTo>
                  <a:cubicBezTo>
                    <a:pt x="4841932" y="4551"/>
                    <a:pt x="4842930" y="6960"/>
                    <a:pt x="4842930" y="9472"/>
                  </a:cubicBezTo>
                  <a:lnTo>
                    <a:pt x="4842930" y="2474401"/>
                  </a:lnTo>
                  <a:cubicBezTo>
                    <a:pt x="4842930" y="2476913"/>
                    <a:pt x="4841932" y="2479323"/>
                    <a:pt x="4840156" y="2481099"/>
                  </a:cubicBezTo>
                  <a:cubicBezTo>
                    <a:pt x="4838380" y="2482875"/>
                    <a:pt x="4835971" y="2483873"/>
                    <a:pt x="4833458" y="2483873"/>
                  </a:cubicBezTo>
                  <a:lnTo>
                    <a:pt x="9472" y="2483873"/>
                  </a:lnTo>
                  <a:cubicBezTo>
                    <a:pt x="6960" y="2483873"/>
                    <a:pt x="4551" y="2482875"/>
                    <a:pt x="2774" y="2481099"/>
                  </a:cubicBezTo>
                  <a:cubicBezTo>
                    <a:pt x="998" y="2479323"/>
                    <a:pt x="0" y="2476913"/>
                    <a:pt x="0" y="2474401"/>
                  </a:cubicBezTo>
                  <a:lnTo>
                    <a:pt x="0" y="9472"/>
                  </a:lnTo>
                  <a:cubicBezTo>
                    <a:pt x="0" y="6960"/>
                    <a:pt x="998" y="4551"/>
                    <a:pt x="2774" y="2774"/>
                  </a:cubicBezTo>
                  <a:cubicBezTo>
                    <a:pt x="4551" y="998"/>
                    <a:pt x="6960" y="0"/>
                    <a:pt x="9472" y="0"/>
                  </a:cubicBezTo>
                  <a:close/>
                </a:path>
              </a:pathLst>
            </a:custGeom>
            <a:solidFill>
              <a:srgbClr val="F5EDD9"/>
            </a:solidFill>
          </p:spPr>
        </p:sp>
        <p:sp>
          <p:nvSpPr>
            <p:cNvPr id="11" name="TextBox 11"/>
            <p:cNvSpPr txBox="1"/>
            <p:nvPr/>
          </p:nvSpPr>
          <p:spPr>
            <a:xfrm>
              <a:off x="0" y="-76200"/>
              <a:ext cx="4842930" cy="2560073"/>
            </a:xfrm>
            <a:prstGeom prst="rect">
              <a:avLst/>
            </a:prstGeom>
          </p:spPr>
          <p:txBody>
            <a:bodyPr lIns="50800" tIns="50800" rIns="50800" bIns="50800" rtlCol="0" anchor="ctr"/>
            <a:lstStyle/>
            <a:p>
              <a:pPr algn="ctr">
                <a:lnSpc>
                  <a:spcPts val="2799"/>
                </a:lnSpc>
              </a:pPr>
              <a:endParaRPr/>
            </a:p>
          </p:txBody>
        </p:sp>
      </p:grpSp>
      <p:sp>
        <p:nvSpPr>
          <p:cNvPr id="12" name="Freeform 12"/>
          <p:cNvSpPr/>
          <p:nvPr/>
        </p:nvSpPr>
        <p:spPr>
          <a:xfrm rot="2018197" flipH="1">
            <a:off x="7916882" y="-1906464"/>
            <a:ext cx="14100050" cy="4095423"/>
          </a:xfrm>
          <a:custGeom>
            <a:avLst/>
            <a:gdLst/>
            <a:ahLst/>
            <a:cxnLst/>
            <a:rect l="l" t="t" r="r" b="b"/>
            <a:pathLst>
              <a:path w="14100050" h="4095423">
                <a:moveTo>
                  <a:pt x="14100050" y="0"/>
                </a:moveTo>
                <a:lnTo>
                  <a:pt x="0" y="0"/>
                </a:lnTo>
                <a:lnTo>
                  <a:pt x="0" y="4095423"/>
                </a:lnTo>
                <a:lnTo>
                  <a:pt x="14100050" y="4095423"/>
                </a:lnTo>
                <a:lnTo>
                  <a:pt x="14100050" y="0"/>
                </a:lnTo>
                <a:close/>
              </a:path>
            </a:pathLst>
          </a:custGeom>
          <a:blipFill>
            <a:blip r:embed="rId4"/>
            <a:stretch>
              <a:fillRect t="-96674"/>
            </a:stretch>
          </a:blipFill>
        </p:spPr>
      </p:sp>
      <p:sp>
        <p:nvSpPr>
          <p:cNvPr id="13" name="Freeform 13"/>
          <p:cNvSpPr/>
          <p:nvPr/>
        </p:nvSpPr>
        <p:spPr>
          <a:xfrm rot="-10356563">
            <a:off x="-5656478" y="7615286"/>
            <a:ext cx="15146343" cy="4399323"/>
          </a:xfrm>
          <a:custGeom>
            <a:avLst/>
            <a:gdLst/>
            <a:ahLst/>
            <a:cxnLst/>
            <a:rect l="l" t="t" r="r" b="b"/>
            <a:pathLst>
              <a:path w="15146343" h="4399323">
                <a:moveTo>
                  <a:pt x="0" y="0"/>
                </a:moveTo>
                <a:lnTo>
                  <a:pt x="15146343" y="0"/>
                </a:lnTo>
                <a:lnTo>
                  <a:pt x="15146343" y="4399323"/>
                </a:lnTo>
                <a:lnTo>
                  <a:pt x="0" y="4399323"/>
                </a:lnTo>
                <a:lnTo>
                  <a:pt x="0" y="0"/>
                </a:lnTo>
                <a:close/>
              </a:path>
            </a:pathLst>
          </a:custGeom>
          <a:blipFill>
            <a:blip r:embed="rId4"/>
            <a:stretch>
              <a:fillRect t="-96674"/>
            </a:stretch>
          </a:blipFill>
        </p:spPr>
      </p:sp>
      <p:sp>
        <p:nvSpPr>
          <p:cNvPr id="14" name="Freeform 14"/>
          <p:cNvSpPr/>
          <p:nvPr/>
        </p:nvSpPr>
        <p:spPr>
          <a:xfrm flipV="1">
            <a:off x="1368704" y="571500"/>
            <a:ext cx="6523397"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5" name="Freeform 15"/>
          <p:cNvSpPr/>
          <p:nvPr/>
        </p:nvSpPr>
        <p:spPr>
          <a:xfrm flipH="1" flipV="1">
            <a:off x="6029620" y="571500"/>
            <a:ext cx="5071053" cy="563202"/>
          </a:xfrm>
          <a:custGeom>
            <a:avLst/>
            <a:gdLst/>
            <a:ahLst/>
            <a:cxnLst/>
            <a:rect l="l" t="t" r="r" b="b"/>
            <a:pathLst>
              <a:path w="5071053" h="563202">
                <a:moveTo>
                  <a:pt x="5071053" y="563202"/>
                </a:moveTo>
                <a:lnTo>
                  <a:pt x="0" y="563202"/>
                </a:lnTo>
                <a:lnTo>
                  <a:pt x="0" y="0"/>
                </a:lnTo>
                <a:lnTo>
                  <a:pt x="5071053" y="0"/>
                </a:lnTo>
                <a:lnTo>
                  <a:pt x="5071053" y="563202"/>
                </a:lnTo>
                <a:close/>
              </a:path>
            </a:pathLst>
          </a:custGeom>
          <a:blipFill>
            <a:blip r:embed="rId5"/>
            <a:stretch>
              <a:fillRect t="-1209667"/>
            </a:stretch>
          </a:blipFill>
        </p:spPr>
      </p:sp>
      <p:sp>
        <p:nvSpPr>
          <p:cNvPr id="16" name="Freeform 16"/>
          <p:cNvSpPr/>
          <p:nvPr/>
        </p:nvSpPr>
        <p:spPr>
          <a:xfrm rot="-5400000" flipH="1" flipV="1">
            <a:off x="-1044487" y="2977826"/>
            <a:ext cx="5071053" cy="563202"/>
          </a:xfrm>
          <a:custGeom>
            <a:avLst/>
            <a:gdLst/>
            <a:ahLst/>
            <a:cxnLst/>
            <a:rect l="l" t="t" r="r" b="b"/>
            <a:pathLst>
              <a:path w="5071053" h="563202">
                <a:moveTo>
                  <a:pt x="5071054" y="563203"/>
                </a:moveTo>
                <a:lnTo>
                  <a:pt x="0" y="563203"/>
                </a:lnTo>
                <a:lnTo>
                  <a:pt x="0" y="0"/>
                </a:lnTo>
                <a:lnTo>
                  <a:pt x="5071054" y="0"/>
                </a:lnTo>
                <a:lnTo>
                  <a:pt x="5071054" y="563203"/>
                </a:lnTo>
                <a:close/>
              </a:path>
            </a:pathLst>
          </a:custGeom>
          <a:blipFill>
            <a:blip r:embed="rId5"/>
            <a:stretch>
              <a:fillRect t="-1209667"/>
            </a:stretch>
          </a:blipFill>
        </p:spPr>
      </p:sp>
      <p:sp>
        <p:nvSpPr>
          <p:cNvPr id="17" name="Freeform 17"/>
          <p:cNvSpPr/>
          <p:nvPr/>
        </p:nvSpPr>
        <p:spPr>
          <a:xfrm rot="-10800000" flipV="1">
            <a:off x="10170195" y="8648701"/>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8" name="Freeform 18"/>
          <p:cNvSpPr/>
          <p:nvPr/>
        </p:nvSpPr>
        <p:spPr>
          <a:xfrm rot="-10800000" flipH="1" flipV="1">
            <a:off x="6961623" y="8648701"/>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txBody>
          <a:bodyPr/>
          <a:lstStyle/>
          <a:p>
            <a:r>
              <a:rPr lang="en-US" dirty="0"/>
              <a:t>9 </a:t>
            </a:r>
            <a:endParaRPr lang="en-ID" dirty="0"/>
          </a:p>
        </p:txBody>
      </p:sp>
      <p:sp>
        <p:nvSpPr>
          <p:cNvPr id="19" name="Freeform 19"/>
          <p:cNvSpPr/>
          <p:nvPr/>
        </p:nvSpPr>
        <p:spPr>
          <a:xfrm rot="-10800000" flipV="1">
            <a:off x="1143000" y="8648701"/>
            <a:ext cx="6702488"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20" name="Freeform 20"/>
          <p:cNvSpPr/>
          <p:nvPr/>
        </p:nvSpPr>
        <p:spPr>
          <a:xfrm rot="-5400000" flipV="1">
            <a:off x="-1085483" y="5945326"/>
            <a:ext cx="5071053" cy="563202"/>
          </a:xfrm>
          <a:custGeom>
            <a:avLst/>
            <a:gdLst/>
            <a:ahLst/>
            <a:cxnLst/>
            <a:rect l="l" t="t" r="r" b="b"/>
            <a:pathLst>
              <a:path w="5071053" h="563202">
                <a:moveTo>
                  <a:pt x="0" y="563203"/>
                </a:moveTo>
                <a:lnTo>
                  <a:pt x="5071054" y="563203"/>
                </a:lnTo>
                <a:lnTo>
                  <a:pt x="5071054" y="0"/>
                </a:lnTo>
                <a:lnTo>
                  <a:pt x="0" y="0"/>
                </a:lnTo>
                <a:lnTo>
                  <a:pt x="0" y="563203"/>
                </a:lnTo>
                <a:close/>
              </a:path>
            </a:pathLst>
          </a:custGeom>
          <a:blipFill>
            <a:blip r:embed="rId5"/>
            <a:stretch>
              <a:fillRect t="-1209667"/>
            </a:stretch>
          </a:blipFill>
        </p:spPr>
      </p:sp>
      <p:sp>
        <p:nvSpPr>
          <p:cNvPr id="21" name="Freeform 21"/>
          <p:cNvSpPr/>
          <p:nvPr/>
        </p:nvSpPr>
        <p:spPr>
          <a:xfrm flipV="1">
            <a:off x="10216808" y="571500"/>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22" name="Freeform 22"/>
          <p:cNvSpPr/>
          <p:nvPr/>
        </p:nvSpPr>
        <p:spPr>
          <a:xfrm rot="-5400000" flipH="1">
            <a:off x="12470733" y="4037658"/>
            <a:ext cx="5071053" cy="563202"/>
          </a:xfrm>
          <a:custGeom>
            <a:avLst/>
            <a:gdLst/>
            <a:ahLst/>
            <a:cxnLst/>
            <a:rect l="l" t="t" r="r" b="b"/>
            <a:pathLst>
              <a:path w="5071053" h="563202">
                <a:moveTo>
                  <a:pt x="5071054" y="0"/>
                </a:moveTo>
                <a:lnTo>
                  <a:pt x="0" y="0"/>
                </a:lnTo>
                <a:lnTo>
                  <a:pt x="0" y="563203"/>
                </a:lnTo>
                <a:lnTo>
                  <a:pt x="5071054" y="563203"/>
                </a:lnTo>
                <a:lnTo>
                  <a:pt x="5071054" y="0"/>
                </a:lnTo>
                <a:close/>
              </a:path>
            </a:pathLst>
          </a:custGeom>
          <a:blipFill>
            <a:blip r:embed="rId5"/>
            <a:stretch>
              <a:fillRect t="-1209667"/>
            </a:stretch>
          </a:blipFill>
        </p:spPr>
      </p:sp>
      <p:sp>
        <p:nvSpPr>
          <p:cNvPr id="23" name="Freeform 23"/>
          <p:cNvSpPr/>
          <p:nvPr/>
        </p:nvSpPr>
        <p:spPr>
          <a:xfrm rot="-5400000">
            <a:off x="12470733" y="6364972"/>
            <a:ext cx="5071053" cy="563202"/>
          </a:xfrm>
          <a:custGeom>
            <a:avLst/>
            <a:gdLst/>
            <a:ahLst/>
            <a:cxnLst/>
            <a:rect l="l" t="t" r="r" b="b"/>
            <a:pathLst>
              <a:path w="5071053" h="563202">
                <a:moveTo>
                  <a:pt x="0" y="0"/>
                </a:moveTo>
                <a:lnTo>
                  <a:pt x="5071054" y="0"/>
                </a:lnTo>
                <a:lnTo>
                  <a:pt x="5071054" y="563203"/>
                </a:lnTo>
                <a:lnTo>
                  <a:pt x="0" y="563203"/>
                </a:lnTo>
                <a:lnTo>
                  <a:pt x="0" y="0"/>
                </a:lnTo>
                <a:close/>
              </a:path>
            </a:pathLst>
          </a:custGeom>
          <a:blipFill>
            <a:blip r:embed="rId5"/>
            <a:stretch>
              <a:fillRect t="-1209667"/>
            </a:stretch>
          </a:blipFill>
        </p:spPr>
      </p:sp>
      <p:sp>
        <p:nvSpPr>
          <p:cNvPr id="24" name="Freeform 24"/>
          <p:cNvSpPr/>
          <p:nvPr/>
        </p:nvSpPr>
        <p:spPr>
          <a:xfrm flipH="1">
            <a:off x="-762000" y="5751282"/>
            <a:ext cx="2379378" cy="2902297"/>
          </a:xfrm>
          <a:custGeom>
            <a:avLst/>
            <a:gdLst/>
            <a:ahLst/>
            <a:cxnLst/>
            <a:rect l="l" t="t" r="r" b="b"/>
            <a:pathLst>
              <a:path w="2379378" h="2902297">
                <a:moveTo>
                  <a:pt x="2379378" y="0"/>
                </a:moveTo>
                <a:lnTo>
                  <a:pt x="0" y="0"/>
                </a:lnTo>
                <a:lnTo>
                  <a:pt x="0" y="2902297"/>
                </a:lnTo>
                <a:lnTo>
                  <a:pt x="2379378" y="2902297"/>
                </a:lnTo>
                <a:lnTo>
                  <a:pt x="2379378" y="0"/>
                </a:lnTo>
                <a:close/>
              </a:path>
            </a:pathLst>
          </a:custGeom>
          <a:blipFill>
            <a:blip r:embed="rId6"/>
            <a:stretch>
              <a:fillRect/>
            </a:stretch>
          </a:blipFill>
        </p:spPr>
      </p:sp>
      <p:sp>
        <p:nvSpPr>
          <p:cNvPr id="25" name="Freeform 25"/>
          <p:cNvSpPr/>
          <p:nvPr/>
        </p:nvSpPr>
        <p:spPr>
          <a:xfrm>
            <a:off x="1577300" y="7718733"/>
            <a:ext cx="4175096" cy="1539567"/>
          </a:xfrm>
          <a:custGeom>
            <a:avLst/>
            <a:gdLst/>
            <a:ahLst/>
            <a:cxnLst/>
            <a:rect l="l" t="t" r="r" b="b"/>
            <a:pathLst>
              <a:path w="4175096" h="1539567">
                <a:moveTo>
                  <a:pt x="0" y="0"/>
                </a:moveTo>
                <a:lnTo>
                  <a:pt x="4175095" y="0"/>
                </a:lnTo>
                <a:lnTo>
                  <a:pt x="4175095" y="1539567"/>
                </a:lnTo>
                <a:lnTo>
                  <a:pt x="0" y="1539567"/>
                </a:lnTo>
                <a:lnTo>
                  <a:pt x="0" y="0"/>
                </a:lnTo>
                <a:close/>
              </a:path>
            </a:pathLst>
          </a:custGeom>
          <a:blipFill>
            <a:blip r:embed="rId7"/>
            <a:stretch>
              <a:fillRect/>
            </a:stretch>
          </a:blipFill>
        </p:spPr>
      </p:sp>
      <p:sp>
        <p:nvSpPr>
          <p:cNvPr id="26" name="Freeform 26"/>
          <p:cNvSpPr/>
          <p:nvPr/>
        </p:nvSpPr>
        <p:spPr>
          <a:xfrm rot="-486232">
            <a:off x="12906895" y="652701"/>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8"/>
            <a:stretch>
              <a:fillRect/>
            </a:stretch>
          </a:blipFill>
        </p:spPr>
      </p:sp>
      <p:sp>
        <p:nvSpPr>
          <p:cNvPr id="27" name="Freeform 27"/>
          <p:cNvSpPr/>
          <p:nvPr/>
        </p:nvSpPr>
        <p:spPr>
          <a:xfrm rot="696389">
            <a:off x="14395488" y="1566566"/>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8"/>
            <a:stretch>
              <a:fillRect/>
            </a:stretch>
          </a:blipFill>
        </p:spPr>
      </p:sp>
      <p:sp>
        <p:nvSpPr>
          <p:cNvPr id="28" name="Freeform 28"/>
          <p:cNvSpPr/>
          <p:nvPr/>
        </p:nvSpPr>
        <p:spPr>
          <a:xfrm>
            <a:off x="14865460" y="472628"/>
            <a:ext cx="1674794" cy="1723039"/>
          </a:xfrm>
          <a:custGeom>
            <a:avLst/>
            <a:gdLst/>
            <a:ahLst/>
            <a:cxnLst/>
            <a:rect l="l" t="t" r="r" b="b"/>
            <a:pathLst>
              <a:path w="1674794" h="1723039">
                <a:moveTo>
                  <a:pt x="0" y="0"/>
                </a:moveTo>
                <a:lnTo>
                  <a:pt x="1674793" y="0"/>
                </a:lnTo>
                <a:lnTo>
                  <a:pt x="1674793" y="1723039"/>
                </a:lnTo>
                <a:lnTo>
                  <a:pt x="0" y="1723039"/>
                </a:lnTo>
                <a:lnTo>
                  <a:pt x="0" y="0"/>
                </a:lnTo>
                <a:close/>
              </a:path>
            </a:pathLst>
          </a:custGeom>
          <a:blipFill>
            <a:blip r:embed="rId9"/>
            <a:stretch>
              <a:fillRect/>
            </a:stretch>
          </a:blipFill>
        </p:spPr>
      </p:sp>
      <p:sp>
        <p:nvSpPr>
          <p:cNvPr id="36" name="TextBox 36"/>
          <p:cNvSpPr txBox="1"/>
          <p:nvPr/>
        </p:nvSpPr>
        <p:spPr>
          <a:xfrm>
            <a:off x="3742432" y="2793265"/>
            <a:ext cx="10342252" cy="882549"/>
          </a:xfrm>
          <a:prstGeom prst="rect">
            <a:avLst/>
          </a:prstGeom>
        </p:spPr>
        <p:txBody>
          <a:bodyPr wrap="square" lIns="0" tIns="0" rIns="0" bIns="0" rtlCol="0" anchor="t">
            <a:spAutoFit/>
          </a:bodyPr>
          <a:lstStyle/>
          <a:p>
            <a:pPr algn="ctr">
              <a:lnSpc>
                <a:spcPct val="150000"/>
              </a:lnSpc>
              <a:spcBef>
                <a:spcPct val="0"/>
              </a:spcBef>
            </a:pPr>
            <a:r>
              <a:rPr lang="en-US" sz="2000" b="1" spc="622" dirty="0">
                <a:solidFill>
                  <a:srgbClr val="724919"/>
                </a:solidFill>
                <a:latin typeface="Loubag Medium"/>
                <a:ea typeface="Loubag Medium"/>
                <a:cs typeface="Loubag Medium"/>
                <a:sym typeface="Loubag Medium"/>
              </a:rPr>
              <a:t>STRATEGI PENINGKATAN LITERASI LAYANAN PUBLIK MELALUI PENGEMBANGAN SISTEM </a:t>
            </a:r>
            <a:r>
              <a:rPr lang="en-US" sz="2000" b="1" spc="622" dirty="0" err="1">
                <a:solidFill>
                  <a:srgbClr val="724919"/>
                </a:solidFill>
                <a:latin typeface="Loubag Medium"/>
                <a:ea typeface="Loubag Medium"/>
                <a:cs typeface="Loubag Medium"/>
                <a:sym typeface="Loubag Medium"/>
              </a:rPr>
              <a:t>iPusOKI</a:t>
            </a:r>
            <a:endParaRPr lang="en-US" sz="2000" b="1" spc="622" dirty="0">
              <a:solidFill>
                <a:srgbClr val="724919"/>
              </a:solidFill>
              <a:latin typeface="Loubag Medium"/>
              <a:ea typeface="Loubag Medium"/>
              <a:cs typeface="Loubag Medium"/>
              <a:sym typeface="Loubag Medium"/>
            </a:endParaRPr>
          </a:p>
        </p:txBody>
      </p:sp>
      <p:sp>
        <p:nvSpPr>
          <p:cNvPr id="37" name="TextBox 37"/>
          <p:cNvSpPr txBox="1"/>
          <p:nvPr/>
        </p:nvSpPr>
        <p:spPr>
          <a:xfrm>
            <a:off x="4625069" y="1237111"/>
            <a:ext cx="6794705" cy="936154"/>
          </a:xfrm>
          <a:prstGeom prst="rect">
            <a:avLst/>
          </a:prstGeom>
        </p:spPr>
        <p:txBody>
          <a:bodyPr wrap="square" lIns="0" tIns="0" rIns="0" bIns="0" rtlCol="0" anchor="t">
            <a:spAutoFit/>
          </a:bodyPr>
          <a:lstStyle/>
          <a:p>
            <a:pPr algn="ctr">
              <a:lnSpc>
                <a:spcPts val="7346"/>
              </a:lnSpc>
            </a:pPr>
            <a:r>
              <a:rPr lang="en-US" sz="8000" dirty="0">
                <a:solidFill>
                  <a:srgbClr val="724919"/>
                </a:solidFill>
                <a:latin typeface="Stencil" panose="040409050D0802020404" pitchFamily="82" charset="0"/>
                <a:ea typeface="Vintage Rotter"/>
                <a:cs typeface="Vintage Rotter"/>
                <a:sym typeface="Vintage Rotter"/>
              </a:rPr>
              <a:t>SIPIL-OKI</a:t>
            </a:r>
          </a:p>
        </p:txBody>
      </p:sp>
      <p:sp>
        <p:nvSpPr>
          <p:cNvPr id="38" name="TextBox 38"/>
          <p:cNvSpPr txBox="1"/>
          <p:nvPr/>
        </p:nvSpPr>
        <p:spPr>
          <a:xfrm>
            <a:off x="8575980" y="6720233"/>
            <a:ext cx="5913835" cy="1292277"/>
          </a:xfrm>
          <a:prstGeom prst="rect">
            <a:avLst/>
          </a:prstGeom>
        </p:spPr>
        <p:txBody>
          <a:bodyPr wrap="square" lIns="0" tIns="0" rIns="0" bIns="0" rtlCol="0" anchor="t">
            <a:spAutoFit/>
          </a:bodyPr>
          <a:lstStyle/>
          <a:p>
            <a:pPr algn="ctr"/>
            <a:r>
              <a:rPr lang="en-US" sz="2799" dirty="0">
                <a:solidFill>
                  <a:srgbClr val="4D3527"/>
                </a:solidFill>
                <a:latin typeface="Old Standard"/>
                <a:ea typeface="Old Standard"/>
                <a:cs typeface="Old Standard"/>
                <a:sym typeface="Old Standard"/>
              </a:rPr>
              <a:t>NDH 041</a:t>
            </a:r>
          </a:p>
          <a:p>
            <a:pPr algn="ctr"/>
            <a:r>
              <a:rPr lang="en-US" sz="2799" dirty="0" err="1" smtClean="0">
                <a:solidFill>
                  <a:srgbClr val="4D3527"/>
                </a:solidFill>
                <a:latin typeface="Old Standard"/>
                <a:ea typeface="Old Standard"/>
                <a:cs typeface="Old Standard"/>
                <a:sym typeface="Old Standard"/>
              </a:rPr>
              <a:t>Nama</a:t>
            </a:r>
            <a:r>
              <a:rPr lang="en-US" sz="2799" dirty="0" smtClean="0">
                <a:solidFill>
                  <a:srgbClr val="4D3527"/>
                </a:solidFill>
                <a:latin typeface="Old Standard"/>
                <a:ea typeface="Old Standard"/>
                <a:cs typeface="Old Standard"/>
                <a:sym typeface="Old Standard"/>
              </a:rPr>
              <a:t> </a:t>
            </a:r>
            <a:r>
              <a:rPr lang="en-US" sz="2799" dirty="0" err="1">
                <a:solidFill>
                  <a:srgbClr val="4D3527"/>
                </a:solidFill>
                <a:latin typeface="Old Standard"/>
                <a:ea typeface="Old Standard"/>
                <a:cs typeface="Old Standard"/>
                <a:sym typeface="Old Standard"/>
              </a:rPr>
              <a:t>Peserta</a:t>
            </a:r>
            <a:r>
              <a:rPr lang="en-US" sz="2799" dirty="0">
                <a:solidFill>
                  <a:srgbClr val="4D3527"/>
                </a:solidFill>
                <a:latin typeface="Old Standard"/>
                <a:ea typeface="Old Standard"/>
                <a:cs typeface="Old Standard"/>
                <a:sym typeface="Old Standard"/>
              </a:rPr>
              <a:t> : </a:t>
            </a:r>
          </a:p>
          <a:p>
            <a:pPr algn="ctr"/>
            <a:r>
              <a:rPr lang="en-US" sz="2799" dirty="0">
                <a:solidFill>
                  <a:srgbClr val="4D3527"/>
                </a:solidFill>
                <a:latin typeface="Old Standard"/>
                <a:ea typeface="Old Standard"/>
                <a:cs typeface="Old Standard"/>
                <a:sym typeface="Old Standard"/>
              </a:rPr>
              <a:t>ANTONIO ROMADHON, S.</a:t>
            </a:r>
            <a:r>
              <a:rPr lang="en-US" sz="2799" dirty="0" err="1">
                <a:solidFill>
                  <a:srgbClr val="4D3527"/>
                </a:solidFill>
                <a:latin typeface="Old Standard"/>
                <a:ea typeface="Old Standard"/>
                <a:cs typeface="Old Standard"/>
                <a:sym typeface="Old Standard"/>
              </a:rPr>
              <a:t>Sos</a:t>
            </a:r>
            <a:r>
              <a:rPr lang="en-US" sz="2799" dirty="0">
                <a:solidFill>
                  <a:srgbClr val="4D3527"/>
                </a:solidFill>
                <a:latin typeface="Old Standard"/>
                <a:ea typeface="Old Standard"/>
                <a:cs typeface="Old Standard"/>
                <a:sym typeface="Old Standard"/>
              </a:rPr>
              <a:t>.,</a:t>
            </a:r>
            <a:r>
              <a:rPr lang="en-US" sz="2799" dirty="0" smtClean="0">
                <a:solidFill>
                  <a:srgbClr val="4D3527"/>
                </a:solidFill>
                <a:latin typeface="Old Standard"/>
                <a:ea typeface="Old Standard"/>
                <a:cs typeface="Old Standard"/>
                <a:sym typeface="Old Standard"/>
              </a:rPr>
              <a:t>MM</a:t>
            </a:r>
            <a:endParaRPr lang="en-US" sz="2799" dirty="0">
              <a:solidFill>
                <a:srgbClr val="4D3527"/>
              </a:solidFill>
              <a:latin typeface="Old Standard"/>
              <a:ea typeface="Old Standard"/>
              <a:cs typeface="Old Standard"/>
              <a:sym typeface="Old Standard"/>
            </a:endParaRPr>
          </a:p>
        </p:txBody>
      </p:sp>
      <p:sp>
        <p:nvSpPr>
          <p:cNvPr id="39" name="TextBox 38">
            <a:extLst>
              <a:ext uri="{FF2B5EF4-FFF2-40B4-BE49-F238E27FC236}">
                <a16:creationId xmlns:a16="http://schemas.microsoft.com/office/drawing/2014/main" xmlns="" id="{3FD2BD2F-CD87-1CEF-88DE-77D60E1AFDC1}"/>
              </a:ext>
            </a:extLst>
          </p:cNvPr>
          <p:cNvSpPr txBox="1"/>
          <p:nvPr/>
        </p:nvSpPr>
        <p:spPr>
          <a:xfrm>
            <a:off x="2173600" y="3985699"/>
            <a:ext cx="5434531" cy="3077766"/>
          </a:xfrm>
          <a:prstGeom prst="rect">
            <a:avLst/>
          </a:prstGeom>
        </p:spPr>
        <p:txBody>
          <a:bodyPr wrap="square" lIns="0" tIns="0" rIns="0" bIns="0" rtlCol="0" anchor="t">
            <a:spAutoFit/>
          </a:bodyPr>
          <a:lstStyle/>
          <a:p>
            <a:pPr>
              <a:lnSpc>
                <a:spcPts val="2967"/>
              </a:lnSpc>
            </a:pPr>
            <a:r>
              <a:rPr lang="en-US" sz="2799" dirty="0" err="1" smtClean="0">
                <a:solidFill>
                  <a:srgbClr val="4D3527"/>
                </a:solidFill>
                <a:latin typeface="Old Standard"/>
                <a:ea typeface="Old Standard"/>
                <a:cs typeface="Old Standard"/>
                <a:sym typeface="Old Standard"/>
              </a:rPr>
              <a:t>Narasumber</a:t>
            </a:r>
            <a:r>
              <a:rPr lang="en-US" sz="2799" dirty="0" smtClean="0">
                <a:solidFill>
                  <a:srgbClr val="4D3527"/>
                </a:solidFill>
                <a:latin typeface="Old Standard"/>
                <a:ea typeface="Old Standard"/>
                <a:cs typeface="Old Standard"/>
                <a:sym typeface="Old Standard"/>
              </a:rPr>
              <a:t> :</a:t>
            </a:r>
          </a:p>
          <a:p>
            <a:pPr>
              <a:lnSpc>
                <a:spcPts val="2967"/>
              </a:lnSpc>
            </a:pPr>
            <a:r>
              <a:rPr lang="en-US" sz="2799" dirty="0" err="1" smtClean="0">
                <a:solidFill>
                  <a:srgbClr val="4D3527"/>
                </a:solidFill>
                <a:latin typeface="Old Standard"/>
                <a:ea typeface="Old Standard"/>
                <a:cs typeface="Old Standard"/>
                <a:sym typeface="Old Standard"/>
              </a:rPr>
              <a:t>Dra</a:t>
            </a:r>
            <a:r>
              <a:rPr lang="en-US" sz="2799" dirty="0" smtClean="0">
                <a:solidFill>
                  <a:srgbClr val="4D3527"/>
                </a:solidFill>
                <a:latin typeface="Old Standard"/>
                <a:ea typeface="Old Standard"/>
                <a:cs typeface="Old Standard"/>
                <a:sym typeface="Old Standard"/>
              </a:rPr>
              <a:t>. </a:t>
            </a:r>
            <a:r>
              <a:rPr lang="en-US" sz="2799" dirty="0" err="1" smtClean="0">
                <a:solidFill>
                  <a:srgbClr val="4D3527"/>
                </a:solidFill>
                <a:latin typeface="Old Standard"/>
                <a:ea typeface="Old Standard"/>
                <a:cs typeface="Old Standard"/>
                <a:sym typeface="Old Standard"/>
              </a:rPr>
              <a:t>Elly</a:t>
            </a:r>
            <a:r>
              <a:rPr lang="en-US" sz="2799" dirty="0" smtClean="0">
                <a:solidFill>
                  <a:srgbClr val="4D3527"/>
                </a:solidFill>
                <a:latin typeface="Old Standard"/>
                <a:ea typeface="Old Standard"/>
                <a:cs typeface="Old Standard"/>
                <a:sym typeface="Old Standard"/>
              </a:rPr>
              <a:t> Fatimah </a:t>
            </a:r>
            <a:r>
              <a:rPr lang="en-US" sz="2799" dirty="0" err="1" smtClean="0">
                <a:solidFill>
                  <a:srgbClr val="4D3527"/>
                </a:solidFill>
                <a:latin typeface="Old Standard"/>
                <a:ea typeface="Old Standard"/>
                <a:cs typeface="Old Standard"/>
                <a:sym typeface="Old Standard"/>
              </a:rPr>
              <a:t>M.Si</a:t>
            </a:r>
            <a:endParaRPr lang="en-US" sz="2799" dirty="0" smtClean="0">
              <a:solidFill>
                <a:srgbClr val="4D3527"/>
              </a:solidFill>
              <a:latin typeface="Old Standard"/>
              <a:ea typeface="Old Standard"/>
              <a:cs typeface="Old Standard"/>
              <a:sym typeface="Old Standard"/>
            </a:endParaRPr>
          </a:p>
          <a:p>
            <a:pPr>
              <a:lnSpc>
                <a:spcPts val="2967"/>
              </a:lnSpc>
            </a:pPr>
            <a:endParaRPr lang="en-US" sz="2799" dirty="0" smtClean="0">
              <a:solidFill>
                <a:srgbClr val="4D3527"/>
              </a:solidFill>
              <a:latin typeface="Old Standard"/>
              <a:ea typeface="Old Standard"/>
              <a:cs typeface="Old Standard"/>
              <a:sym typeface="Old Standard"/>
            </a:endParaRPr>
          </a:p>
          <a:p>
            <a:pPr>
              <a:lnSpc>
                <a:spcPts val="2967"/>
              </a:lnSpc>
            </a:pPr>
            <a:r>
              <a:rPr lang="en-US" sz="2799" dirty="0" err="1" smtClean="0">
                <a:solidFill>
                  <a:srgbClr val="4D3527"/>
                </a:solidFill>
                <a:latin typeface="Old Standard"/>
                <a:ea typeface="Old Standard"/>
                <a:cs typeface="Old Standard"/>
                <a:sym typeface="Old Standard"/>
              </a:rPr>
              <a:t>Nama</a:t>
            </a:r>
            <a:r>
              <a:rPr lang="en-US" sz="2799" dirty="0" smtClean="0">
                <a:solidFill>
                  <a:srgbClr val="4D3527"/>
                </a:solidFill>
                <a:latin typeface="Old Standard"/>
                <a:ea typeface="Old Standard"/>
                <a:cs typeface="Old Standard"/>
                <a:sym typeface="Old Standard"/>
              </a:rPr>
              <a:t> </a:t>
            </a:r>
            <a:r>
              <a:rPr lang="en-US" sz="2799" dirty="0">
                <a:solidFill>
                  <a:srgbClr val="4D3527"/>
                </a:solidFill>
                <a:latin typeface="Old Standard"/>
                <a:ea typeface="Old Standard"/>
                <a:cs typeface="Old Standard"/>
                <a:sym typeface="Old Standard"/>
              </a:rPr>
              <a:t>Coach :</a:t>
            </a:r>
          </a:p>
          <a:p>
            <a:pPr>
              <a:lnSpc>
                <a:spcPts val="2967"/>
              </a:lnSpc>
            </a:pPr>
            <a:r>
              <a:rPr lang="en-US" sz="2799" dirty="0" err="1">
                <a:solidFill>
                  <a:srgbClr val="4D3527"/>
                </a:solidFill>
                <a:latin typeface="Old Standard"/>
                <a:ea typeface="Old Standard"/>
                <a:cs typeface="Old Standard"/>
                <a:sym typeface="Old Standard"/>
              </a:rPr>
              <a:t>Srie</a:t>
            </a:r>
            <a:r>
              <a:rPr lang="en-US" sz="2799" dirty="0">
                <a:solidFill>
                  <a:srgbClr val="4D3527"/>
                </a:solidFill>
                <a:latin typeface="Old Standard"/>
                <a:ea typeface="Old Standard"/>
                <a:cs typeface="Old Standard"/>
                <a:sym typeface="Old Standard"/>
              </a:rPr>
              <a:t> Agustina, M.E</a:t>
            </a:r>
          </a:p>
          <a:p>
            <a:pPr>
              <a:lnSpc>
                <a:spcPts val="2967"/>
              </a:lnSpc>
            </a:pPr>
            <a:endParaRPr lang="en-US" sz="2799" dirty="0">
              <a:solidFill>
                <a:srgbClr val="4D3527"/>
              </a:solidFill>
              <a:latin typeface="Old Standard"/>
              <a:ea typeface="Old Standard"/>
              <a:cs typeface="Old Standard"/>
              <a:sym typeface="Old Standard"/>
            </a:endParaRPr>
          </a:p>
          <a:p>
            <a:pPr>
              <a:lnSpc>
                <a:spcPts val="2967"/>
              </a:lnSpc>
            </a:pPr>
            <a:r>
              <a:rPr lang="en-US" sz="2799" dirty="0">
                <a:solidFill>
                  <a:srgbClr val="4D3527"/>
                </a:solidFill>
                <a:latin typeface="Old Standard"/>
                <a:ea typeface="Old Standard"/>
                <a:cs typeface="Old Standard"/>
                <a:sym typeface="Old Standard"/>
              </a:rPr>
              <a:t>Nama Mentor :</a:t>
            </a:r>
          </a:p>
          <a:p>
            <a:pPr>
              <a:lnSpc>
                <a:spcPts val="2967"/>
              </a:lnSpc>
            </a:pPr>
            <a:r>
              <a:rPr lang="en-US" sz="2799" dirty="0">
                <a:solidFill>
                  <a:srgbClr val="4D3527"/>
                </a:solidFill>
                <a:latin typeface="Old Standard"/>
                <a:ea typeface="Old Standard"/>
                <a:cs typeface="Old Standard"/>
                <a:sym typeface="Old Standard"/>
              </a:rPr>
              <a:t>Muhammad </a:t>
            </a:r>
            <a:r>
              <a:rPr lang="en-US" sz="2799" dirty="0" err="1" smtClean="0">
                <a:solidFill>
                  <a:srgbClr val="4D3527"/>
                </a:solidFill>
                <a:latin typeface="Old Standard"/>
                <a:ea typeface="Old Standard"/>
                <a:cs typeface="Old Standard"/>
                <a:sym typeface="Old Standard"/>
              </a:rPr>
              <a:t>Refly</a:t>
            </a:r>
            <a:r>
              <a:rPr lang="en-US" sz="2799" dirty="0" smtClean="0">
                <a:solidFill>
                  <a:srgbClr val="4D3527"/>
                </a:solidFill>
                <a:latin typeface="Old Standard"/>
                <a:ea typeface="Old Standard"/>
                <a:cs typeface="Old Standard"/>
                <a:sym typeface="Old Standard"/>
              </a:rPr>
              <a:t> MS, </a:t>
            </a:r>
            <a:r>
              <a:rPr lang="en-US" sz="2799" dirty="0" err="1">
                <a:solidFill>
                  <a:srgbClr val="4D3527"/>
                </a:solidFill>
                <a:latin typeface="Old Standard"/>
                <a:ea typeface="Old Standard"/>
                <a:cs typeface="Old Standard"/>
                <a:sym typeface="Old Standard"/>
              </a:rPr>
              <a:t>S,Sos</a:t>
            </a:r>
            <a:r>
              <a:rPr lang="en-US" sz="2799" dirty="0">
                <a:solidFill>
                  <a:srgbClr val="4D3527"/>
                </a:solidFill>
                <a:latin typeface="Old Standard"/>
                <a:ea typeface="Old Standard"/>
                <a:cs typeface="Old Standard"/>
                <a:sym typeface="Old Standard"/>
              </a:rPr>
              <a:t>., MM</a:t>
            </a:r>
          </a:p>
        </p:txBody>
      </p:sp>
      <p:pic>
        <p:nvPicPr>
          <p:cNvPr id="30" name="image2.png">
            <a:extLst>
              <a:ext uri="{FF2B5EF4-FFF2-40B4-BE49-F238E27FC236}">
                <a16:creationId xmlns:a16="http://schemas.microsoft.com/office/drawing/2014/main" xmlns="" id="{077CB4C5-168E-74DC-D050-8559973A324A}"/>
              </a:ext>
            </a:extLst>
          </p:cNvPr>
          <p:cNvPicPr/>
          <p:nvPr/>
        </p:nvPicPr>
        <p:blipFill>
          <a:blip r:embed="rId10"/>
          <a:srcRect/>
          <a:stretch>
            <a:fillRect/>
          </a:stretch>
        </p:blipFill>
        <p:spPr>
          <a:xfrm>
            <a:off x="16323307" y="506854"/>
            <a:ext cx="1645920" cy="979170"/>
          </a:xfrm>
          <a:prstGeom prst="rect">
            <a:avLst/>
          </a:prstGeom>
          <a:ln/>
        </p:spPr>
      </p:pic>
      <p:pic>
        <p:nvPicPr>
          <p:cNvPr id="31" name="Picture 30">
            <a:extLst>
              <a:ext uri="{FF2B5EF4-FFF2-40B4-BE49-F238E27FC236}">
                <a16:creationId xmlns:a16="http://schemas.microsoft.com/office/drawing/2014/main" xmlns="" id="{304AEFAD-D326-43CA-142E-95EE78B26A39}"/>
              </a:ext>
            </a:extLst>
          </p:cNvPr>
          <p:cNvPicPr>
            <a:picLocks noChangeAspect="1"/>
          </p:cNvPicPr>
          <p:nvPr/>
        </p:nvPicPr>
        <p:blipFill>
          <a:blip r:embed="rId11" cstate="print">
            <a:extLst>
              <a:ext uri="{28A0092B-C50C-407E-A947-70E740481C1C}">
                <a14:useLocalDpi xmlns:a14="http://schemas.microsoft.com/office/drawing/2010/main" val="0"/>
              </a:ext>
            </a:extLst>
          </a:blip>
          <a:srcRect l="1714" t="36616" r="-1714" b="31715"/>
          <a:stretch/>
        </p:blipFill>
        <p:spPr>
          <a:xfrm>
            <a:off x="279094" y="438722"/>
            <a:ext cx="2159306" cy="894778"/>
          </a:xfrm>
          <a:prstGeom prst="rect">
            <a:avLst/>
          </a:prstGeom>
        </p:spPr>
      </p:pic>
      <p:pic>
        <p:nvPicPr>
          <p:cNvPr id="35" name="Picture 34">
            <a:extLst>
              <a:ext uri="{FF2B5EF4-FFF2-40B4-BE49-F238E27FC236}">
                <a16:creationId xmlns:a16="http://schemas.microsoft.com/office/drawing/2014/main" xmlns="" id="{F5B80558-F7B5-8922-3288-7537D1B64F1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4893812" y="221781"/>
            <a:ext cx="1146281" cy="1463713"/>
          </a:xfrm>
          <a:prstGeom prst="rect">
            <a:avLst/>
          </a:prstGeom>
        </p:spPr>
      </p:pic>
      <p:sp>
        <p:nvSpPr>
          <p:cNvPr id="40" name="TextBox 38"/>
          <p:cNvSpPr txBox="1"/>
          <p:nvPr/>
        </p:nvSpPr>
        <p:spPr>
          <a:xfrm>
            <a:off x="8009090" y="4261273"/>
            <a:ext cx="5913835" cy="861518"/>
          </a:xfrm>
          <a:prstGeom prst="rect">
            <a:avLst/>
          </a:prstGeom>
        </p:spPr>
        <p:txBody>
          <a:bodyPr wrap="square" lIns="0" tIns="0" rIns="0" bIns="0" rtlCol="0" anchor="t">
            <a:spAutoFit/>
          </a:bodyPr>
          <a:lstStyle/>
          <a:p>
            <a:pPr algn="ctr"/>
            <a:r>
              <a:rPr lang="en-US" sz="2799" dirty="0">
                <a:solidFill>
                  <a:srgbClr val="4D3527"/>
                </a:solidFill>
                <a:latin typeface="Old Standard"/>
                <a:ea typeface="Old Standard"/>
                <a:cs typeface="Old Standard"/>
                <a:sym typeface="Old Standard"/>
              </a:rPr>
              <a:t>M</a:t>
            </a:r>
            <a:r>
              <a:rPr lang="en-US" sz="2799" dirty="0" smtClean="0">
                <a:solidFill>
                  <a:srgbClr val="4D3527"/>
                </a:solidFill>
                <a:latin typeface="Old Standard"/>
                <a:ea typeface="Old Standard"/>
                <a:cs typeface="Old Standard"/>
                <a:sym typeface="Old Standard"/>
              </a:rPr>
              <a:t>oderator: </a:t>
            </a:r>
            <a:endParaRPr lang="en-US" sz="2799" dirty="0">
              <a:solidFill>
                <a:srgbClr val="4D3527"/>
              </a:solidFill>
              <a:latin typeface="Old Standard"/>
              <a:ea typeface="Old Standard"/>
              <a:cs typeface="Old Standard"/>
              <a:sym typeface="Old Standard"/>
            </a:endParaRPr>
          </a:p>
          <a:p>
            <a:pPr algn="ctr"/>
            <a:r>
              <a:rPr lang="en-US" sz="2799" dirty="0" smtClean="0">
                <a:solidFill>
                  <a:srgbClr val="4D3527"/>
                </a:solidFill>
                <a:latin typeface="Old Standard"/>
                <a:ea typeface="Old Standard"/>
                <a:cs typeface="Old Standard"/>
                <a:sym typeface="Old Standard"/>
              </a:rPr>
              <a:t>Kabul </a:t>
            </a:r>
            <a:r>
              <a:rPr lang="en-US" sz="2799" dirty="0" err="1" smtClean="0">
                <a:solidFill>
                  <a:srgbClr val="4D3527"/>
                </a:solidFill>
                <a:latin typeface="Old Standard"/>
                <a:ea typeface="Old Standard"/>
                <a:cs typeface="Old Standard"/>
                <a:sym typeface="Old Standard"/>
              </a:rPr>
              <a:t>Aman</a:t>
            </a:r>
            <a:endParaRPr lang="en-US" sz="2799" dirty="0">
              <a:solidFill>
                <a:srgbClr val="4D3527"/>
              </a:solidFill>
              <a:latin typeface="Old Standard"/>
              <a:ea typeface="Old Standard"/>
              <a:cs typeface="Old Standard"/>
              <a:sym typeface="Old Standard"/>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p:cNvSpPr/>
          <p:nvPr/>
        </p:nvSpPr>
        <p:spPr>
          <a:xfrm rot="10800000" flipH="1">
            <a:off x="6213538" y="-2718092"/>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6" name="Freeform 6"/>
          <p:cNvSpPr/>
          <p:nvPr/>
        </p:nvSpPr>
        <p:spPr>
          <a:xfrm rot="-248081">
            <a:off x="-325706" y="7069841"/>
            <a:ext cx="12145959" cy="3527848"/>
          </a:xfrm>
          <a:custGeom>
            <a:avLst/>
            <a:gdLst/>
            <a:ahLst/>
            <a:cxnLst/>
            <a:rect l="l" t="t" r="r" b="b"/>
            <a:pathLst>
              <a:path w="12145959" h="3527848">
                <a:moveTo>
                  <a:pt x="0" y="0"/>
                </a:moveTo>
                <a:lnTo>
                  <a:pt x="12145958" y="0"/>
                </a:lnTo>
                <a:lnTo>
                  <a:pt x="12145958" y="3527848"/>
                </a:lnTo>
                <a:lnTo>
                  <a:pt x="0" y="3527848"/>
                </a:lnTo>
                <a:lnTo>
                  <a:pt x="0" y="0"/>
                </a:lnTo>
                <a:close/>
              </a:path>
            </a:pathLst>
          </a:custGeom>
          <a:blipFill>
            <a:blip r:embed="rId3"/>
            <a:stretch>
              <a:fillRect t="-96674"/>
            </a:stretch>
          </a:blipFill>
        </p:spPr>
      </p:sp>
      <p:grpSp>
        <p:nvGrpSpPr>
          <p:cNvPr id="8" name="Group 8"/>
          <p:cNvGrpSpPr/>
          <p:nvPr/>
        </p:nvGrpSpPr>
        <p:grpSpPr>
          <a:xfrm>
            <a:off x="0" y="1971896"/>
            <a:ext cx="18288000" cy="6861870"/>
            <a:chOff x="0" y="0"/>
            <a:chExt cx="7301857" cy="2739742"/>
          </a:xfrm>
        </p:grpSpPr>
        <p:sp>
          <p:nvSpPr>
            <p:cNvPr id="9" name="Freeform 9"/>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p:cNvSpPr/>
          <p:nvPr/>
        </p:nvSpPr>
        <p:spPr>
          <a:xfrm rot="696389">
            <a:off x="-606624" y="-462889"/>
            <a:ext cx="2183882" cy="1618802"/>
          </a:xfrm>
          <a:custGeom>
            <a:avLst/>
            <a:gdLst/>
            <a:ahLst/>
            <a:cxnLst/>
            <a:rect l="l" t="t" r="r" b="b"/>
            <a:pathLst>
              <a:path w="2183882" h="1618802">
                <a:moveTo>
                  <a:pt x="0" y="0"/>
                </a:moveTo>
                <a:lnTo>
                  <a:pt x="2183882" y="0"/>
                </a:lnTo>
                <a:lnTo>
                  <a:pt x="2183882" y="1618802"/>
                </a:lnTo>
                <a:lnTo>
                  <a:pt x="0" y="1618802"/>
                </a:lnTo>
                <a:lnTo>
                  <a:pt x="0" y="0"/>
                </a:lnTo>
                <a:close/>
              </a:path>
            </a:pathLst>
          </a:custGeom>
          <a:blipFill>
            <a:blip r:embed="rId4"/>
            <a:stretch>
              <a:fillRect/>
            </a:stretch>
          </a:blipFill>
        </p:spPr>
      </p:sp>
      <p:sp>
        <p:nvSpPr>
          <p:cNvPr id="17" name="TextBox 17"/>
          <p:cNvSpPr txBox="1"/>
          <p:nvPr/>
        </p:nvSpPr>
        <p:spPr>
          <a:xfrm>
            <a:off x="5433781" y="342447"/>
            <a:ext cx="5767619" cy="762453"/>
          </a:xfrm>
          <a:prstGeom prst="rect">
            <a:avLst/>
          </a:prstGeom>
        </p:spPr>
        <p:txBody>
          <a:bodyPr lIns="0" tIns="0" rIns="0" bIns="0" rtlCol="0" anchor="t">
            <a:spAutoFit/>
          </a:bodyPr>
          <a:lstStyle/>
          <a:p>
            <a:pPr algn="ctr">
              <a:lnSpc>
                <a:spcPts val="5599"/>
              </a:lnSpc>
              <a:spcBef>
                <a:spcPct val="0"/>
              </a:spcBef>
            </a:pPr>
            <a:r>
              <a:rPr lang="en-US" sz="6000" b="1" spc="239" dirty="0">
                <a:solidFill>
                  <a:srgbClr val="44312B"/>
                </a:solidFill>
                <a:latin typeface="Loubag Ultra-Bold"/>
                <a:ea typeface="Loubag Ultra-Bold"/>
                <a:cs typeface="Loubag Ultra-Bold"/>
                <a:sym typeface="Loubag Ultra-Bold"/>
              </a:rPr>
              <a:t>ABSTRAKSI</a:t>
            </a:r>
          </a:p>
        </p:txBody>
      </p:sp>
      <p:sp>
        <p:nvSpPr>
          <p:cNvPr id="18" name="TextBox 18"/>
          <p:cNvSpPr txBox="1"/>
          <p:nvPr/>
        </p:nvSpPr>
        <p:spPr>
          <a:xfrm>
            <a:off x="457200" y="952500"/>
            <a:ext cx="17449800" cy="7918322"/>
          </a:xfrm>
          <a:prstGeom prst="rect">
            <a:avLst/>
          </a:prstGeom>
        </p:spPr>
        <p:txBody>
          <a:bodyPr wrap="square" lIns="0" tIns="0" rIns="0" bIns="0" rtlCol="0" anchor="t">
            <a:spAutoFit/>
          </a:bodyPr>
          <a:lstStyle/>
          <a:p>
            <a:pPr algn="just">
              <a:lnSpc>
                <a:spcPct val="150000"/>
              </a:lnSpc>
            </a:pP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Perkembangan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teknologi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informasi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komunikasi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telah</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membawa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perubahan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signifikan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dalam</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berbagai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sektor</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termasuk</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dalam</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dunia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pendidikan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perpustakaan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Kabupaten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OKI,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dengan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potensi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sumber</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daya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manusia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yang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terus</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berkembang</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membutuhkan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akses</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yang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lebih</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luas</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mudah</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terhadap</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sumber</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daya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informasi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untuk</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menunjang</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proses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pembelajaran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literasi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Salah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satu</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langkah</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untuk</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mewujudkan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hal</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tersebut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adalah</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dengan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mengembangkan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aplikasi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perpustakaan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digital yang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dapat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diakses</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secara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fleksibel</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oleh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masyarakat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pelajar</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di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Kab</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OKI.</a:t>
            </a:r>
          </a:p>
          <a:p>
            <a:pPr algn="just">
              <a:lnSpc>
                <a:spcPct val="150000"/>
              </a:lnSpc>
            </a:pPr>
            <a:endParaRPr lang="en-US" sz="400" dirty="0">
              <a:solidFill>
                <a:schemeClr val="bg1">
                  <a:lumMod val="50000"/>
                </a:schemeClr>
              </a:solidFill>
              <a:latin typeface="Arial" panose="020B0604020202020204" pitchFamily="34" charset="0"/>
              <a:ea typeface="Old Standard"/>
              <a:cs typeface="Arial" panose="020B0604020202020204" pitchFamily="34" charset="0"/>
              <a:sym typeface="Old Standard"/>
            </a:endParaRPr>
          </a:p>
          <a:p>
            <a:pPr algn="just">
              <a:lnSpc>
                <a:spcPct val="150000"/>
              </a:lnSpc>
            </a:pP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Proyek</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perubahan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ini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bertujuan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untuk</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mengembangkan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aplikasi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iPusOKI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sebuah</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platform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perpustakaan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digital yang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menyediakan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layanan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peminjaman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buku</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secara</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online,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akses</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ke</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koleksi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digital,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serta</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fitur-fitur</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lain yang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mendukung</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literasi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masyarakat</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di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Kabupaten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Ogan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Komering</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Ilir.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Aplikasi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ini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dirancang</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untuk</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mempermudah</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warga</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terutama</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pelajar</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dan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mahasiswa</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dalam</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mengakses</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berbagai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buku</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dan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bahan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bacaan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tanpa</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harus</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mengunjungi</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perpustakaan</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fisik</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secara</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langsung</a:t>
            </a:r>
            <a:r>
              <a:rPr lang="en-US" sz="2400" dirty="0">
                <a:solidFill>
                  <a:schemeClr val="tx1">
                    <a:lumMod val="95000"/>
                    <a:lumOff val="5000"/>
                  </a:schemeClr>
                </a:solidFill>
                <a:latin typeface="Arial" panose="020B0604020202020204" pitchFamily="34" charset="0"/>
                <a:ea typeface="Old Standard"/>
                <a:cs typeface="Arial" panose="020B0604020202020204" pitchFamily="34" charset="0"/>
                <a:sym typeface="Old Standard"/>
              </a:rPr>
              <a:t>.</a:t>
            </a:r>
          </a:p>
          <a:p>
            <a:pPr algn="just">
              <a:lnSpc>
                <a:spcPct val="150000"/>
              </a:lnSpc>
            </a:pPr>
            <a:endParaRPr lang="en-US" sz="600" dirty="0">
              <a:solidFill>
                <a:schemeClr val="bg1">
                  <a:lumMod val="50000"/>
                </a:schemeClr>
              </a:solidFill>
              <a:latin typeface="Arial" panose="020B0604020202020204" pitchFamily="34" charset="0"/>
              <a:ea typeface="Old Standard"/>
              <a:cs typeface="Arial" panose="020B0604020202020204" pitchFamily="34" charset="0"/>
              <a:sym typeface="Old Standard"/>
            </a:endParaRPr>
          </a:p>
          <a:p>
            <a:pPr algn="just">
              <a:lnSpc>
                <a:spcPct val="150000"/>
              </a:lnSpc>
            </a:pP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Pengembangan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aplikasi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iPusOKI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ini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dilakukan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dengan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pendekatan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berbasis</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sistem</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informasi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yang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mengintegrasikan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teknologi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web dan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aplikasi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mobile,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sehingga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dapat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diakses</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oleh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pengguna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dengan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perangkat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smartphone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maupun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komputer</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Fitur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utama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yang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dikembangkan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meliputi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Fitur Audio,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pilihan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Bahasa dan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koleksi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E-book yang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sesuai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dengan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kebutuhan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masyarakat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Kab</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OKI.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Dengan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adanya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aplikasi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iPusOKI</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diharapkan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dapat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meningkatkan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minat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baca</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masyarakat</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mempermudah</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akses</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terhadap</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bahan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bacaan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mendukung</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peningkatan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kualitas</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pendidikan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di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Kabupaten</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Ogan </a:t>
            </a:r>
            <a:r>
              <a:rPr lang="en-US" sz="2400" dirty="0" err="1">
                <a:solidFill>
                  <a:schemeClr val="bg1">
                    <a:lumMod val="50000"/>
                  </a:schemeClr>
                </a:solidFill>
                <a:latin typeface="Arial" panose="020B0604020202020204" pitchFamily="34" charset="0"/>
                <a:ea typeface="Old Standard"/>
                <a:cs typeface="Arial" panose="020B0604020202020204" pitchFamily="34" charset="0"/>
                <a:sym typeface="Old Standard"/>
              </a:rPr>
              <a:t>Komering</a:t>
            </a:r>
            <a:r>
              <a:rPr lang="en-US" sz="2400" dirty="0">
                <a:solidFill>
                  <a:schemeClr val="bg1">
                    <a:lumMod val="50000"/>
                  </a:schemeClr>
                </a:solidFill>
                <a:latin typeface="Arial" panose="020B0604020202020204" pitchFamily="34" charset="0"/>
                <a:ea typeface="Old Standard"/>
                <a:cs typeface="Arial" panose="020B0604020202020204" pitchFamily="34" charset="0"/>
                <a:sym typeface="Old Standard"/>
              </a:rPr>
              <a:t> Ilir. </a:t>
            </a:r>
          </a:p>
        </p:txBody>
      </p:sp>
      <p:pic>
        <p:nvPicPr>
          <p:cNvPr id="7" name="image2.png">
            <a:extLst>
              <a:ext uri="{FF2B5EF4-FFF2-40B4-BE49-F238E27FC236}">
                <a16:creationId xmlns:a16="http://schemas.microsoft.com/office/drawing/2014/main" xmlns="" id="{FC1D5C86-1CCB-067F-559A-891C1CCD68CA}"/>
              </a:ext>
            </a:extLst>
          </p:cNvPr>
          <p:cNvPicPr/>
          <p:nvPr/>
        </p:nvPicPr>
        <p:blipFill>
          <a:blip r:embed="rId5"/>
          <a:srcRect/>
          <a:stretch>
            <a:fillRect/>
          </a:stretch>
        </p:blipFill>
        <p:spPr>
          <a:xfrm>
            <a:off x="16148461" y="41651"/>
            <a:ext cx="1645920" cy="979170"/>
          </a:xfrm>
          <a:prstGeom prst="rect">
            <a:avLst/>
          </a:prstGeom>
          <a:ln/>
        </p:spPr>
      </p:pic>
      <p:pic>
        <p:nvPicPr>
          <p:cNvPr id="11" name="Picture 10">
            <a:extLst>
              <a:ext uri="{FF2B5EF4-FFF2-40B4-BE49-F238E27FC236}">
                <a16:creationId xmlns:a16="http://schemas.microsoft.com/office/drawing/2014/main" xmlns="" id="{26077B1C-31CA-0EE7-EA2D-B8AC4B2E0DB7}"/>
              </a:ext>
            </a:extLst>
          </p:cNvPr>
          <p:cNvPicPr>
            <a:picLocks noChangeAspect="1"/>
          </p:cNvPicPr>
          <p:nvPr/>
        </p:nvPicPr>
        <p:blipFill>
          <a:blip r:embed="rId6" cstate="print">
            <a:extLst>
              <a:ext uri="{28A0092B-C50C-407E-A947-70E740481C1C}">
                <a14:useLocalDpi xmlns:a14="http://schemas.microsoft.com/office/drawing/2010/main" val="0"/>
              </a:ext>
            </a:extLst>
          </a:blip>
          <a:srcRect l="1714" t="29945" r="-1714" b="29878"/>
          <a:stretch/>
        </p:blipFill>
        <p:spPr>
          <a:xfrm>
            <a:off x="533400" y="208532"/>
            <a:ext cx="1828800" cy="88245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grpSp>
        <p:nvGrpSpPr>
          <p:cNvPr id="6" name="Group 6"/>
          <p:cNvGrpSpPr/>
          <p:nvPr/>
        </p:nvGrpSpPr>
        <p:grpSpPr>
          <a:xfrm>
            <a:off x="1258040" y="613444"/>
            <a:ext cx="16258929" cy="8775938"/>
            <a:chOff x="0" y="0"/>
            <a:chExt cx="4842930" cy="2483873"/>
          </a:xfrm>
        </p:grpSpPr>
        <p:sp>
          <p:nvSpPr>
            <p:cNvPr id="7" name="Freeform 7"/>
            <p:cNvSpPr/>
            <p:nvPr/>
          </p:nvSpPr>
          <p:spPr>
            <a:xfrm>
              <a:off x="0" y="0"/>
              <a:ext cx="4842930" cy="2483873"/>
            </a:xfrm>
            <a:custGeom>
              <a:avLst/>
              <a:gdLst/>
              <a:ahLst/>
              <a:cxnLst/>
              <a:rect l="l" t="t" r="r" b="b"/>
              <a:pathLst>
                <a:path w="4842930" h="2483873">
                  <a:moveTo>
                    <a:pt x="9472" y="0"/>
                  </a:moveTo>
                  <a:lnTo>
                    <a:pt x="4833458" y="0"/>
                  </a:lnTo>
                  <a:cubicBezTo>
                    <a:pt x="4835971" y="0"/>
                    <a:pt x="4838380" y="998"/>
                    <a:pt x="4840156" y="2774"/>
                  </a:cubicBezTo>
                  <a:cubicBezTo>
                    <a:pt x="4841932" y="4551"/>
                    <a:pt x="4842930" y="6960"/>
                    <a:pt x="4842930" y="9472"/>
                  </a:cubicBezTo>
                  <a:lnTo>
                    <a:pt x="4842930" y="2474401"/>
                  </a:lnTo>
                  <a:cubicBezTo>
                    <a:pt x="4842930" y="2476913"/>
                    <a:pt x="4841932" y="2479323"/>
                    <a:pt x="4840156" y="2481099"/>
                  </a:cubicBezTo>
                  <a:cubicBezTo>
                    <a:pt x="4838380" y="2482875"/>
                    <a:pt x="4835971" y="2483873"/>
                    <a:pt x="4833458" y="2483873"/>
                  </a:cubicBezTo>
                  <a:lnTo>
                    <a:pt x="9472" y="2483873"/>
                  </a:lnTo>
                  <a:cubicBezTo>
                    <a:pt x="6960" y="2483873"/>
                    <a:pt x="4551" y="2482875"/>
                    <a:pt x="2774" y="2481099"/>
                  </a:cubicBezTo>
                  <a:cubicBezTo>
                    <a:pt x="998" y="2479323"/>
                    <a:pt x="0" y="2476913"/>
                    <a:pt x="0" y="2474401"/>
                  </a:cubicBezTo>
                  <a:lnTo>
                    <a:pt x="0" y="9472"/>
                  </a:lnTo>
                  <a:cubicBezTo>
                    <a:pt x="0" y="6960"/>
                    <a:pt x="998" y="4551"/>
                    <a:pt x="2774" y="2774"/>
                  </a:cubicBezTo>
                  <a:cubicBezTo>
                    <a:pt x="4551" y="998"/>
                    <a:pt x="6960" y="0"/>
                    <a:pt x="9472" y="0"/>
                  </a:cubicBezTo>
                  <a:close/>
                </a:path>
              </a:pathLst>
            </a:custGeom>
            <a:solidFill>
              <a:srgbClr val="F5EDD9"/>
            </a:solidFill>
          </p:spPr>
        </p:sp>
        <p:sp>
          <p:nvSpPr>
            <p:cNvPr id="8" name="TextBox 8"/>
            <p:cNvSpPr txBox="1"/>
            <p:nvPr/>
          </p:nvSpPr>
          <p:spPr>
            <a:xfrm>
              <a:off x="0" y="-76200"/>
              <a:ext cx="4842930" cy="2560073"/>
            </a:xfrm>
            <a:prstGeom prst="rect">
              <a:avLst/>
            </a:prstGeom>
          </p:spPr>
          <p:txBody>
            <a:bodyPr lIns="50800" tIns="50800" rIns="50800" bIns="50800" rtlCol="0" anchor="ctr"/>
            <a:lstStyle/>
            <a:p>
              <a:pPr algn="ctr">
                <a:lnSpc>
                  <a:spcPts val="2799"/>
                </a:lnSpc>
              </a:pPr>
              <a:endParaRPr/>
            </a:p>
          </p:txBody>
        </p:sp>
      </p:grpSp>
      <p:sp>
        <p:nvSpPr>
          <p:cNvPr id="9" name="Freeform 9"/>
          <p:cNvSpPr/>
          <p:nvPr/>
        </p:nvSpPr>
        <p:spPr>
          <a:xfrm rot="2018197" flipH="1">
            <a:off x="7975160" y="-1940442"/>
            <a:ext cx="13745044" cy="3992310"/>
          </a:xfrm>
          <a:custGeom>
            <a:avLst/>
            <a:gdLst/>
            <a:ahLst/>
            <a:cxnLst/>
            <a:rect l="l" t="t" r="r" b="b"/>
            <a:pathLst>
              <a:path w="13745044" h="3992310">
                <a:moveTo>
                  <a:pt x="13745044" y="0"/>
                </a:moveTo>
                <a:lnTo>
                  <a:pt x="0" y="0"/>
                </a:lnTo>
                <a:lnTo>
                  <a:pt x="0" y="3992310"/>
                </a:lnTo>
                <a:lnTo>
                  <a:pt x="13745044" y="3992310"/>
                </a:lnTo>
                <a:lnTo>
                  <a:pt x="13745044" y="0"/>
                </a:lnTo>
                <a:close/>
              </a:path>
            </a:pathLst>
          </a:custGeom>
          <a:blipFill>
            <a:blip r:embed="rId3"/>
            <a:stretch>
              <a:fillRect t="-96674"/>
            </a:stretch>
          </a:blipFill>
        </p:spPr>
      </p:sp>
      <p:sp>
        <p:nvSpPr>
          <p:cNvPr id="10" name="Freeform 10"/>
          <p:cNvSpPr/>
          <p:nvPr/>
        </p:nvSpPr>
        <p:spPr>
          <a:xfrm flipV="1">
            <a:off x="998741" y="327198"/>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4"/>
            <a:stretch>
              <a:fillRect t="-1209667"/>
            </a:stretch>
          </a:blipFill>
        </p:spPr>
        <p:txBody>
          <a:bodyPr/>
          <a:lstStyle/>
          <a:p>
            <a:endParaRPr lang="en-ID" dirty="0"/>
          </a:p>
        </p:txBody>
      </p:sp>
      <p:sp>
        <p:nvSpPr>
          <p:cNvPr id="11" name="Freeform 11"/>
          <p:cNvSpPr/>
          <p:nvPr/>
        </p:nvSpPr>
        <p:spPr>
          <a:xfrm flipH="1" flipV="1">
            <a:off x="6029620" y="313098"/>
            <a:ext cx="5071053" cy="563202"/>
          </a:xfrm>
          <a:custGeom>
            <a:avLst/>
            <a:gdLst/>
            <a:ahLst/>
            <a:cxnLst/>
            <a:rect l="l" t="t" r="r" b="b"/>
            <a:pathLst>
              <a:path w="5071053" h="563202">
                <a:moveTo>
                  <a:pt x="5071053" y="563202"/>
                </a:moveTo>
                <a:lnTo>
                  <a:pt x="0" y="563202"/>
                </a:lnTo>
                <a:lnTo>
                  <a:pt x="0" y="0"/>
                </a:lnTo>
                <a:lnTo>
                  <a:pt x="5071053" y="0"/>
                </a:lnTo>
                <a:lnTo>
                  <a:pt x="5071053" y="563202"/>
                </a:lnTo>
                <a:close/>
              </a:path>
            </a:pathLst>
          </a:custGeom>
          <a:blipFill>
            <a:blip r:embed="rId4"/>
            <a:stretch>
              <a:fillRect t="-1209667"/>
            </a:stretch>
          </a:blipFill>
        </p:spPr>
      </p:sp>
      <p:sp>
        <p:nvSpPr>
          <p:cNvPr id="12" name="Freeform 12"/>
          <p:cNvSpPr/>
          <p:nvPr/>
        </p:nvSpPr>
        <p:spPr>
          <a:xfrm rot="-5400000" flipH="1" flipV="1">
            <a:off x="-1648606" y="2629686"/>
            <a:ext cx="5071053" cy="563202"/>
          </a:xfrm>
          <a:custGeom>
            <a:avLst/>
            <a:gdLst/>
            <a:ahLst/>
            <a:cxnLst/>
            <a:rect l="l" t="t" r="r" b="b"/>
            <a:pathLst>
              <a:path w="5071053" h="563202">
                <a:moveTo>
                  <a:pt x="5071054" y="563203"/>
                </a:moveTo>
                <a:lnTo>
                  <a:pt x="0" y="563203"/>
                </a:lnTo>
                <a:lnTo>
                  <a:pt x="0" y="0"/>
                </a:lnTo>
                <a:lnTo>
                  <a:pt x="5071054" y="0"/>
                </a:lnTo>
                <a:lnTo>
                  <a:pt x="5071054" y="563203"/>
                </a:lnTo>
                <a:close/>
              </a:path>
            </a:pathLst>
          </a:custGeom>
          <a:blipFill>
            <a:blip r:embed="rId4"/>
            <a:stretch>
              <a:fillRect t="-1209667"/>
            </a:stretch>
          </a:blipFill>
        </p:spPr>
      </p:sp>
      <p:sp>
        <p:nvSpPr>
          <p:cNvPr id="13" name="Freeform 13"/>
          <p:cNvSpPr/>
          <p:nvPr/>
        </p:nvSpPr>
        <p:spPr>
          <a:xfrm rot="-10800000" flipV="1">
            <a:off x="12590250" y="9259511"/>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4"/>
            <a:stretch>
              <a:fillRect t="-1209667"/>
            </a:stretch>
          </a:blipFill>
        </p:spPr>
      </p:sp>
      <p:sp>
        <p:nvSpPr>
          <p:cNvPr id="14" name="Freeform 14"/>
          <p:cNvSpPr/>
          <p:nvPr/>
        </p:nvSpPr>
        <p:spPr>
          <a:xfrm rot="-10800000" flipH="1" flipV="1">
            <a:off x="9381678" y="9259511"/>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4"/>
            <a:stretch>
              <a:fillRect t="-1209667"/>
            </a:stretch>
          </a:blipFill>
        </p:spPr>
      </p:sp>
      <p:sp>
        <p:nvSpPr>
          <p:cNvPr id="15" name="Freeform 15"/>
          <p:cNvSpPr/>
          <p:nvPr/>
        </p:nvSpPr>
        <p:spPr>
          <a:xfrm rot="-10800000" flipV="1">
            <a:off x="5194490" y="9259511"/>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4"/>
            <a:stretch>
              <a:fillRect t="-1209667"/>
            </a:stretch>
          </a:blipFill>
        </p:spPr>
      </p:sp>
      <p:sp>
        <p:nvSpPr>
          <p:cNvPr id="16" name="Freeform 16"/>
          <p:cNvSpPr/>
          <p:nvPr/>
        </p:nvSpPr>
        <p:spPr>
          <a:xfrm rot="-5400000" flipV="1">
            <a:off x="-1572356" y="5924244"/>
            <a:ext cx="5071053" cy="563202"/>
          </a:xfrm>
          <a:custGeom>
            <a:avLst/>
            <a:gdLst/>
            <a:ahLst/>
            <a:cxnLst/>
            <a:rect l="l" t="t" r="r" b="b"/>
            <a:pathLst>
              <a:path w="5071053" h="563202">
                <a:moveTo>
                  <a:pt x="0" y="563203"/>
                </a:moveTo>
                <a:lnTo>
                  <a:pt x="5071054" y="563203"/>
                </a:lnTo>
                <a:lnTo>
                  <a:pt x="5071054" y="0"/>
                </a:lnTo>
                <a:lnTo>
                  <a:pt x="0" y="0"/>
                </a:lnTo>
                <a:lnTo>
                  <a:pt x="0" y="563203"/>
                </a:lnTo>
                <a:close/>
              </a:path>
            </a:pathLst>
          </a:custGeom>
          <a:blipFill>
            <a:blip r:embed="rId4"/>
            <a:stretch>
              <a:fillRect t="-1209667"/>
            </a:stretch>
          </a:blipFill>
        </p:spPr>
      </p:sp>
      <p:sp>
        <p:nvSpPr>
          <p:cNvPr id="17" name="Freeform 17"/>
          <p:cNvSpPr/>
          <p:nvPr/>
        </p:nvSpPr>
        <p:spPr>
          <a:xfrm flipV="1">
            <a:off x="10216808" y="399578"/>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4"/>
            <a:stretch>
              <a:fillRect t="-1209667"/>
            </a:stretch>
          </a:blipFill>
        </p:spPr>
      </p:sp>
      <p:sp>
        <p:nvSpPr>
          <p:cNvPr id="18" name="Freeform 18"/>
          <p:cNvSpPr/>
          <p:nvPr/>
        </p:nvSpPr>
        <p:spPr>
          <a:xfrm rot="-5400000" flipH="1">
            <a:off x="14891925" y="4037658"/>
            <a:ext cx="5071053" cy="563202"/>
          </a:xfrm>
          <a:custGeom>
            <a:avLst/>
            <a:gdLst/>
            <a:ahLst/>
            <a:cxnLst/>
            <a:rect l="l" t="t" r="r" b="b"/>
            <a:pathLst>
              <a:path w="5071053" h="563202">
                <a:moveTo>
                  <a:pt x="5071054" y="0"/>
                </a:moveTo>
                <a:lnTo>
                  <a:pt x="0" y="0"/>
                </a:lnTo>
                <a:lnTo>
                  <a:pt x="0" y="563203"/>
                </a:lnTo>
                <a:lnTo>
                  <a:pt x="5071054" y="563203"/>
                </a:lnTo>
                <a:lnTo>
                  <a:pt x="5071054" y="0"/>
                </a:lnTo>
                <a:close/>
              </a:path>
            </a:pathLst>
          </a:custGeom>
          <a:blipFill>
            <a:blip r:embed="rId4"/>
            <a:stretch>
              <a:fillRect t="-1209667"/>
            </a:stretch>
          </a:blipFill>
        </p:spPr>
      </p:sp>
      <p:sp>
        <p:nvSpPr>
          <p:cNvPr id="19" name="Freeform 19"/>
          <p:cNvSpPr/>
          <p:nvPr/>
        </p:nvSpPr>
        <p:spPr>
          <a:xfrm rot="-5400000">
            <a:off x="14981443" y="6805328"/>
            <a:ext cx="5071053" cy="563202"/>
          </a:xfrm>
          <a:custGeom>
            <a:avLst/>
            <a:gdLst/>
            <a:ahLst/>
            <a:cxnLst/>
            <a:rect l="l" t="t" r="r" b="b"/>
            <a:pathLst>
              <a:path w="5071053" h="563202">
                <a:moveTo>
                  <a:pt x="0" y="0"/>
                </a:moveTo>
                <a:lnTo>
                  <a:pt x="5071054" y="0"/>
                </a:lnTo>
                <a:lnTo>
                  <a:pt x="5071054" y="563203"/>
                </a:lnTo>
                <a:lnTo>
                  <a:pt x="0" y="563203"/>
                </a:lnTo>
                <a:lnTo>
                  <a:pt x="0" y="0"/>
                </a:lnTo>
                <a:close/>
              </a:path>
            </a:pathLst>
          </a:custGeom>
          <a:blipFill>
            <a:blip r:embed="rId4"/>
            <a:stretch>
              <a:fillRect t="-1209667"/>
            </a:stretch>
          </a:blipFill>
        </p:spPr>
      </p:sp>
      <p:sp>
        <p:nvSpPr>
          <p:cNvPr id="20" name="Freeform 20"/>
          <p:cNvSpPr/>
          <p:nvPr/>
        </p:nvSpPr>
        <p:spPr>
          <a:xfrm flipH="1">
            <a:off x="-1172047" y="6709477"/>
            <a:ext cx="2379378" cy="2902297"/>
          </a:xfrm>
          <a:custGeom>
            <a:avLst/>
            <a:gdLst/>
            <a:ahLst/>
            <a:cxnLst/>
            <a:rect l="l" t="t" r="r" b="b"/>
            <a:pathLst>
              <a:path w="2379378" h="2902297">
                <a:moveTo>
                  <a:pt x="2379378" y="0"/>
                </a:moveTo>
                <a:lnTo>
                  <a:pt x="0" y="0"/>
                </a:lnTo>
                <a:lnTo>
                  <a:pt x="0" y="2902297"/>
                </a:lnTo>
                <a:lnTo>
                  <a:pt x="2379378" y="2902297"/>
                </a:lnTo>
                <a:lnTo>
                  <a:pt x="2379378" y="0"/>
                </a:lnTo>
                <a:close/>
              </a:path>
            </a:pathLst>
          </a:custGeom>
          <a:blipFill>
            <a:blip r:embed="rId5"/>
            <a:stretch>
              <a:fillRect/>
            </a:stretch>
          </a:blipFill>
        </p:spPr>
      </p:sp>
      <p:sp>
        <p:nvSpPr>
          <p:cNvPr id="21" name="Freeform 21"/>
          <p:cNvSpPr/>
          <p:nvPr/>
        </p:nvSpPr>
        <p:spPr>
          <a:xfrm>
            <a:off x="-623447" y="8676928"/>
            <a:ext cx="4175096" cy="1539567"/>
          </a:xfrm>
          <a:custGeom>
            <a:avLst/>
            <a:gdLst/>
            <a:ahLst/>
            <a:cxnLst/>
            <a:rect l="l" t="t" r="r" b="b"/>
            <a:pathLst>
              <a:path w="4175096" h="1539567">
                <a:moveTo>
                  <a:pt x="0" y="0"/>
                </a:moveTo>
                <a:lnTo>
                  <a:pt x="4175095" y="0"/>
                </a:lnTo>
                <a:lnTo>
                  <a:pt x="4175095" y="1539567"/>
                </a:lnTo>
                <a:lnTo>
                  <a:pt x="0" y="1539567"/>
                </a:lnTo>
                <a:lnTo>
                  <a:pt x="0" y="0"/>
                </a:lnTo>
                <a:close/>
              </a:path>
            </a:pathLst>
          </a:custGeom>
          <a:blipFill>
            <a:blip r:embed="rId6"/>
            <a:stretch>
              <a:fillRect/>
            </a:stretch>
          </a:blipFill>
        </p:spPr>
      </p:sp>
      <p:sp>
        <p:nvSpPr>
          <p:cNvPr id="22" name="Freeform 22"/>
          <p:cNvSpPr/>
          <p:nvPr/>
        </p:nvSpPr>
        <p:spPr>
          <a:xfrm rot="-486232">
            <a:off x="14581196" y="419984"/>
            <a:ext cx="2183882" cy="1618802"/>
          </a:xfrm>
          <a:custGeom>
            <a:avLst/>
            <a:gdLst/>
            <a:ahLst/>
            <a:cxnLst/>
            <a:rect l="l" t="t" r="r" b="b"/>
            <a:pathLst>
              <a:path w="2183882" h="1618802">
                <a:moveTo>
                  <a:pt x="0" y="0"/>
                </a:moveTo>
                <a:lnTo>
                  <a:pt x="2183881" y="0"/>
                </a:lnTo>
                <a:lnTo>
                  <a:pt x="2183881" y="1618803"/>
                </a:lnTo>
                <a:lnTo>
                  <a:pt x="0" y="1618803"/>
                </a:lnTo>
                <a:lnTo>
                  <a:pt x="0" y="0"/>
                </a:lnTo>
                <a:close/>
              </a:path>
            </a:pathLst>
          </a:custGeom>
          <a:blipFill>
            <a:blip r:embed="rId7"/>
            <a:stretch>
              <a:fillRect/>
            </a:stretch>
          </a:blipFill>
        </p:spPr>
      </p:sp>
      <p:sp>
        <p:nvSpPr>
          <p:cNvPr id="23" name="Freeform 23"/>
          <p:cNvSpPr/>
          <p:nvPr/>
        </p:nvSpPr>
        <p:spPr>
          <a:xfrm rot="696389">
            <a:off x="16069789" y="1333849"/>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7"/>
            <a:stretch>
              <a:fillRect/>
            </a:stretch>
          </a:blipFill>
        </p:spPr>
      </p:sp>
      <p:sp>
        <p:nvSpPr>
          <p:cNvPr id="24" name="Freeform 24"/>
          <p:cNvSpPr/>
          <p:nvPr/>
        </p:nvSpPr>
        <p:spPr>
          <a:xfrm>
            <a:off x="16179978" y="-342900"/>
            <a:ext cx="1674794" cy="1723039"/>
          </a:xfrm>
          <a:custGeom>
            <a:avLst/>
            <a:gdLst/>
            <a:ahLst/>
            <a:cxnLst/>
            <a:rect l="l" t="t" r="r" b="b"/>
            <a:pathLst>
              <a:path w="1674794" h="1723039">
                <a:moveTo>
                  <a:pt x="0" y="0"/>
                </a:moveTo>
                <a:lnTo>
                  <a:pt x="1674793" y="0"/>
                </a:lnTo>
                <a:lnTo>
                  <a:pt x="1674793" y="1723038"/>
                </a:lnTo>
                <a:lnTo>
                  <a:pt x="0" y="1723038"/>
                </a:lnTo>
                <a:lnTo>
                  <a:pt x="0" y="0"/>
                </a:lnTo>
                <a:close/>
              </a:path>
            </a:pathLst>
          </a:custGeom>
          <a:blipFill>
            <a:blip r:embed="rId8"/>
            <a:stretch>
              <a:fillRect/>
            </a:stretch>
          </a:blipFill>
        </p:spPr>
      </p:sp>
      <p:sp>
        <p:nvSpPr>
          <p:cNvPr id="28" name="TextBox 28"/>
          <p:cNvSpPr txBox="1"/>
          <p:nvPr/>
        </p:nvSpPr>
        <p:spPr>
          <a:xfrm>
            <a:off x="3551649" y="1049260"/>
            <a:ext cx="10299231" cy="687817"/>
          </a:xfrm>
          <a:prstGeom prst="rect">
            <a:avLst/>
          </a:prstGeom>
        </p:spPr>
        <p:txBody>
          <a:bodyPr wrap="square" lIns="0" tIns="0" rIns="0" bIns="0" rtlCol="0" anchor="t">
            <a:spAutoFit/>
          </a:bodyPr>
          <a:lstStyle/>
          <a:p>
            <a:pPr algn="ctr">
              <a:lnSpc>
                <a:spcPts val="5599"/>
              </a:lnSpc>
              <a:spcBef>
                <a:spcPct val="0"/>
              </a:spcBef>
            </a:pPr>
            <a:r>
              <a:rPr lang="en-US" sz="3999" b="1" spc="239" dirty="0" err="1">
                <a:solidFill>
                  <a:srgbClr val="44312B"/>
                </a:solidFill>
                <a:latin typeface="Loubag Ultra-Bold"/>
                <a:ea typeface="Loubag Ultra-Bold"/>
                <a:cs typeface="Loubag Ultra-Bold"/>
                <a:sym typeface="Loubag Ultra-Bold"/>
              </a:rPr>
              <a:t>Deskripsi</a:t>
            </a:r>
            <a:r>
              <a:rPr lang="en-US" sz="3999" b="1" spc="239" dirty="0">
                <a:solidFill>
                  <a:srgbClr val="44312B"/>
                </a:solidFill>
                <a:latin typeface="Loubag Ultra-Bold"/>
                <a:ea typeface="Loubag Ultra-Bold"/>
                <a:cs typeface="Loubag Ultra-Bold"/>
                <a:sym typeface="Loubag Ultra-Bold"/>
              </a:rPr>
              <a:t> </a:t>
            </a:r>
            <a:r>
              <a:rPr lang="en-US" sz="3999" b="1" spc="239" dirty="0" err="1">
                <a:solidFill>
                  <a:srgbClr val="44312B"/>
                </a:solidFill>
                <a:latin typeface="Loubag Ultra-Bold"/>
                <a:ea typeface="Loubag Ultra-Bold"/>
                <a:cs typeface="Loubag Ultra-Bold"/>
                <a:sym typeface="Loubag Ultra-Bold"/>
              </a:rPr>
              <a:t>proyek</a:t>
            </a:r>
            <a:r>
              <a:rPr lang="en-US" sz="3999" b="1" spc="239" dirty="0">
                <a:solidFill>
                  <a:srgbClr val="44312B"/>
                </a:solidFill>
                <a:latin typeface="Loubag Ultra-Bold"/>
                <a:ea typeface="Loubag Ultra-Bold"/>
                <a:cs typeface="Loubag Ultra-Bold"/>
                <a:sym typeface="Loubag Ultra-Bold"/>
              </a:rPr>
              <a:t> </a:t>
            </a:r>
            <a:r>
              <a:rPr lang="en-US" sz="3999" b="1" spc="239" dirty="0" err="1">
                <a:solidFill>
                  <a:srgbClr val="44312B"/>
                </a:solidFill>
                <a:latin typeface="Loubag Ultra-Bold"/>
                <a:ea typeface="Loubag Ultra-Bold"/>
                <a:cs typeface="Loubag Ultra-Bold"/>
                <a:sym typeface="Loubag Ultra-Bold"/>
              </a:rPr>
              <a:t>perubahan</a:t>
            </a:r>
            <a:endParaRPr lang="en-US" sz="3999" b="1" spc="239" dirty="0">
              <a:solidFill>
                <a:srgbClr val="44312B"/>
              </a:solidFill>
              <a:latin typeface="Loubag Ultra-Bold"/>
              <a:ea typeface="Loubag Ultra-Bold"/>
              <a:cs typeface="Loubag Ultra-Bold"/>
              <a:sym typeface="Loubag Ultra-Bold"/>
            </a:endParaRPr>
          </a:p>
        </p:txBody>
      </p:sp>
      <p:sp>
        <p:nvSpPr>
          <p:cNvPr id="30" name="Rectangle 29">
            <a:extLst>
              <a:ext uri="{FF2B5EF4-FFF2-40B4-BE49-F238E27FC236}">
                <a16:creationId xmlns:a16="http://schemas.microsoft.com/office/drawing/2014/main" xmlns="" id="{896F8995-DEB9-4DD2-CE96-2547AE438B8C}"/>
              </a:ext>
            </a:extLst>
          </p:cNvPr>
          <p:cNvSpPr/>
          <p:nvPr/>
        </p:nvSpPr>
        <p:spPr>
          <a:xfrm>
            <a:off x="1447800" y="2023775"/>
            <a:ext cx="3798778" cy="380552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a:t>PENYEBAB :</a:t>
            </a:r>
          </a:p>
          <a:p>
            <a:pPr marL="342900" indent="-342900" algn="just">
              <a:buFont typeface="+mj-lt"/>
              <a:buAutoNum type="arabicPeriod"/>
            </a:pPr>
            <a:r>
              <a:rPr lang="en-ID" sz="2000" kern="100" dirty="0" err="1">
                <a:effectLst/>
                <a:ea typeface="Calibri" panose="020F0502020204030204" pitchFamily="34" charset="0"/>
                <a:cs typeface="Times New Roman" panose="02020603050405020304" pitchFamily="18" charset="0"/>
              </a:rPr>
              <a:t>Tuntutan</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masyarakat</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khususnya</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generasi</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muda</a:t>
            </a:r>
            <a:r>
              <a:rPr lang="en-ID" sz="2000" kern="100" dirty="0">
                <a:effectLst/>
                <a:ea typeface="Calibri" panose="020F0502020204030204" pitchFamily="34" charset="0"/>
                <a:cs typeface="Times New Roman" panose="02020603050405020304" pitchFamily="18" charset="0"/>
              </a:rPr>
              <a:t> yang </a:t>
            </a:r>
            <a:r>
              <a:rPr lang="en-ID" sz="2000" kern="100" dirty="0" err="1">
                <a:effectLst/>
                <a:ea typeface="Calibri" panose="020F0502020204030204" pitchFamily="34" charset="0"/>
                <a:cs typeface="Times New Roman" panose="02020603050405020304" pitchFamily="18" charset="0"/>
              </a:rPr>
              <a:t>mengharapkan</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layanan</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literasi</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publik</a:t>
            </a:r>
            <a:r>
              <a:rPr lang="en-ID" sz="2000" kern="100" dirty="0">
                <a:effectLst/>
                <a:ea typeface="Calibri" panose="020F0502020204030204" pitchFamily="34" charset="0"/>
                <a:cs typeface="Times New Roman" panose="02020603050405020304" pitchFamily="18" charset="0"/>
              </a:rPr>
              <a:t> yang </a:t>
            </a:r>
            <a:r>
              <a:rPr lang="en-ID" sz="2000" kern="100" dirty="0" err="1">
                <a:effectLst/>
                <a:ea typeface="Calibri" panose="020F0502020204030204" pitchFamily="34" charset="0"/>
                <a:cs typeface="Times New Roman" panose="02020603050405020304" pitchFamily="18" charset="0"/>
              </a:rPr>
              <a:t>lebih</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beragam</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jumlah</a:t>
            </a:r>
            <a:r>
              <a:rPr lang="en-ID" sz="2000" kern="100" dirty="0">
                <a:effectLst/>
                <a:ea typeface="Calibri" panose="020F0502020204030204" pitchFamily="34" charset="0"/>
                <a:cs typeface="Times New Roman" panose="02020603050405020304" pitchFamily="18" charset="0"/>
              </a:rPr>
              <a:t> dan </a:t>
            </a:r>
            <a:r>
              <a:rPr lang="en-ID" sz="2000" kern="100" dirty="0" err="1">
                <a:effectLst/>
                <a:ea typeface="Calibri" panose="020F0502020204030204" pitchFamily="34" charset="0"/>
                <a:cs typeface="Times New Roman" panose="02020603050405020304" pitchFamily="18" charset="0"/>
              </a:rPr>
              <a:t>jenis</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layanan</a:t>
            </a:r>
            <a:endParaRPr lang="en-ID" sz="2000" kern="100" dirty="0">
              <a:effectLst/>
              <a:ea typeface="Calibri" panose="020F0502020204030204" pitchFamily="34" charset="0"/>
              <a:cs typeface="Times New Roman" panose="02020603050405020304" pitchFamily="18" charset="0"/>
            </a:endParaRPr>
          </a:p>
          <a:p>
            <a:pPr marL="342900" indent="-342900" algn="just">
              <a:buFont typeface="+mj-lt"/>
              <a:buAutoNum type="arabicPeriod"/>
            </a:pPr>
            <a:r>
              <a:rPr lang="en-ID" sz="2000" kern="100" dirty="0" err="1">
                <a:effectLst/>
                <a:ea typeface="Calibri" panose="020F0502020204030204" pitchFamily="34" charset="0"/>
                <a:cs typeface="Times New Roman" panose="02020603050405020304" pitchFamily="18" charset="0"/>
              </a:rPr>
              <a:t>Perpustakaan</a:t>
            </a:r>
            <a:r>
              <a:rPr lang="en-ID" sz="2000" kern="100" dirty="0">
                <a:effectLst/>
                <a:ea typeface="Calibri" panose="020F0502020204030204" pitchFamily="34" charset="0"/>
                <a:cs typeface="Times New Roman" panose="02020603050405020304" pitchFamily="18" charset="0"/>
              </a:rPr>
              <a:t> Daerah (PUSDA) yang </a:t>
            </a:r>
            <a:r>
              <a:rPr lang="en-ID" sz="2000" kern="100" dirty="0" err="1">
                <a:effectLst/>
                <a:ea typeface="Calibri" panose="020F0502020204030204" pitchFamily="34" charset="0"/>
                <a:cs typeface="Times New Roman" panose="02020603050405020304" pitchFamily="18" charset="0"/>
              </a:rPr>
              <a:t>belum</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memenuhi</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standar</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nasional</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perpustakaan</a:t>
            </a:r>
            <a:r>
              <a:rPr lang="en-ID" sz="2000" kern="100" dirty="0">
                <a:effectLst/>
                <a:ea typeface="Calibri" panose="020F0502020204030204" pitchFamily="34" charset="0"/>
                <a:cs typeface="Times New Roman" panose="02020603050405020304" pitchFamily="18" charset="0"/>
              </a:rPr>
              <a:t> (SNP)</a:t>
            </a:r>
          </a:p>
          <a:p>
            <a:pPr marL="342900" indent="-342900" algn="just">
              <a:spcAft>
                <a:spcPts val="800"/>
              </a:spcAft>
              <a:buFont typeface="+mj-lt"/>
              <a:buAutoNum type="arabicPeriod"/>
            </a:pPr>
            <a:r>
              <a:rPr lang="en-ID" sz="2000" kern="100" dirty="0" err="1">
                <a:effectLst/>
                <a:ea typeface="Calibri" panose="020F0502020204030204" pitchFamily="34" charset="0"/>
                <a:cs typeface="Times New Roman" panose="02020603050405020304" pitchFamily="18" charset="0"/>
              </a:rPr>
              <a:t>Jumlah</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pengunjung</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Perpustakaan</a:t>
            </a:r>
            <a:r>
              <a:rPr lang="en-ID" sz="2000" kern="100" dirty="0">
                <a:effectLst/>
                <a:ea typeface="Calibri" panose="020F0502020204030204" pitchFamily="34" charset="0"/>
                <a:cs typeface="Times New Roman" panose="02020603050405020304" pitchFamily="18" charset="0"/>
              </a:rPr>
              <a:t> yang </a:t>
            </a:r>
            <a:r>
              <a:rPr lang="en-ID" sz="2000" kern="100" dirty="0" err="1">
                <a:effectLst/>
                <a:ea typeface="Calibri" panose="020F0502020204030204" pitchFamily="34" charset="0"/>
                <a:cs typeface="Times New Roman" panose="02020603050405020304" pitchFamily="18" charset="0"/>
              </a:rPr>
              <a:t>masih</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rendah</a:t>
            </a:r>
            <a:endParaRPr lang="en-ID" sz="2000" kern="100" dirty="0">
              <a:effectLst/>
              <a:ea typeface="Calibri" panose="020F0502020204030204" pitchFamily="34" charset="0"/>
              <a:cs typeface="Times New Roman" panose="02020603050405020304" pitchFamily="18" charset="0"/>
            </a:endParaRPr>
          </a:p>
        </p:txBody>
      </p:sp>
      <p:sp>
        <p:nvSpPr>
          <p:cNvPr id="31" name="Rectangle 30">
            <a:extLst>
              <a:ext uri="{FF2B5EF4-FFF2-40B4-BE49-F238E27FC236}">
                <a16:creationId xmlns:a16="http://schemas.microsoft.com/office/drawing/2014/main" xmlns="" id="{55473410-7BD3-576E-B3CA-9F76619C5DAC}"/>
              </a:ext>
            </a:extLst>
          </p:cNvPr>
          <p:cNvSpPr/>
          <p:nvPr/>
        </p:nvSpPr>
        <p:spPr>
          <a:xfrm>
            <a:off x="6265226" y="2044720"/>
            <a:ext cx="3421755" cy="158563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KONDISI SAAT INI :</a:t>
            </a:r>
          </a:p>
          <a:p>
            <a:pPr algn="just">
              <a:spcAft>
                <a:spcPts val="800"/>
              </a:spcAft>
            </a:pPr>
            <a:r>
              <a:rPr lang="en-ID" kern="100" dirty="0" err="1">
                <a:effectLst/>
                <a:ea typeface="Calibri" panose="020F0502020204030204" pitchFamily="34" charset="0"/>
                <a:cs typeface="Times New Roman" panose="02020603050405020304" pitchFamily="18" charset="0"/>
              </a:rPr>
              <a:t>Kurangnya</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perluasan</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jenis</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layanan</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publi</a:t>
            </a:r>
            <a:r>
              <a:rPr lang="en-ID" kern="100" dirty="0" err="1">
                <a:ea typeface="Calibri" panose="020F0502020204030204" pitchFamily="34" charset="0"/>
                <a:cs typeface="Times New Roman" panose="02020603050405020304" pitchFamily="18" charset="0"/>
              </a:rPr>
              <a:t>k</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khususnya</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Literasi</a:t>
            </a:r>
            <a:r>
              <a:rPr lang="en-ID" kern="100" dirty="0">
                <a:effectLst/>
                <a:ea typeface="Calibri" panose="020F0502020204030204" pitchFamily="34" charset="0"/>
                <a:cs typeface="Times New Roman" panose="02020603050405020304" pitchFamily="18" charset="0"/>
              </a:rPr>
              <a:t> Masyarakat yang </a:t>
            </a:r>
            <a:r>
              <a:rPr lang="en-ID" kern="100" dirty="0" err="1">
                <a:effectLst/>
                <a:ea typeface="Calibri" panose="020F0502020204030204" pitchFamily="34" charset="0"/>
                <a:cs typeface="Times New Roman" panose="02020603050405020304" pitchFamily="18" charset="0"/>
              </a:rPr>
              <a:t>responsif</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berbasis</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teknologi</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informasi</a:t>
            </a:r>
            <a:r>
              <a:rPr lang="en-ID" kern="100" dirty="0">
                <a:effectLst/>
                <a:ea typeface="Calibri" panose="020F0502020204030204" pitchFamily="34" charset="0"/>
                <a:cs typeface="Times New Roman" panose="02020603050405020304" pitchFamily="18" charset="0"/>
              </a:rPr>
              <a:t>,</a:t>
            </a:r>
          </a:p>
        </p:txBody>
      </p:sp>
      <p:sp>
        <p:nvSpPr>
          <p:cNvPr id="32" name="Rectangle 31">
            <a:extLst>
              <a:ext uri="{FF2B5EF4-FFF2-40B4-BE49-F238E27FC236}">
                <a16:creationId xmlns:a16="http://schemas.microsoft.com/office/drawing/2014/main" xmlns="" id="{5748AE85-85DD-1C63-0D38-DB429C1491E3}"/>
              </a:ext>
            </a:extLst>
          </p:cNvPr>
          <p:cNvSpPr/>
          <p:nvPr/>
        </p:nvSpPr>
        <p:spPr>
          <a:xfrm>
            <a:off x="10733703" y="2050888"/>
            <a:ext cx="3421755" cy="140744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KONDISI YANG DI HARAPKAN :</a:t>
            </a:r>
          </a:p>
          <a:p>
            <a:pPr algn="just">
              <a:spcAft>
                <a:spcPts val="800"/>
              </a:spcAft>
            </a:pPr>
            <a:r>
              <a:rPr lang="en-ID" kern="100" dirty="0" err="1">
                <a:effectLst/>
                <a:ea typeface="Calibri" panose="020F0502020204030204" pitchFamily="34" charset="0"/>
                <a:cs typeface="Times New Roman" panose="02020603050405020304" pitchFamily="18" charset="0"/>
              </a:rPr>
              <a:t>Meningkatkan</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literasi</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inpvasi</a:t>
            </a:r>
            <a:r>
              <a:rPr lang="en-ID" kern="100" dirty="0">
                <a:effectLst/>
                <a:ea typeface="Calibri" panose="020F0502020204030204" pitchFamily="34" charset="0"/>
                <a:cs typeface="Times New Roman" panose="02020603050405020304" pitchFamily="18" charset="0"/>
              </a:rPr>
              <a:t> dan </a:t>
            </a:r>
            <a:r>
              <a:rPr lang="en-ID" kern="100" dirty="0" err="1">
                <a:effectLst/>
                <a:ea typeface="Calibri" panose="020F0502020204030204" pitchFamily="34" charset="0"/>
                <a:cs typeface="Times New Roman" panose="02020603050405020304" pitchFamily="18" charset="0"/>
              </a:rPr>
              <a:t>kreatifitas</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generasi</a:t>
            </a:r>
            <a:r>
              <a:rPr lang="en-ID" kern="100" dirty="0">
                <a:effectLst/>
                <a:ea typeface="Calibri" panose="020F0502020204030204" pitchFamily="34" charset="0"/>
                <a:cs typeface="Times New Roman" panose="02020603050405020304" pitchFamily="18" charset="0"/>
              </a:rPr>
              <a:t> </a:t>
            </a:r>
            <a:r>
              <a:rPr lang="en-ID" kern="100" dirty="0" err="1">
                <a:effectLst/>
                <a:ea typeface="Calibri" panose="020F0502020204030204" pitchFamily="34" charset="0"/>
                <a:cs typeface="Times New Roman" panose="02020603050405020304" pitchFamily="18" charset="0"/>
              </a:rPr>
              <a:t>muda</a:t>
            </a:r>
            <a:r>
              <a:rPr lang="en-ID" kern="100" dirty="0">
                <a:effectLst/>
                <a:ea typeface="Calibri" panose="020F0502020204030204" pitchFamily="34" charset="0"/>
                <a:cs typeface="Times New Roman" panose="02020603050405020304" pitchFamily="18" charset="0"/>
              </a:rPr>
              <a:t> dan </a:t>
            </a:r>
            <a:r>
              <a:rPr lang="en-ID" kern="100" dirty="0" err="1">
                <a:effectLst/>
                <a:ea typeface="Calibri" panose="020F0502020204030204" pitchFamily="34" charset="0"/>
                <a:cs typeface="Times New Roman" panose="02020603050405020304" pitchFamily="18" charset="0"/>
              </a:rPr>
              <a:t>keluarga</a:t>
            </a:r>
            <a:r>
              <a:rPr lang="en-ID" kern="100" dirty="0">
                <a:effectLst/>
                <a:ea typeface="Calibri" panose="020F0502020204030204" pitchFamily="34" charset="0"/>
                <a:cs typeface="Times New Roman" panose="02020603050405020304" pitchFamily="18" charset="0"/>
              </a:rPr>
              <a:t> di </a:t>
            </a:r>
            <a:r>
              <a:rPr lang="en-ID" kern="100" dirty="0" err="1">
                <a:effectLst/>
                <a:ea typeface="Calibri" panose="020F0502020204030204" pitchFamily="34" charset="0"/>
                <a:cs typeface="Times New Roman" panose="02020603050405020304" pitchFamily="18" charset="0"/>
              </a:rPr>
              <a:t>pedesaan</a:t>
            </a:r>
            <a:r>
              <a:rPr lang="en-ID" kern="100" dirty="0">
                <a:effectLst/>
                <a:ea typeface="Calibri" panose="020F0502020204030204" pitchFamily="34" charset="0"/>
                <a:cs typeface="Times New Roman" panose="02020603050405020304" pitchFamily="18" charset="0"/>
              </a:rPr>
              <a:t>.</a:t>
            </a:r>
          </a:p>
        </p:txBody>
      </p:sp>
      <p:sp>
        <p:nvSpPr>
          <p:cNvPr id="33" name="Rectangle 32">
            <a:extLst>
              <a:ext uri="{FF2B5EF4-FFF2-40B4-BE49-F238E27FC236}">
                <a16:creationId xmlns:a16="http://schemas.microsoft.com/office/drawing/2014/main" xmlns="" id="{B75D62E2-3275-5FF8-225E-1853484CC8DA}"/>
              </a:ext>
            </a:extLst>
          </p:cNvPr>
          <p:cNvSpPr/>
          <p:nvPr/>
        </p:nvSpPr>
        <p:spPr>
          <a:xfrm>
            <a:off x="12830869" y="3837273"/>
            <a:ext cx="3147881" cy="114525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MASALAH UTAMA :</a:t>
            </a:r>
          </a:p>
          <a:p>
            <a:pPr algn="ctr"/>
            <a:r>
              <a:rPr lang="fi-FI" kern="100" dirty="0">
                <a:effectLst/>
                <a:ea typeface="Calibri" panose="020F0502020204030204" pitchFamily="34" charset="0"/>
                <a:cs typeface="Times New Roman" panose="02020603050405020304" pitchFamily="18" charset="0"/>
              </a:rPr>
              <a:t>Terbatasnya akses masyarakat ke perpustakaan, terutama di kawasan pedesaan. </a:t>
            </a:r>
            <a:endParaRPr lang="en-ID" kern="100" dirty="0">
              <a:effectLst/>
              <a:ea typeface="Calibri" panose="020F0502020204030204" pitchFamily="34" charset="0"/>
              <a:cs typeface="Times New Roman" panose="02020603050405020304" pitchFamily="18" charset="0"/>
            </a:endParaRPr>
          </a:p>
        </p:txBody>
      </p:sp>
      <p:sp>
        <p:nvSpPr>
          <p:cNvPr id="34" name="Rectangle 33">
            <a:extLst>
              <a:ext uri="{FF2B5EF4-FFF2-40B4-BE49-F238E27FC236}">
                <a16:creationId xmlns:a16="http://schemas.microsoft.com/office/drawing/2014/main" xmlns="" id="{5B3B80C3-00D0-B057-72E9-A3F170C7392A}"/>
              </a:ext>
            </a:extLst>
          </p:cNvPr>
          <p:cNvSpPr/>
          <p:nvPr/>
        </p:nvSpPr>
        <p:spPr>
          <a:xfrm>
            <a:off x="6228631" y="4577566"/>
            <a:ext cx="3829769" cy="2268097"/>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b="1" dirty="0"/>
              <a:t>DAMPAK :</a:t>
            </a:r>
          </a:p>
          <a:p>
            <a:pPr marL="342900" lvl="0" indent="-342900" algn="just">
              <a:buFont typeface="+mj-lt"/>
              <a:buAutoNum type="arabicPeriod"/>
            </a:pPr>
            <a:r>
              <a:rPr lang="en-ID" sz="2000" kern="100" dirty="0" err="1">
                <a:effectLst/>
                <a:ea typeface="Calibri" panose="020F0502020204030204" pitchFamily="34" charset="0"/>
                <a:cs typeface="Times New Roman" panose="02020603050405020304" pitchFamily="18" charset="0"/>
              </a:rPr>
              <a:t>Menyebabkan</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rendahnya</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angka</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peminjaman</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bahan</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pustaka</a:t>
            </a:r>
            <a:endParaRPr lang="en-ID" sz="2000" kern="100" dirty="0">
              <a:effectLst/>
              <a:ea typeface="Calibri" panose="020F0502020204030204" pitchFamily="34" charset="0"/>
              <a:cs typeface="Times New Roman" panose="02020603050405020304" pitchFamily="18" charset="0"/>
            </a:endParaRPr>
          </a:p>
          <a:p>
            <a:pPr marL="342900" lvl="0" indent="-342900" algn="just">
              <a:buFont typeface="+mj-lt"/>
              <a:buAutoNum type="arabicPeriod"/>
            </a:pPr>
            <a:r>
              <a:rPr lang="en-ID" sz="2000" kern="100" dirty="0" err="1">
                <a:effectLst/>
                <a:ea typeface="Calibri" panose="020F0502020204030204" pitchFamily="34" charset="0"/>
                <a:cs typeface="Times New Roman" panose="02020603050405020304" pitchFamily="18" charset="0"/>
              </a:rPr>
              <a:t>Rendahnya</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minat</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baca</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masyarakat</a:t>
            </a:r>
            <a:endParaRPr lang="en-ID" sz="2000" kern="100" dirty="0">
              <a:effectLst/>
              <a:ea typeface="Calibri" panose="020F0502020204030204" pitchFamily="34" charset="0"/>
              <a:cs typeface="Times New Roman" panose="02020603050405020304" pitchFamily="18" charset="0"/>
            </a:endParaRPr>
          </a:p>
          <a:p>
            <a:pPr marL="342900" lvl="0" indent="-342900" algn="just">
              <a:spcAft>
                <a:spcPts val="800"/>
              </a:spcAft>
              <a:buFont typeface="+mj-lt"/>
              <a:buAutoNum type="arabicPeriod"/>
            </a:pPr>
            <a:r>
              <a:rPr lang="en-ID" sz="2000" kern="100" dirty="0" err="1">
                <a:effectLst/>
                <a:ea typeface="Calibri" panose="020F0502020204030204" pitchFamily="34" charset="0"/>
                <a:cs typeface="Times New Roman" panose="02020603050405020304" pitchFamily="18" charset="0"/>
              </a:rPr>
              <a:t>Rendahnya</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inovasi</a:t>
            </a:r>
            <a:r>
              <a:rPr lang="en-ID" sz="2000" kern="100" dirty="0">
                <a:effectLst/>
                <a:ea typeface="Calibri" panose="020F0502020204030204" pitchFamily="34" charset="0"/>
                <a:cs typeface="Times New Roman" panose="02020603050405020304" pitchFamily="18" charset="0"/>
              </a:rPr>
              <a:t> dan </a:t>
            </a:r>
            <a:r>
              <a:rPr lang="en-ID" sz="2000" kern="100" dirty="0" err="1">
                <a:effectLst/>
                <a:ea typeface="Calibri" panose="020F0502020204030204" pitchFamily="34" charset="0"/>
                <a:cs typeface="Times New Roman" panose="02020603050405020304" pitchFamily="18" charset="0"/>
              </a:rPr>
              <a:t>kreativitas</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bagi</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masyarakat</a:t>
            </a:r>
            <a:endParaRPr lang="en-ID" sz="2000" kern="100" dirty="0">
              <a:effectLst/>
              <a:ea typeface="Calibri" panose="020F0502020204030204" pitchFamily="34" charset="0"/>
              <a:cs typeface="Times New Roman" panose="02020603050405020304" pitchFamily="18" charset="0"/>
            </a:endParaRPr>
          </a:p>
        </p:txBody>
      </p:sp>
      <p:sp>
        <p:nvSpPr>
          <p:cNvPr id="35" name="Rectangle 34">
            <a:extLst>
              <a:ext uri="{FF2B5EF4-FFF2-40B4-BE49-F238E27FC236}">
                <a16:creationId xmlns:a16="http://schemas.microsoft.com/office/drawing/2014/main" xmlns="" id="{CD066DE2-240F-6783-58A0-FA5C8B43A5BE}"/>
              </a:ext>
            </a:extLst>
          </p:cNvPr>
          <p:cNvSpPr/>
          <p:nvPr/>
        </p:nvSpPr>
        <p:spPr>
          <a:xfrm>
            <a:off x="10325607" y="5294385"/>
            <a:ext cx="6450307" cy="3749071"/>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000" b="1" dirty="0"/>
              <a:t>SOLUSI ALTERNATIF :</a:t>
            </a:r>
          </a:p>
          <a:p>
            <a:pPr marL="342900" lvl="0" indent="-342900" algn="just">
              <a:buFont typeface="+mj-lt"/>
              <a:buAutoNum type="arabicPeriod"/>
            </a:pPr>
            <a:r>
              <a:rPr lang="id-ID" sz="2000" kern="100" dirty="0">
                <a:effectLst/>
                <a:ea typeface="Calibri" panose="020F0502020204030204" pitchFamily="34" charset="0"/>
                <a:cs typeface="Times New Roman" panose="02020603050405020304" pitchFamily="18" charset="0"/>
              </a:rPr>
              <a:t>Mengembangkan</a:t>
            </a:r>
            <a:r>
              <a:rPr lang="en-ID" sz="2000" kern="100" dirty="0">
                <a:effectLst/>
                <a:ea typeface="Calibri" panose="020F0502020204030204" pitchFamily="34" charset="0"/>
                <a:cs typeface="Times New Roman" panose="02020603050405020304" pitchFamily="18" charset="0"/>
              </a:rPr>
              <a:t> </a:t>
            </a:r>
            <a:r>
              <a:rPr lang="en-ID" sz="2000" kern="100" dirty="0" err="1">
                <a:effectLst/>
                <a:ea typeface="Calibri" panose="020F0502020204030204" pitchFamily="34" charset="0"/>
                <a:cs typeface="Times New Roman" panose="02020603050405020304" pitchFamily="18" charset="0"/>
              </a:rPr>
              <a:t>Elektroni</a:t>
            </a:r>
            <a:r>
              <a:rPr lang="id-ID" sz="2000" kern="100" dirty="0">
                <a:effectLst/>
                <a:ea typeface="Calibri" panose="020F0502020204030204" pitchFamily="34" charset="0"/>
                <a:cs typeface="Times New Roman" panose="02020603050405020304" pitchFamily="18" charset="0"/>
              </a:rPr>
              <a:t>k </a:t>
            </a:r>
            <a:r>
              <a:rPr lang="en-ID" sz="2000" kern="100" dirty="0">
                <a:effectLst/>
                <a:ea typeface="Calibri" panose="020F0502020204030204" pitchFamily="34" charset="0"/>
                <a:cs typeface="Times New Roman" panose="02020603050405020304" pitchFamily="18" charset="0"/>
              </a:rPr>
              <a:t>Library</a:t>
            </a:r>
            <a:r>
              <a:rPr lang="id-ID" sz="2000" kern="100" dirty="0">
                <a:effectLst/>
                <a:ea typeface="Calibri" panose="020F0502020204030204" pitchFamily="34" charset="0"/>
                <a:cs typeface="Times New Roman" panose="02020603050405020304" pitchFamily="18" charset="0"/>
              </a:rPr>
              <a:t> dalam hal ini aplikasi  IpusOKI.</a:t>
            </a:r>
            <a:endParaRPr lang="en-ID" sz="2000" kern="100" dirty="0">
              <a:effectLst/>
              <a:ea typeface="Calibri" panose="020F0502020204030204" pitchFamily="34" charset="0"/>
              <a:cs typeface="Times New Roman" panose="02020603050405020304" pitchFamily="18" charset="0"/>
            </a:endParaRPr>
          </a:p>
          <a:p>
            <a:pPr marL="342900" lvl="0" indent="-342900" algn="just">
              <a:buFont typeface="+mj-lt"/>
              <a:buAutoNum type="arabicPeriod"/>
            </a:pPr>
            <a:r>
              <a:rPr lang="id-ID" sz="2000" kern="100" dirty="0">
                <a:effectLst/>
                <a:ea typeface="Calibri" panose="020F0502020204030204" pitchFamily="34" charset="0"/>
                <a:cs typeface="Times New Roman" panose="02020603050405020304" pitchFamily="18" charset="0"/>
              </a:rPr>
              <a:t>Menyediakan perpustakaan yang sesuai standar nasional perpustakaan (SNP) seperti standar koleksi perpustakaan, standar sarana dan prasarana serta standar pelayanan perpustakaan.</a:t>
            </a:r>
            <a:endParaRPr lang="en-ID" sz="2000" kern="100" dirty="0">
              <a:effectLst/>
              <a:ea typeface="Calibri" panose="020F0502020204030204" pitchFamily="34" charset="0"/>
              <a:cs typeface="Times New Roman" panose="02020603050405020304" pitchFamily="18" charset="0"/>
            </a:endParaRPr>
          </a:p>
          <a:p>
            <a:pPr marL="342900" lvl="0" indent="-342900" algn="just">
              <a:buFont typeface="+mj-lt"/>
              <a:buAutoNum type="arabicPeriod"/>
            </a:pPr>
            <a:r>
              <a:rPr lang="fi-FI" sz="2000" kern="100" dirty="0">
                <a:effectLst/>
                <a:ea typeface="Calibri" panose="020F0502020204030204" pitchFamily="34" charset="0"/>
                <a:cs typeface="Times New Roman" panose="02020603050405020304" pitchFamily="18" charset="0"/>
              </a:rPr>
              <a:t>Tersosialisasi secara baik dan meluas kepada user perpustakaan melalui media massa dan Website Kantor.</a:t>
            </a:r>
            <a:endParaRPr lang="en-ID" sz="2000" kern="100" dirty="0">
              <a:effectLst/>
              <a:ea typeface="Calibri" panose="020F0502020204030204" pitchFamily="34" charset="0"/>
              <a:cs typeface="Times New Roman" panose="02020603050405020304" pitchFamily="18" charset="0"/>
            </a:endParaRPr>
          </a:p>
          <a:p>
            <a:pPr marL="342900" lvl="0" indent="-342900" algn="just">
              <a:spcAft>
                <a:spcPts val="800"/>
              </a:spcAft>
              <a:buFont typeface="+mj-lt"/>
              <a:buAutoNum type="arabicPeriod"/>
            </a:pPr>
            <a:r>
              <a:rPr lang="fi-FI" sz="2000" kern="100" dirty="0">
                <a:effectLst/>
                <a:ea typeface="Calibri" panose="020F0502020204030204" pitchFamily="34" charset="0"/>
                <a:cs typeface="Times New Roman" panose="02020603050405020304" pitchFamily="18" charset="0"/>
              </a:rPr>
              <a:t>Peningkatan jangkauan layanan melalui pemanfaatan teknologi informasi dan Pusling</a:t>
            </a:r>
            <a:r>
              <a:rPr lang="id-ID" sz="2000" kern="100" dirty="0">
                <a:effectLst/>
                <a:ea typeface="Calibri" panose="020F0502020204030204" pitchFamily="34" charset="0"/>
                <a:cs typeface="Times New Roman" panose="02020603050405020304" pitchFamily="18" charset="0"/>
              </a:rPr>
              <a:t> (Perpustakaan Keliling)</a:t>
            </a:r>
            <a:endParaRPr lang="en-ID" sz="2000" kern="100" dirty="0">
              <a:effectLst/>
              <a:ea typeface="Calibri" panose="020F050202020403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xmlns="" id="{5D2F321B-B5C2-52AC-99FF-009F37DC1323}"/>
              </a:ext>
            </a:extLst>
          </p:cNvPr>
          <p:cNvSpPr/>
          <p:nvPr/>
        </p:nvSpPr>
        <p:spPr>
          <a:xfrm>
            <a:off x="1733831" y="6089487"/>
            <a:ext cx="4295789" cy="278781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b="1" dirty="0"/>
              <a:t>SOLUSI UTAMA :</a:t>
            </a:r>
          </a:p>
          <a:p>
            <a:pPr algn="just">
              <a:spcAft>
                <a:spcPts val="800"/>
              </a:spcAft>
            </a:pPr>
            <a:r>
              <a:rPr lang="en-ID" sz="2400" kern="100" dirty="0" err="1">
                <a:effectLst/>
                <a:ea typeface="Calibri" panose="020F0502020204030204" pitchFamily="34" charset="0"/>
                <a:cs typeface="Times New Roman" panose="02020603050405020304" pitchFamily="18" charset="0"/>
              </a:rPr>
              <a:t>Mengembangkan</a:t>
            </a:r>
            <a:r>
              <a:rPr lang="en-ID" sz="2400" kern="100" dirty="0">
                <a:effectLst/>
                <a:ea typeface="Calibri" panose="020F0502020204030204" pitchFamily="34" charset="0"/>
                <a:cs typeface="Times New Roman" panose="02020603050405020304" pitchFamily="18" charset="0"/>
              </a:rPr>
              <a:t> </a:t>
            </a:r>
            <a:r>
              <a:rPr lang="en-ID" sz="2400" kern="100" dirty="0" err="1">
                <a:effectLst/>
                <a:ea typeface="Calibri" panose="020F0502020204030204" pitchFamily="34" charset="0"/>
                <a:cs typeface="Times New Roman" panose="02020603050405020304" pitchFamily="18" charset="0"/>
              </a:rPr>
              <a:t>sebuah</a:t>
            </a:r>
            <a:r>
              <a:rPr lang="en-ID" sz="2400" kern="100" dirty="0">
                <a:effectLst/>
                <a:ea typeface="Calibri" panose="020F0502020204030204" pitchFamily="34" charset="0"/>
                <a:cs typeface="Times New Roman" panose="02020603050405020304" pitchFamily="18" charset="0"/>
              </a:rPr>
              <a:t> </a:t>
            </a:r>
          </a:p>
          <a:p>
            <a:pPr algn="just">
              <a:spcAft>
                <a:spcPts val="800"/>
              </a:spcAft>
            </a:pPr>
            <a:r>
              <a:rPr lang="en-ID" sz="2400" kern="100" dirty="0">
                <a:effectLst/>
                <a:ea typeface="Calibri" panose="020F0502020204030204" pitchFamily="34" charset="0"/>
                <a:cs typeface="Times New Roman" panose="02020603050405020304" pitchFamily="18" charset="0"/>
              </a:rPr>
              <a:t>e-library yang </a:t>
            </a:r>
            <a:r>
              <a:rPr lang="en-ID" sz="2400" kern="100" dirty="0" err="1">
                <a:effectLst/>
                <a:ea typeface="Calibri" panose="020F0502020204030204" pitchFamily="34" charset="0"/>
                <a:cs typeface="Times New Roman" panose="02020603050405020304" pitchFamily="18" charset="0"/>
              </a:rPr>
              <a:t>dilengkapi</a:t>
            </a:r>
            <a:r>
              <a:rPr lang="en-ID" sz="2400" kern="100" dirty="0">
                <a:effectLst/>
                <a:ea typeface="Calibri" panose="020F0502020204030204" pitchFamily="34" charset="0"/>
                <a:cs typeface="Times New Roman" panose="02020603050405020304" pitchFamily="18" charset="0"/>
              </a:rPr>
              <a:t> </a:t>
            </a:r>
            <a:r>
              <a:rPr lang="en-ID" sz="2400" kern="100" dirty="0" err="1">
                <a:effectLst/>
                <a:ea typeface="Calibri" panose="020F0502020204030204" pitchFamily="34" charset="0"/>
                <a:cs typeface="Times New Roman" panose="02020603050405020304" pitchFamily="18" charset="0"/>
              </a:rPr>
              <a:t>dengan</a:t>
            </a:r>
            <a:r>
              <a:rPr lang="en-ID" sz="2400" kern="100" dirty="0">
                <a:effectLst/>
                <a:ea typeface="Calibri" panose="020F0502020204030204" pitchFamily="34" charset="0"/>
                <a:cs typeface="Times New Roman" panose="02020603050405020304" pitchFamily="18" charset="0"/>
              </a:rPr>
              <a:t> </a:t>
            </a:r>
            <a:r>
              <a:rPr lang="en-ID" sz="2400" kern="100" dirty="0" err="1">
                <a:effectLst/>
                <a:ea typeface="Calibri" panose="020F0502020204030204" pitchFamily="34" charset="0"/>
                <a:cs typeface="Times New Roman" panose="02020603050405020304" pitchFamily="18" charset="0"/>
              </a:rPr>
              <a:t>fitur</a:t>
            </a:r>
            <a:r>
              <a:rPr lang="en-ID" sz="2400" kern="100" dirty="0">
                <a:effectLst/>
                <a:ea typeface="Calibri" panose="020F0502020204030204" pitchFamily="34" charset="0"/>
                <a:cs typeface="Times New Roman" panose="02020603050405020304" pitchFamily="18" charset="0"/>
              </a:rPr>
              <a:t> audio, </a:t>
            </a:r>
            <a:r>
              <a:rPr lang="en-ID" sz="2400" kern="100" dirty="0" err="1">
                <a:effectLst/>
                <a:ea typeface="Calibri" panose="020F0502020204030204" pitchFamily="34" charset="0"/>
                <a:cs typeface="Times New Roman" panose="02020603050405020304" pitchFamily="18" charset="0"/>
              </a:rPr>
              <a:t>pilihan</a:t>
            </a:r>
            <a:r>
              <a:rPr lang="en-ID" sz="2400" kern="100" dirty="0">
                <a:effectLst/>
                <a:ea typeface="Calibri" panose="020F0502020204030204" pitchFamily="34" charset="0"/>
                <a:cs typeface="Times New Roman" panose="02020603050405020304" pitchFamily="18" charset="0"/>
              </a:rPr>
              <a:t> Bahasa dan </a:t>
            </a:r>
            <a:r>
              <a:rPr lang="en-ID" sz="2400" kern="100" dirty="0" err="1">
                <a:effectLst/>
                <a:ea typeface="Calibri" panose="020F0502020204030204" pitchFamily="34" charset="0"/>
                <a:cs typeface="Times New Roman" panose="02020603050405020304" pitchFamily="18" charset="0"/>
              </a:rPr>
              <a:t>koleksi</a:t>
            </a:r>
            <a:r>
              <a:rPr lang="en-ID" sz="2400" kern="100" dirty="0">
                <a:effectLst/>
                <a:ea typeface="Calibri" panose="020F0502020204030204" pitchFamily="34" charset="0"/>
                <a:cs typeface="Times New Roman" panose="02020603050405020304" pitchFamily="18" charset="0"/>
              </a:rPr>
              <a:t> e-book yang </a:t>
            </a:r>
            <a:r>
              <a:rPr lang="en-ID" sz="2400" kern="100" dirty="0" err="1">
                <a:effectLst/>
                <a:ea typeface="Calibri" panose="020F0502020204030204" pitchFamily="34" charset="0"/>
                <a:cs typeface="Times New Roman" panose="02020603050405020304" pitchFamily="18" charset="0"/>
              </a:rPr>
              <a:t>sesuai</a:t>
            </a:r>
            <a:r>
              <a:rPr lang="en-ID" sz="2400" kern="100" dirty="0">
                <a:effectLst/>
                <a:ea typeface="Calibri" panose="020F0502020204030204" pitchFamily="34" charset="0"/>
                <a:cs typeface="Times New Roman" panose="02020603050405020304" pitchFamily="18" charset="0"/>
              </a:rPr>
              <a:t> </a:t>
            </a:r>
            <a:r>
              <a:rPr lang="en-ID" sz="2400" kern="100" dirty="0" err="1">
                <a:effectLst/>
                <a:ea typeface="Calibri" panose="020F0502020204030204" pitchFamily="34" charset="0"/>
                <a:cs typeface="Times New Roman" panose="02020603050405020304" pitchFamily="18" charset="0"/>
              </a:rPr>
              <a:t>dengan</a:t>
            </a:r>
            <a:r>
              <a:rPr lang="en-ID" sz="2400" kern="100" dirty="0">
                <a:effectLst/>
                <a:ea typeface="Calibri" panose="020F0502020204030204" pitchFamily="34" charset="0"/>
                <a:cs typeface="Times New Roman" panose="02020603050405020304" pitchFamily="18" charset="0"/>
              </a:rPr>
              <a:t> </a:t>
            </a:r>
            <a:r>
              <a:rPr lang="en-ID" sz="2400" kern="100" dirty="0" err="1">
                <a:effectLst/>
                <a:ea typeface="Calibri" panose="020F0502020204030204" pitchFamily="34" charset="0"/>
                <a:cs typeface="Times New Roman" panose="02020603050405020304" pitchFamily="18" charset="0"/>
              </a:rPr>
              <a:t>kebutuhan</a:t>
            </a:r>
            <a:r>
              <a:rPr lang="en-ID" sz="2400" kern="100" dirty="0">
                <a:effectLst/>
                <a:ea typeface="Calibri" panose="020F0502020204030204" pitchFamily="34" charset="0"/>
                <a:cs typeface="Times New Roman" panose="02020603050405020304" pitchFamily="18" charset="0"/>
              </a:rPr>
              <a:t> </a:t>
            </a:r>
            <a:r>
              <a:rPr lang="en-ID" sz="2400" kern="100" dirty="0" err="1">
                <a:effectLst/>
                <a:ea typeface="Calibri" panose="020F0502020204030204" pitchFamily="34" charset="0"/>
                <a:cs typeface="Times New Roman" panose="02020603050405020304" pitchFamily="18" charset="0"/>
              </a:rPr>
              <a:t>masyarakat</a:t>
            </a:r>
            <a:r>
              <a:rPr lang="en-ID" sz="2400" kern="100" dirty="0">
                <a:effectLst/>
                <a:ea typeface="Calibri" panose="020F0502020204030204" pitchFamily="34" charset="0"/>
                <a:cs typeface="Times New Roman" panose="02020603050405020304" pitchFamily="18" charset="0"/>
              </a:rPr>
              <a:t> </a:t>
            </a:r>
            <a:r>
              <a:rPr lang="en-ID" sz="2400" kern="100" dirty="0" err="1">
                <a:effectLst/>
                <a:ea typeface="Calibri" panose="020F0502020204030204" pitchFamily="34" charset="0"/>
                <a:cs typeface="Times New Roman" panose="02020603050405020304" pitchFamily="18" charset="0"/>
              </a:rPr>
              <a:t>Kab</a:t>
            </a:r>
            <a:r>
              <a:rPr lang="en-ID" sz="2400" kern="100" dirty="0">
                <a:effectLst/>
                <a:ea typeface="Calibri" panose="020F0502020204030204" pitchFamily="34" charset="0"/>
                <a:cs typeface="Times New Roman" panose="02020603050405020304" pitchFamily="18" charset="0"/>
              </a:rPr>
              <a:t>. OKI</a:t>
            </a:r>
          </a:p>
        </p:txBody>
      </p:sp>
      <p:sp>
        <p:nvSpPr>
          <p:cNvPr id="37" name="Arrow: Right 36">
            <a:extLst>
              <a:ext uri="{FF2B5EF4-FFF2-40B4-BE49-F238E27FC236}">
                <a16:creationId xmlns:a16="http://schemas.microsoft.com/office/drawing/2014/main" xmlns="" id="{EDD2F328-856F-406A-792E-F9C91DC93133}"/>
              </a:ext>
            </a:extLst>
          </p:cNvPr>
          <p:cNvSpPr/>
          <p:nvPr/>
        </p:nvSpPr>
        <p:spPr>
          <a:xfrm>
            <a:off x="5393458" y="2051782"/>
            <a:ext cx="782296" cy="56320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p>
        </p:txBody>
      </p:sp>
      <p:sp>
        <p:nvSpPr>
          <p:cNvPr id="38" name="Arrow: Right 37">
            <a:extLst>
              <a:ext uri="{FF2B5EF4-FFF2-40B4-BE49-F238E27FC236}">
                <a16:creationId xmlns:a16="http://schemas.microsoft.com/office/drawing/2014/main" xmlns="" id="{0CCAC4F0-07ED-CEA7-61C5-6A31B7D95328}"/>
              </a:ext>
            </a:extLst>
          </p:cNvPr>
          <p:cNvSpPr/>
          <p:nvPr/>
        </p:nvSpPr>
        <p:spPr>
          <a:xfrm>
            <a:off x="9793310" y="2044028"/>
            <a:ext cx="782296" cy="56320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p>
        </p:txBody>
      </p:sp>
      <p:sp>
        <p:nvSpPr>
          <p:cNvPr id="39" name="Arrow: Right 38">
            <a:extLst>
              <a:ext uri="{FF2B5EF4-FFF2-40B4-BE49-F238E27FC236}">
                <a16:creationId xmlns:a16="http://schemas.microsoft.com/office/drawing/2014/main" xmlns="" id="{012CFCFA-FD6B-FB62-543C-4EF1E82F34CE}"/>
              </a:ext>
            </a:extLst>
          </p:cNvPr>
          <p:cNvSpPr/>
          <p:nvPr/>
        </p:nvSpPr>
        <p:spPr>
          <a:xfrm rot="5400000">
            <a:off x="7573556" y="3822360"/>
            <a:ext cx="707476" cy="56320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p>
        </p:txBody>
      </p:sp>
      <p:sp>
        <p:nvSpPr>
          <p:cNvPr id="40" name="Arrow: Curved Left 39">
            <a:extLst>
              <a:ext uri="{FF2B5EF4-FFF2-40B4-BE49-F238E27FC236}">
                <a16:creationId xmlns:a16="http://schemas.microsoft.com/office/drawing/2014/main" xmlns="" id="{1888D6AA-F14E-E21E-7E94-0DF02BD44A13}"/>
              </a:ext>
            </a:extLst>
          </p:cNvPr>
          <p:cNvSpPr/>
          <p:nvPr/>
        </p:nvSpPr>
        <p:spPr>
          <a:xfrm rot="20661024">
            <a:off x="14382729" y="2577464"/>
            <a:ext cx="563203" cy="1404487"/>
          </a:xfrm>
          <a:prstGeom prst="curved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solidFill>
                <a:schemeClr val="tx1"/>
              </a:solidFill>
            </a:endParaRPr>
          </a:p>
        </p:txBody>
      </p:sp>
      <p:sp>
        <p:nvSpPr>
          <p:cNvPr id="41" name="Arrow: Curved Right 40">
            <a:extLst>
              <a:ext uri="{FF2B5EF4-FFF2-40B4-BE49-F238E27FC236}">
                <a16:creationId xmlns:a16="http://schemas.microsoft.com/office/drawing/2014/main" xmlns="" id="{AFD69CB6-285A-E528-8839-12E39AD71260}"/>
              </a:ext>
            </a:extLst>
          </p:cNvPr>
          <p:cNvSpPr/>
          <p:nvPr/>
        </p:nvSpPr>
        <p:spPr>
          <a:xfrm rot="2141909">
            <a:off x="11937528" y="4206010"/>
            <a:ext cx="563204" cy="1155308"/>
          </a:xfrm>
          <a:prstGeom prst="curved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solidFill>
                <a:schemeClr val="tx1"/>
              </a:solidFill>
            </a:endParaRPr>
          </a:p>
        </p:txBody>
      </p:sp>
      <p:sp>
        <p:nvSpPr>
          <p:cNvPr id="42" name="Arrow: Left 41">
            <a:extLst>
              <a:ext uri="{FF2B5EF4-FFF2-40B4-BE49-F238E27FC236}">
                <a16:creationId xmlns:a16="http://schemas.microsoft.com/office/drawing/2014/main" xmlns="" id="{6B78D676-D2D6-7D35-DF9C-E42E36BB29FA}"/>
              </a:ext>
            </a:extLst>
          </p:cNvPr>
          <p:cNvSpPr/>
          <p:nvPr/>
        </p:nvSpPr>
        <p:spPr>
          <a:xfrm>
            <a:off x="6128414" y="7475527"/>
            <a:ext cx="4137129" cy="588860"/>
          </a:xfrm>
          <a:prstGeom prst="lef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p>
        </p:txBody>
      </p:sp>
      <p:pic>
        <p:nvPicPr>
          <p:cNvPr id="3" name="image2.png">
            <a:extLst>
              <a:ext uri="{FF2B5EF4-FFF2-40B4-BE49-F238E27FC236}">
                <a16:creationId xmlns:a16="http://schemas.microsoft.com/office/drawing/2014/main" xmlns="" id="{2FC001BC-45A0-BE12-C3EC-9C9AB9FCDFB5}"/>
              </a:ext>
            </a:extLst>
          </p:cNvPr>
          <p:cNvPicPr/>
          <p:nvPr/>
        </p:nvPicPr>
        <p:blipFill>
          <a:blip r:embed="rId9"/>
          <a:srcRect/>
          <a:stretch>
            <a:fillRect/>
          </a:stretch>
        </p:blipFill>
        <p:spPr>
          <a:xfrm>
            <a:off x="16148461" y="266700"/>
            <a:ext cx="1645920" cy="979170"/>
          </a:xfrm>
          <a:prstGeom prst="rect">
            <a:avLst/>
          </a:prstGeom>
          <a:ln/>
        </p:spPr>
      </p:pic>
      <p:pic>
        <p:nvPicPr>
          <p:cNvPr id="4" name="Picture 3">
            <a:extLst>
              <a:ext uri="{FF2B5EF4-FFF2-40B4-BE49-F238E27FC236}">
                <a16:creationId xmlns:a16="http://schemas.microsoft.com/office/drawing/2014/main" xmlns="" id="{5B2E2FAF-CB3B-2732-67F0-146916B872F4}"/>
              </a:ext>
            </a:extLst>
          </p:cNvPr>
          <p:cNvPicPr>
            <a:picLocks noChangeAspect="1"/>
          </p:cNvPicPr>
          <p:nvPr/>
        </p:nvPicPr>
        <p:blipFill>
          <a:blip r:embed="rId10" cstate="print">
            <a:extLst>
              <a:ext uri="{28A0092B-C50C-407E-A947-70E740481C1C}">
                <a14:useLocalDpi xmlns:a14="http://schemas.microsoft.com/office/drawing/2010/main" val="0"/>
              </a:ext>
            </a:extLst>
          </a:blip>
          <a:srcRect l="1714" t="29945" r="-1714" b="29878"/>
          <a:stretch/>
        </p:blipFill>
        <p:spPr>
          <a:xfrm>
            <a:off x="533400" y="433581"/>
            <a:ext cx="1828800" cy="882456"/>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2416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p:cNvSpPr/>
          <p:nvPr/>
        </p:nvSpPr>
        <p:spPr>
          <a:xfrm rot="-10233247" flipH="1">
            <a:off x="-848303" y="7924164"/>
            <a:ext cx="12145959" cy="3527848"/>
          </a:xfrm>
          <a:custGeom>
            <a:avLst/>
            <a:gdLst/>
            <a:ahLst/>
            <a:cxnLst/>
            <a:rect l="l" t="t" r="r" b="b"/>
            <a:pathLst>
              <a:path w="12145959" h="3527848">
                <a:moveTo>
                  <a:pt x="12145958" y="0"/>
                </a:moveTo>
                <a:lnTo>
                  <a:pt x="0" y="0"/>
                </a:lnTo>
                <a:lnTo>
                  <a:pt x="0" y="3527848"/>
                </a:lnTo>
                <a:lnTo>
                  <a:pt x="12145958" y="3527848"/>
                </a:lnTo>
                <a:lnTo>
                  <a:pt x="12145958" y="0"/>
                </a:lnTo>
                <a:close/>
              </a:path>
            </a:pathLst>
          </a:custGeom>
          <a:blipFill>
            <a:blip r:embed="rId3"/>
            <a:stretch>
              <a:fillRect t="-96674"/>
            </a:stretch>
          </a:blipFill>
        </p:spPr>
      </p:sp>
      <p:sp>
        <p:nvSpPr>
          <p:cNvPr id="5" name="Freeform 5"/>
          <p:cNvSpPr/>
          <p:nvPr/>
        </p:nvSpPr>
        <p:spPr>
          <a:xfrm>
            <a:off x="3499238" y="248735"/>
            <a:ext cx="3092719" cy="1284088"/>
          </a:xfrm>
          <a:custGeom>
            <a:avLst/>
            <a:gdLst/>
            <a:ahLst/>
            <a:cxnLst/>
            <a:rect l="l" t="t" r="r" b="b"/>
            <a:pathLst>
              <a:path w="3092719" h="1735789">
                <a:moveTo>
                  <a:pt x="0" y="0"/>
                </a:moveTo>
                <a:lnTo>
                  <a:pt x="3092719" y="0"/>
                </a:lnTo>
                <a:lnTo>
                  <a:pt x="3092719" y="1735788"/>
                </a:lnTo>
                <a:lnTo>
                  <a:pt x="0" y="1735788"/>
                </a:lnTo>
                <a:lnTo>
                  <a:pt x="0" y="0"/>
                </a:lnTo>
                <a:close/>
              </a:path>
            </a:pathLst>
          </a:custGeom>
          <a:blipFill>
            <a:blip r:embed="rId4"/>
            <a:stretch>
              <a:fillRect/>
            </a:stretch>
          </a:blipFill>
        </p:spPr>
      </p:sp>
      <p:sp>
        <p:nvSpPr>
          <p:cNvPr id="6" name="Freeform 6"/>
          <p:cNvSpPr/>
          <p:nvPr/>
        </p:nvSpPr>
        <p:spPr>
          <a:xfrm>
            <a:off x="8542026" y="278013"/>
            <a:ext cx="3092719" cy="1284087"/>
          </a:xfrm>
          <a:custGeom>
            <a:avLst/>
            <a:gdLst/>
            <a:ahLst/>
            <a:cxnLst/>
            <a:rect l="l" t="t" r="r" b="b"/>
            <a:pathLst>
              <a:path w="3092719" h="1735789">
                <a:moveTo>
                  <a:pt x="0" y="0"/>
                </a:moveTo>
                <a:lnTo>
                  <a:pt x="3092719" y="0"/>
                </a:lnTo>
                <a:lnTo>
                  <a:pt x="3092719" y="1735788"/>
                </a:lnTo>
                <a:lnTo>
                  <a:pt x="0" y="1735788"/>
                </a:lnTo>
                <a:lnTo>
                  <a:pt x="0" y="0"/>
                </a:lnTo>
                <a:close/>
              </a:path>
            </a:pathLst>
          </a:custGeom>
          <a:blipFill>
            <a:blip r:embed="rId4"/>
            <a:stretch>
              <a:fillRect/>
            </a:stretch>
          </a:blipFill>
        </p:spPr>
      </p:sp>
      <p:sp>
        <p:nvSpPr>
          <p:cNvPr id="7" name="Freeform 7"/>
          <p:cNvSpPr/>
          <p:nvPr/>
        </p:nvSpPr>
        <p:spPr>
          <a:xfrm flipH="1">
            <a:off x="11537681" y="266700"/>
            <a:ext cx="3092719" cy="1284087"/>
          </a:xfrm>
          <a:custGeom>
            <a:avLst/>
            <a:gdLst/>
            <a:ahLst/>
            <a:cxnLst/>
            <a:rect l="l" t="t" r="r" b="b"/>
            <a:pathLst>
              <a:path w="3092719" h="1735789">
                <a:moveTo>
                  <a:pt x="3092719" y="0"/>
                </a:moveTo>
                <a:lnTo>
                  <a:pt x="0" y="0"/>
                </a:lnTo>
                <a:lnTo>
                  <a:pt x="0" y="1735788"/>
                </a:lnTo>
                <a:lnTo>
                  <a:pt x="3092719" y="1735788"/>
                </a:lnTo>
                <a:lnTo>
                  <a:pt x="3092719" y="0"/>
                </a:lnTo>
                <a:close/>
              </a:path>
            </a:pathLst>
          </a:custGeom>
          <a:blipFill>
            <a:blip r:embed="rId4"/>
            <a:stretch>
              <a:fillRect/>
            </a:stretch>
          </a:blipFill>
        </p:spPr>
        <p:txBody>
          <a:bodyPr/>
          <a:lstStyle/>
          <a:p>
            <a:endParaRPr lang="en-ID" dirty="0"/>
          </a:p>
        </p:txBody>
      </p:sp>
      <p:sp>
        <p:nvSpPr>
          <p:cNvPr id="9" name="Freeform 9"/>
          <p:cNvSpPr/>
          <p:nvPr/>
        </p:nvSpPr>
        <p:spPr>
          <a:xfrm rot="-10233247" flipH="1">
            <a:off x="7206974" y="7859339"/>
            <a:ext cx="12145959" cy="3527848"/>
          </a:xfrm>
          <a:custGeom>
            <a:avLst/>
            <a:gdLst/>
            <a:ahLst/>
            <a:cxnLst/>
            <a:rect l="l" t="t" r="r" b="b"/>
            <a:pathLst>
              <a:path w="12145959" h="3527848">
                <a:moveTo>
                  <a:pt x="12145958" y="0"/>
                </a:moveTo>
                <a:lnTo>
                  <a:pt x="0" y="0"/>
                </a:lnTo>
                <a:lnTo>
                  <a:pt x="0" y="3527849"/>
                </a:lnTo>
                <a:lnTo>
                  <a:pt x="12145958" y="3527849"/>
                </a:lnTo>
                <a:lnTo>
                  <a:pt x="12145958" y="0"/>
                </a:lnTo>
                <a:close/>
              </a:path>
            </a:pathLst>
          </a:custGeom>
          <a:blipFill>
            <a:blip r:embed="rId3"/>
            <a:stretch>
              <a:fillRect t="-96674"/>
            </a:stretch>
          </a:blipFill>
        </p:spPr>
      </p:sp>
      <p:sp>
        <p:nvSpPr>
          <p:cNvPr id="10" name="Freeform 10"/>
          <p:cNvSpPr/>
          <p:nvPr/>
        </p:nvSpPr>
        <p:spPr>
          <a:xfrm rot="696389">
            <a:off x="15886335" y="-229783"/>
            <a:ext cx="3234867" cy="2397845"/>
          </a:xfrm>
          <a:custGeom>
            <a:avLst/>
            <a:gdLst/>
            <a:ahLst/>
            <a:cxnLst/>
            <a:rect l="l" t="t" r="r" b="b"/>
            <a:pathLst>
              <a:path w="3234867" h="2397845">
                <a:moveTo>
                  <a:pt x="0" y="0"/>
                </a:moveTo>
                <a:lnTo>
                  <a:pt x="3234868" y="0"/>
                </a:lnTo>
                <a:lnTo>
                  <a:pt x="3234868" y="2397845"/>
                </a:lnTo>
                <a:lnTo>
                  <a:pt x="0" y="2397845"/>
                </a:lnTo>
                <a:lnTo>
                  <a:pt x="0" y="0"/>
                </a:lnTo>
                <a:close/>
              </a:path>
            </a:pathLst>
          </a:custGeom>
          <a:blipFill>
            <a:blip r:embed="rId5"/>
            <a:stretch>
              <a:fillRect/>
            </a:stretch>
          </a:blipFill>
        </p:spPr>
      </p:sp>
      <p:sp>
        <p:nvSpPr>
          <p:cNvPr id="11" name="Freeform 11"/>
          <p:cNvSpPr/>
          <p:nvPr/>
        </p:nvSpPr>
        <p:spPr>
          <a:xfrm rot="-10233247" flipH="1">
            <a:off x="7794218" y="9534159"/>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grpSp>
        <p:nvGrpSpPr>
          <p:cNvPr id="12" name="Group 12"/>
          <p:cNvGrpSpPr/>
          <p:nvPr/>
        </p:nvGrpSpPr>
        <p:grpSpPr>
          <a:xfrm>
            <a:off x="533400" y="1822520"/>
            <a:ext cx="5735587" cy="5064063"/>
            <a:chOff x="0" y="0"/>
            <a:chExt cx="2290050" cy="436498"/>
          </a:xfrm>
        </p:grpSpPr>
        <p:sp>
          <p:nvSpPr>
            <p:cNvPr id="13" name="Freeform 13"/>
            <p:cNvSpPr/>
            <p:nvPr/>
          </p:nvSpPr>
          <p:spPr>
            <a:xfrm>
              <a:off x="0" y="0"/>
              <a:ext cx="2290050" cy="436498"/>
            </a:xfrm>
            <a:custGeom>
              <a:avLst/>
              <a:gdLst/>
              <a:ahLst/>
              <a:cxnLst/>
              <a:rect l="l" t="t" r="r" b="b"/>
              <a:pathLst>
                <a:path w="2290050" h="436498">
                  <a:moveTo>
                    <a:pt x="18897" y="0"/>
                  </a:moveTo>
                  <a:lnTo>
                    <a:pt x="2271153" y="0"/>
                  </a:lnTo>
                  <a:cubicBezTo>
                    <a:pt x="2281590" y="0"/>
                    <a:pt x="2290050" y="8461"/>
                    <a:pt x="2290050" y="18897"/>
                  </a:cubicBezTo>
                  <a:lnTo>
                    <a:pt x="2290050" y="417601"/>
                  </a:lnTo>
                  <a:cubicBezTo>
                    <a:pt x="2290050" y="422612"/>
                    <a:pt x="2288059" y="427419"/>
                    <a:pt x="2284515" y="430963"/>
                  </a:cubicBezTo>
                  <a:cubicBezTo>
                    <a:pt x="2280971" y="434507"/>
                    <a:pt x="2276165" y="436498"/>
                    <a:pt x="2271153" y="436498"/>
                  </a:cubicBezTo>
                  <a:lnTo>
                    <a:pt x="18897" y="436498"/>
                  </a:lnTo>
                  <a:cubicBezTo>
                    <a:pt x="8461" y="436498"/>
                    <a:pt x="0" y="428037"/>
                    <a:pt x="0" y="417601"/>
                  </a:cubicBezTo>
                  <a:lnTo>
                    <a:pt x="0" y="18897"/>
                  </a:lnTo>
                  <a:cubicBezTo>
                    <a:pt x="0" y="8461"/>
                    <a:pt x="8461" y="0"/>
                    <a:pt x="18897" y="0"/>
                  </a:cubicBezTo>
                  <a:close/>
                </a:path>
              </a:pathLst>
            </a:custGeom>
            <a:solidFill>
              <a:srgbClr val="F5EDD9"/>
            </a:solidFill>
          </p:spPr>
        </p:sp>
        <p:sp>
          <p:nvSpPr>
            <p:cNvPr id="14" name="TextBox 14"/>
            <p:cNvSpPr txBox="1"/>
            <p:nvPr/>
          </p:nvSpPr>
          <p:spPr>
            <a:xfrm>
              <a:off x="0" y="-76200"/>
              <a:ext cx="2290050" cy="512698"/>
            </a:xfrm>
            <a:prstGeom prst="rect">
              <a:avLst/>
            </a:prstGeom>
          </p:spPr>
          <p:txBody>
            <a:bodyPr lIns="50800" tIns="50800" rIns="50800" bIns="50800" rtlCol="0" anchor="ctr"/>
            <a:lstStyle/>
            <a:p>
              <a:pPr algn="ctr">
                <a:lnSpc>
                  <a:spcPts val="2799"/>
                </a:lnSpc>
              </a:pPr>
              <a:endParaRPr/>
            </a:p>
          </p:txBody>
        </p:sp>
      </p:grpSp>
      <p:graphicFrame>
        <p:nvGraphicFramePr>
          <p:cNvPr id="32" name="Diagram 31">
            <a:extLst>
              <a:ext uri="{FF2B5EF4-FFF2-40B4-BE49-F238E27FC236}">
                <a16:creationId xmlns:a16="http://schemas.microsoft.com/office/drawing/2014/main" xmlns="" id="{43C2256D-219A-B9E5-D70D-51B464B6C6CC}"/>
              </a:ext>
            </a:extLst>
          </p:cNvPr>
          <p:cNvGraphicFramePr/>
          <p:nvPr>
            <p:extLst>
              <p:ext uri="{D42A27DB-BD31-4B8C-83A1-F6EECF244321}">
                <p14:modId xmlns:p14="http://schemas.microsoft.com/office/powerpoint/2010/main" val="3742346050"/>
              </p:ext>
            </p:extLst>
          </p:nvPr>
        </p:nvGraphicFramePr>
        <p:xfrm>
          <a:off x="650324" y="1949698"/>
          <a:ext cx="5501741" cy="48270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8" name="Freeform 28"/>
          <p:cNvSpPr/>
          <p:nvPr/>
        </p:nvSpPr>
        <p:spPr>
          <a:xfrm rot="-896986" flipH="1">
            <a:off x="-552876" y="-520736"/>
            <a:ext cx="3234867" cy="2397845"/>
          </a:xfrm>
          <a:custGeom>
            <a:avLst/>
            <a:gdLst/>
            <a:ahLst/>
            <a:cxnLst/>
            <a:rect l="l" t="t" r="r" b="b"/>
            <a:pathLst>
              <a:path w="3234867" h="2397845">
                <a:moveTo>
                  <a:pt x="3234867" y="0"/>
                </a:moveTo>
                <a:lnTo>
                  <a:pt x="0" y="0"/>
                </a:lnTo>
                <a:lnTo>
                  <a:pt x="0" y="2397846"/>
                </a:lnTo>
                <a:lnTo>
                  <a:pt x="3234867" y="2397846"/>
                </a:lnTo>
                <a:lnTo>
                  <a:pt x="3234867" y="0"/>
                </a:lnTo>
                <a:close/>
              </a:path>
            </a:pathLst>
          </a:custGeom>
          <a:blipFill>
            <a:blip r:embed="rId5"/>
            <a:stretch>
              <a:fillRect/>
            </a:stretch>
          </a:blipFill>
        </p:spPr>
      </p:sp>
      <p:sp>
        <p:nvSpPr>
          <p:cNvPr id="29" name="Freeform 5">
            <a:extLst>
              <a:ext uri="{FF2B5EF4-FFF2-40B4-BE49-F238E27FC236}">
                <a16:creationId xmlns:a16="http://schemas.microsoft.com/office/drawing/2014/main" xmlns="" id="{560EC112-5036-FA71-1D02-8B8917E7D6A4}"/>
              </a:ext>
            </a:extLst>
          </p:cNvPr>
          <p:cNvSpPr/>
          <p:nvPr/>
        </p:nvSpPr>
        <p:spPr>
          <a:xfrm>
            <a:off x="6149841" y="256545"/>
            <a:ext cx="3092719" cy="1284088"/>
          </a:xfrm>
          <a:custGeom>
            <a:avLst/>
            <a:gdLst/>
            <a:ahLst/>
            <a:cxnLst/>
            <a:rect l="l" t="t" r="r" b="b"/>
            <a:pathLst>
              <a:path w="3092719" h="1735789">
                <a:moveTo>
                  <a:pt x="0" y="0"/>
                </a:moveTo>
                <a:lnTo>
                  <a:pt x="3092719" y="0"/>
                </a:lnTo>
                <a:lnTo>
                  <a:pt x="3092719" y="1735788"/>
                </a:lnTo>
                <a:lnTo>
                  <a:pt x="0" y="1735788"/>
                </a:lnTo>
                <a:lnTo>
                  <a:pt x="0" y="0"/>
                </a:lnTo>
                <a:close/>
              </a:path>
            </a:pathLst>
          </a:custGeom>
          <a:blipFill>
            <a:blip r:embed="rId4"/>
            <a:stretch>
              <a:fillRect/>
            </a:stretch>
          </a:blipFill>
        </p:spPr>
      </p:sp>
      <p:sp>
        <p:nvSpPr>
          <p:cNvPr id="31" name="TextBox 8">
            <a:extLst>
              <a:ext uri="{FF2B5EF4-FFF2-40B4-BE49-F238E27FC236}">
                <a16:creationId xmlns:a16="http://schemas.microsoft.com/office/drawing/2014/main" xmlns="" id="{1C8B75E9-3FBE-53BB-6B29-FD9FE8DFCC66}"/>
              </a:ext>
            </a:extLst>
          </p:cNvPr>
          <p:cNvSpPr txBox="1"/>
          <p:nvPr/>
        </p:nvSpPr>
        <p:spPr>
          <a:xfrm>
            <a:off x="3334813" y="678186"/>
            <a:ext cx="10884809" cy="687817"/>
          </a:xfrm>
          <a:prstGeom prst="rect">
            <a:avLst/>
          </a:prstGeom>
        </p:spPr>
        <p:txBody>
          <a:bodyPr wrap="square" lIns="0" tIns="0" rIns="0" bIns="0" rtlCol="0" anchor="t">
            <a:spAutoFit/>
          </a:bodyPr>
          <a:lstStyle/>
          <a:p>
            <a:pPr algn="ctr">
              <a:lnSpc>
                <a:spcPts val="5599"/>
              </a:lnSpc>
              <a:spcBef>
                <a:spcPct val="0"/>
              </a:spcBef>
            </a:pPr>
            <a:r>
              <a:rPr lang="en-US" sz="3999" b="1" spc="239" dirty="0" smtClean="0">
                <a:solidFill>
                  <a:srgbClr val="44312B"/>
                </a:solidFill>
                <a:latin typeface="Loubag Ultra-Bold"/>
                <a:ea typeface="Loubag Ultra-Bold"/>
                <a:cs typeface="Loubag Ultra-Bold"/>
                <a:sym typeface="Loubag Ultra-Bold"/>
              </a:rPr>
              <a:t>TUJUAN</a:t>
            </a:r>
            <a:endParaRPr lang="en-US" sz="3999" b="1" spc="239" dirty="0">
              <a:solidFill>
                <a:srgbClr val="44312B"/>
              </a:solidFill>
              <a:latin typeface="Loubag Ultra-Bold"/>
              <a:ea typeface="Loubag Ultra-Bold"/>
              <a:cs typeface="Loubag Ultra-Bold"/>
              <a:sym typeface="Loubag Ultra-Bold"/>
            </a:endParaRPr>
          </a:p>
        </p:txBody>
      </p:sp>
      <p:grpSp>
        <p:nvGrpSpPr>
          <p:cNvPr id="33" name="Group 12">
            <a:extLst>
              <a:ext uri="{FF2B5EF4-FFF2-40B4-BE49-F238E27FC236}">
                <a16:creationId xmlns:a16="http://schemas.microsoft.com/office/drawing/2014/main" xmlns="" id="{2D3C5ABA-5CD6-3CE7-6702-4D5E484BF0EB}"/>
              </a:ext>
            </a:extLst>
          </p:cNvPr>
          <p:cNvGrpSpPr/>
          <p:nvPr/>
        </p:nvGrpSpPr>
        <p:grpSpPr>
          <a:xfrm>
            <a:off x="6380213" y="1822520"/>
            <a:ext cx="5735587" cy="5149780"/>
            <a:chOff x="0" y="0"/>
            <a:chExt cx="2290050" cy="436498"/>
          </a:xfrm>
        </p:grpSpPr>
        <p:sp>
          <p:nvSpPr>
            <p:cNvPr id="34" name="Freeform 13">
              <a:extLst>
                <a:ext uri="{FF2B5EF4-FFF2-40B4-BE49-F238E27FC236}">
                  <a16:creationId xmlns:a16="http://schemas.microsoft.com/office/drawing/2014/main" xmlns="" id="{027F1B86-BDDA-652B-DE7E-F4D4C4196D03}"/>
                </a:ext>
              </a:extLst>
            </p:cNvPr>
            <p:cNvSpPr/>
            <p:nvPr/>
          </p:nvSpPr>
          <p:spPr>
            <a:xfrm>
              <a:off x="0" y="0"/>
              <a:ext cx="2290050" cy="436498"/>
            </a:xfrm>
            <a:custGeom>
              <a:avLst/>
              <a:gdLst/>
              <a:ahLst/>
              <a:cxnLst/>
              <a:rect l="l" t="t" r="r" b="b"/>
              <a:pathLst>
                <a:path w="2290050" h="436498">
                  <a:moveTo>
                    <a:pt x="18897" y="0"/>
                  </a:moveTo>
                  <a:lnTo>
                    <a:pt x="2271153" y="0"/>
                  </a:lnTo>
                  <a:cubicBezTo>
                    <a:pt x="2281590" y="0"/>
                    <a:pt x="2290050" y="8461"/>
                    <a:pt x="2290050" y="18897"/>
                  </a:cubicBezTo>
                  <a:lnTo>
                    <a:pt x="2290050" y="417601"/>
                  </a:lnTo>
                  <a:cubicBezTo>
                    <a:pt x="2290050" y="422612"/>
                    <a:pt x="2288059" y="427419"/>
                    <a:pt x="2284515" y="430963"/>
                  </a:cubicBezTo>
                  <a:cubicBezTo>
                    <a:pt x="2280971" y="434507"/>
                    <a:pt x="2276165" y="436498"/>
                    <a:pt x="2271153" y="436498"/>
                  </a:cubicBezTo>
                  <a:lnTo>
                    <a:pt x="18897" y="436498"/>
                  </a:lnTo>
                  <a:cubicBezTo>
                    <a:pt x="8461" y="436498"/>
                    <a:pt x="0" y="428037"/>
                    <a:pt x="0" y="417601"/>
                  </a:cubicBezTo>
                  <a:lnTo>
                    <a:pt x="0" y="18897"/>
                  </a:lnTo>
                  <a:cubicBezTo>
                    <a:pt x="0" y="8461"/>
                    <a:pt x="8461" y="0"/>
                    <a:pt x="18897" y="0"/>
                  </a:cubicBezTo>
                  <a:close/>
                </a:path>
              </a:pathLst>
            </a:custGeom>
            <a:solidFill>
              <a:srgbClr val="F5EDD9"/>
            </a:solidFill>
          </p:spPr>
        </p:sp>
        <p:sp>
          <p:nvSpPr>
            <p:cNvPr id="35" name="TextBox 14">
              <a:extLst>
                <a:ext uri="{FF2B5EF4-FFF2-40B4-BE49-F238E27FC236}">
                  <a16:creationId xmlns:a16="http://schemas.microsoft.com/office/drawing/2014/main" xmlns="" id="{53C14C7E-650C-B11A-C01B-7CC1AEAB51EB}"/>
                </a:ext>
              </a:extLst>
            </p:cNvPr>
            <p:cNvSpPr txBox="1"/>
            <p:nvPr/>
          </p:nvSpPr>
          <p:spPr>
            <a:xfrm>
              <a:off x="0" y="-76200"/>
              <a:ext cx="2290050" cy="512698"/>
            </a:xfrm>
            <a:prstGeom prst="rect">
              <a:avLst/>
            </a:prstGeom>
          </p:spPr>
          <p:txBody>
            <a:bodyPr lIns="50800" tIns="50800" rIns="50800" bIns="50800" rtlCol="0" anchor="ctr"/>
            <a:lstStyle/>
            <a:p>
              <a:pPr algn="ctr">
                <a:lnSpc>
                  <a:spcPts val="2799"/>
                </a:lnSpc>
              </a:pPr>
              <a:endParaRPr/>
            </a:p>
          </p:txBody>
        </p:sp>
      </p:grpSp>
      <p:graphicFrame>
        <p:nvGraphicFramePr>
          <p:cNvPr id="36" name="Diagram 35">
            <a:extLst>
              <a:ext uri="{FF2B5EF4-FFF2-40B4-BE49-F238E27FC236}">
                <a16:creationId xmlns:a16="http://schemas.microsoft.com/office/drawing/2014/main" xmlns="" id="{A8952DD2-82EE-CABC-F6C0-F23A8F1E31E9}"/>
              </a:ext>
            </a:extLst>
          </p:cNvPr>
          <p:cNvGraphicFramePr/>
          <p:nvPr>
            <p:extLst>
              <p:ext uri="{D42A27DB-BD31-4B8C-83A1-F6EECF244321}">
                <p14:modId xmlns:p14="http://schemas.microsoft.com/office/powerpoint/2010/main" val="1373481867"/>
              </p:ext>
            </p:extLst>
          </p:nvPr>
        </p:nvGraphicFramePr>
        <p:xfrm>
          <a:off x="6479468" y="2012058"/>
          <a:ext cx="5501741" cy="4825309"/>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grpSp>
        <p:nvGrpSpPr>
          <p:cNvPr id="37" name="Group 12">
            <a:extLst>
              <a:ext uri="{FF2B5EF4-FFF2-40B4-BE49-F238E27FC236}">
                <a16:creationId xmlns:a16="http://schemas.microsoft.com/office/drawing/2014/main" xmlns="" id="{2BC85655-F362-78E6-F4AB-C2A50D1A782D}"/>
              </a:ext>
            </a:extLst>
          </p:cNvPr>
          <p:cNvGrpSpPr/>
          <p:nvPr/>
        </p:nvGrpSpPr>
        <p:grpSpPr>
          <a:xfrm>
            <a:off x="12223159" y="1829848"/>
            <a:ext cx="5735587" cy="5157687"/>
            <a:chOff x="0" y="0"/>
            <a:chExt cx="2290050" cy="436498"/>
          </a:xfrm>
        </p:grpSpPr>
        <p:sp>
          <p:nvSpPr>
            <p:cNvPr id="38" name="Freeform 13">
              <a:extLst>
                <a:ext uri="{FF2B5EF4-FFF2-40B4-BE49-F238E27FC236}">
                  <a16:creationId xmlns:a16="http://schemas.microsoft.com/office/drawing/2014/main" xmlns="" id="{BA7B9704-4953-9EE2-6A67-D525A790368A}"/>
                </a:ext>
              </a:extLst>
            </p:cNvPr>
            <p:cNvSpPr/>
            <p:nvPr/>
          </p:nvSpPr>
          <p:spPr>
            <a:xfrm>
              <a:off x="0" y="0"/>
              <a:ext cx="2290050" cy="436498"/>
            </a:xfrm>
            <a:custGeom>
              <a:avLst/>
              <a:gdLst/>
              <a:ahLst/>
              <a:cxnLst/>
              <a:rect l="l" t="t" r="r" b="b"/>
              <a:pathLst>
                <a:path w="2290050" h="436498">
                  <a:moveTo>
                    <a:pt x="18897" y="0"/>
                  </a:moveTo>
                  <a:lnTo>
                    <a:pt x="2271153" y="0"/>
                  </a:lnTo>
                  <a:cubicBezTo>
                    <a:pt x="2281590" y="0"/>
                    <a:pt x="2290050" y="8461"/>
                    <a:pt x="2290050" y="18897"/>
                  </a:cubicBezTo>
                  <a:lnTo>
                    <a:pt x="2290050" y="417601"/>
                  </a:lnTo>
                  <a:cubicBezTo>
                    <a:pt x="2290050" y="422612"/>
                    <a:pt x="2288059" y="427419"/>
                    <a:pt x="2284515" y="430963"/>
                  </a:cubicBezTo>
                  <a:cubicBezTo>
                    <a:pt x="2280971" y="434507"/>
                    <a:pt x="2276165" y="436498"/>
                    <a:pt x="2271153" y="436498"/>
                  </a:cubicBezTo>
                  <a:lnTo>
                    <a:pt x="18897" y="436498"/>
                  </a:lnTo>
                  <a:cubicBezTo>
                    <a:pt x="8461" y="436498"/>
                    <a:pt x="0" y="428037"/>
                    <a:pt x="0" y="417601"/>
                  </a:cubicBezTo>
                  <a:lnTo>
                    <a:pt x="0" y="18897"/>
                  </a:lnTo>
                  <a:cubicBezTo>
                    <a:pt x="0" y="8461"/>
                    <a:pt x="8461" y="0"/>
                    <a:pt x="18897" y="0"/>
                  </a:cubicBezTo>
                  <a:close/>
                </a:path>
              </a:pathLst>
            </a:custGeom>
            <a:solidFill>
              <a:srgbClr val="F5EDD9"/>
            </a:solidFill>
          </p:spPr>
        </p:sp>
        <p:sp>
          <p:nvSpPr>
            <p:cNvPr id="39" name="TextBox 14">
              <a:extLst>
                <a:ext uri="{FF2B5EF4-FFF2-40B4-BE49-F238E27FC236}">
                  <a16:creationId xmlns:a16="http://schemas.microsoft.com/office/drawing/2014/main" xmlns="" id="{380B1411-00F0-76E3-2E8C-9A723227BCC8}"/>
                </a:ext>
              </a:extLst>
            </p:cNvPr>
            <p:cNvSpPr txBox="1"/>
            <p:nvPr/>
          </p:nvSpPr>
          <p:spPr>
            <a:xfrm>
              <a:off x="0" y="-76200"/>
              <a:ext cx="2290050" cy="512698"/>
            </a:xfrm>
            <a:prstGeom prst="rect">
              <a:avLst/>
            </a:prstGeom>
          </p:spPr>
          <p:txBody>
            <a:bodyPr lIns="50800" tIns="50800" rIns="50800" bIns="50800" rtlCol="0" anchor="ctr"/>
            <a:lstStyle/>
            <a:p>
              <a:pPr algn="ctr">
                <a:lnSpc>
                  <a:spcPts val="2799"/>
                </a:lnSpc>
              </a:pPr>
              <a:endParaRPr/>
            </a:p>
          </p:txBody>
        </p:sp>
      </p:grpSp>
      <p:graphicFrame>
        <p:nvGraphicFramePr>
          <p:cNvPr id="40" name="Diagram 39">
            <a:extLst>
              <a:ext uri="{FF2B5EF4-FFF2-40B4-BE49-F238E27FC236}">
                <a16:creationId xmlns:a16="http://schemas.microsoft.com/office/drawing/2014/main" xmlns="" id="{633E13E5-C4FB-C44A-B49D-3CC55B532FB4}"/>
              </a:ext>
            </a:extLst>
          </p:cNvPr>
          <p:cNvGraphicFramePr/>
          <p:nvPr>
            <p:extLst>
              <p:ext uri="{D42A27DB-BD31-4B8C-83A1-F6EECF244321}">
                <p14:modId xmlns:p14="http://schemas.microsoft.com/office/powerpoint/2010/main" val="403608883"/>
              </p:ext>
            </p:extLst>
          </p:nvPr>
        </p:nvGraphicFramePr>
        <p:xfrm>
          <a:off x="12360681" y="2019300"/>
          <a:ext cx="5348279" cy="4444224"/>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pic>
        <p:nvPicPr>
          <p:cNvPr id="4" name="image2.png">
            <a:extLst>
              <a:ext uri="{FF2B5EF4-FFF2-40B4-BE49-F238E27FC236}">
                <a16:creationId xmlns:a16="http://schemas.microsoft.com/office/drawing/2014/main" xmlns="" id="{9FA85E73-CA6D-51F9-6DFA-269404A8C76E}"/>
              </a:ext>
            </a:extLst>
          </p:cNvPr>
          <p:cNvPicPr/>
          <p:nvPr/>
        </p:nvPicPr>
        <p:blipFill>
          <a:blip r:embed="rId21"/>
          <a:srcRect/>
          <a:stretch>
            <a:fillRect/>
          </a:stretch>
        </p:blipFill>
        <p:spPr>
          <a:xfrm>
            <a:off x="15996061" y="360363"/>
            <a:ext cx="1645920" cy="979170"/>
          </a:xfrm>
          <a:prstGeom prst="rect">
            <a:avLst/>
          </a:prstGeom>
          <a:ln/>
        </p:spPr>
      </p:pic>
      <p:pic>
        <p:nvPicPr>
          <p:cNvPr id="8" name="Picture 7">
            <a:extLst>
              <a:ext uri="{FF2B5EF4-FFF2-40B4-BE49-F238E27FC236}">
                <a16:creationId xmlns:a16="http://schemas.microsoft.com/office/drawing/2014/main" xmlns="" id="{81213701-68F8-8532-2F32-A249090112A1}"/>
              </a:ext>
            </a:extLst>
          </p:cNvPr>
          <p:cNvPicPr>
            <a:picLocks noChangeAspect="1"/>
          </p:cNvPicPr>
          <p:nvPr/>
        </p:nvPicPr>
        <p:blipFill>
          <a:blip r:embed="rId22" cstate="print">
            <a:extLst>
              <a:ext uri="{28A0092B-C50C-407E-A947-70E740481C1C}">
                <a14:useLocalDpi xmlns:a14="http://schemas.microsoft.com/office/drawing/2010/main" val="0"/>
              </a:ext>
            </a:extLst>
          </a:blip>
          <a:srcRect l="1714" t="29945" r="-1714" b="29878"/>
          <a:stretch/>
        </p:blipFill>
        <p:spPr>
          <a:xfrm>
            <a:off x="381000" y="527244"/>
            <a:ext cx="1828800" cy="882456"/>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4293700-C06A-964D-7B12-4BE0D4347E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8064CA9B-B6AF-D17A-BF90-87BA61B78DE0}"/>
              </a:ext>
            </a:extLst>
          </p:cNvPr>
          <p:cNvSpPr/>
          <p:nvPr/>
        </p:nvSpPr>
        <p:spPr>
          <a:xfrm>
            <a:off x="0" y="-12416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408CA3F0-C610-565F-7525-2278A33FA168}"/>
              </a:ext>
            </a:extLst>
          </p:cNvPr>
          <p:cNvSpPr/>
          <p:nvPr/>
        </p:nvSpPr>
        <p:spPr>
          <a:xfrm rot="-10233247" flipH="1">
            <a:off x="-848303" y="7924164"/>
            <a:ext cx="12145959" cy="3527848"/>
          </a:xfrm>
          <a:custGeom>
            <a:avLst/>
            <a:gdLst/>
            <a:ahLst/>
            <a:cxnLst/>
            <a:rect l="l" t="t" r="r" b="b"/>
            <a:pathLst>
              <a:path w="12145959" h="3527848">
                <a:moveTo>
                  <a:pt x="12145958" y="0"/>
                </a:moveTo>
                <a:lnTo>
                  <a:pt x="0" y="0"/>
                </a:lnTo>
                <a:lnTo>
                  <a:pt x="0" y="3527848"/>
                </a:lnTo>
                <a:lnTo>
                  <a:pt x="12145958" y="3527848"/>
                </a:lnTo>
                <a:lnTo>
                  <a:pt x="12145958"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FC20D15B-8A79-79EC-0F04-D31326A0CB92}"/>
              </a:ext>
            </a:extLst>
          </p:cNvPr>
          <p:cNvSpPr/>
          <p:nvPr/>
        </p:nvSpPr>
        <p:spPr>
          <a:xfrm>
            <a:off x="2936534" y="248735"/>
            <a:ext cx="3655423" cy="1284088"/>
          </a:xfrm>
          <a:custGeom>
            <a:avLst/>
            <a:gdLst/>
            <a:ahLst/>
            <a:cxnLst/>
            <a:rect l="l" t="t" r="r" b="b"/>
            <a:pathLst>
              <a:path w="3092719" h="1735789">
                <a:moveTo>
                  <a:pt x="0" y="0"/>
                </a:moveTo>
                <a:lnTo>
                  <a:pt x="3092719" y="0"/>
                </a:lnTo>
                <a:lnTo>
                  <a:pt x="3092719" y="1735788"/>
                </a:lnTo>
                <a:lnTo>
                  <a:pt x="0" y="1735788"/>
                </a:lnTo>
                <a:lnTo>
                  <a:pt x="0" y="0"/>
                </a:lnTo>
                <a:close/>
              </a:path>
            </a:pathLst>
          </a:custGeom>
          <a:blipFill>
            <a:blip r:embed="rId4"/>
            <a:stretch>
              <a:fillRect/>
            </a:stretch>
          </a:blipFill>
        </p:spPr>
      </p:sp>
      <p:sp>
        <p:nvSpPr>
          <p:cNvPr id="6" name="Freeform 6">
            <a:extLst>
              <a:ext uri="{FF2B5EF4-FFF2-40B4-BE49-F238E27FC236}">
                <a16:creationId xmlns:a16="http://schemas.microsoft.com/office/drawing/2014/main" xmlns="" id="{C36F081B-BA5E-E2CC-58DB-1953311E5A16}"/>
              </a:ext>
            </a:extLst>
          </p:cNvPr>
          <p:cNvSpPr/>
          <p:nvPr/>
        </p:nvSpPr>
        <p:spPr>
          <a:xfrm>
            <a:off x="8542026" y="278013"/>
            <a:ext cx="4183374" cy="1284087"/>
          </a:xfrm>
          <a:custGeom>
            <a:avLst/>
            <a:gdLst/>
            <a:ahLst/>
            <a:cxnLst/>
            <a:rect l="l" t="t" r="r" b="b"/>
            <a:pathLst>
              <a:path w="3092719" h="1735789">
                <a:moveTo>
                  <a:pt x="0" y="0"/>
                </a:moveTo>
                <a:lnTo>
                  <a:pt x="3092719" y="0"/>
                </a:lnTo>
                <a:lnTo>
                  <a:pt x="3092719" y="1735788"/>
                </a:lnTo>
                <a:lnTo>
                  <a:pt x="0" y="1735788"/>
                </a:lnTo>
                <a:lnTo>
                  <a:pt x="0" y="0"/>
                </a:lnTo>
                <a:close/>
              </a:path>
            </a:pathLst>
          </a:custGeom>
          <a:blipFill>
            <a:blip r:embed="rId4"/>
            <a:stretch>
              <a:fillRect/>
            </a:stretch>
          </a:blipFill>
        </p:spPr>
      </p:sp>
      <p:sp>
        <p:nvSpPr>
          <p:cNvPr id="7" name="Freeform 7">
            <a:extLst>
              <a:ext uri="{FF2B5EF4-FFF2-40B4-BE49-F238E27FC236}">
                <a16:creationId xmlns:a16="http://schemas.microsoft.com/office/drawing/2014/main" xmlns="" id="{DFF52209-4554-3DD6-EFF6-7C7C6E0DCEFE}"/>
              </a:ext>
            </a:extLst>
          </p:cNvPr>
          <p:cNvSpPr/>
          <p:nvPr/>
        </p:nvSpPr>
        <p:spPr>
          <a:xfrm flipH="1">
            <a:off x="12573000" y="266700"/>
            <a:ext cx="3092719" cy="1284087"/>
          </a:xfrm>
          <a:custGeom>
            <a:avLst/>
            <a:gdLst/>
            <a:ahLst/>
            <a:cxnLst/>
            <a:rect l="l" t="t" r="r" b="b"/>
            <a:pathLst>
              <a:path w="3092719" h="1735789">
                <a:moveTo>
                  <a:pt x="3092719" y="0"/>
                </a:moveTo>
                <a:lnTo>
                  <a:pt x="0" y="0"/>
                </a:lnTo>
                <a:lnTo>
                  <a:pt x="0" y="1735788"/>
                </a:lnTo>
                <a:lnTo>
                  <a:pt x="3092719" y="1735788"/>
                </a:lnTo>
                <a:lnTo>
                  <a:pt x="3092719" y="0"/>
                </a:lnTo>
                <a:close/>
              </a:path>
            </a:pathLst>
          </a:custGeom>
          <a:blipFill>
            <a:blip r:embed="rId4"/>
            <a:stretch>
              <a:fillRect/>
            </a:stretch>
          </a:blipFill>
        </p:spPr>
        <p:txBody>
          <a:bodyPr/>
          <a:lstStyle/>
          <a:p>
            <a:endParaRPr lang="en-ID" dirty="0"/>
          </a:p>
        </p:txBody>
      </p:sp>
      <p:sp>
        <p:nvSpPr>
          <p:cNvPr id="9" name="Freeform 9">
            <a:extLst>
              <a:ext uri="{FF2B5EF4-FFF2-40B4-BE49-F238E27FC236}">
                <a16:creationId xmlns:a16="http://schemas.microsoft.com/office/drawing/2014/main" xmlns="" id="{1B83AE09-60B9-A475-398A-70898F53E627}"/>
              </a:ext>
            </a:extLst>
          </p:cNvPr>
          <p:cNvSpPr/>
          <p:nvPr/>
        </p:nvSpPr>
        <p:spPr>
          <a:xfrm rot="-10233247" flipH="1">
            <a:off x="7206974" y="7859339"/>
            <a:ext cx="12145959" cy="3527848"/>
          </a:xfrm>
          <a:custGeom>
            <a:avLst/>
            <a:gdLst/>
            <a:ahLst/>
            <a:cxnLst/>
            <a:rect l="l" t="t" r="r" b="b"/>
            <a:pathLst>
              <a:path w="12145959" h="3527848">
                <a:moveTo>
                  <a:pt x="12145958" y="0"/>
                </a:moveTo>
                <a:lnTo>
                  <a:pt x="0" y="0"/>
                </a:lnTo>
                <a:lnTo>
                  <a:pt x="0" y="3527849"/>
                </a:lnTo>
                <a:lnTo>
                  <a:pt x="12145958" y="3527849"/>
                </a:lnTo>
                <a:lnTo>
                  <a:pt x="12145958" y="0"/>
                </a:lnTo>
                <a:close/>
              </a:path>
            </a:pathLst>
          </a:custGeom>
          <a:blipFill>
            <a:blip r:embed="rId3"/>
            <a:stretch>
              <a:fillRect t="-96674"/>
            </a:stretch>
          </a:blipFill>
        </p:spPr>
      </p:sp>
      <p:sp>
        <p:nvSpPr>
          <p:cNvPr id="10" name="Freeform 10">
            <a:extLst>
              <a:ext uri="{FF2B5EF4-FFF2-40B4-BE49-F238E27FC236}">
                <a16:creationId xmlns:a16="http://schemas.microsoft.com/office/drawing/2014/main" xmlns="" id="{B200D5B3-18FF-D4D3-02D4-1423931AA6DC}"/>
              </a:ext>
            </a:extLst>
          </p:cNvPr>
          <p:cNvSpPr/>
          <p:nvPr/>
        </p:nvSpPr>
        <p:spPr>
          <a:xfrm rot="696389">
            <a:off x="15886335" y="-229783"/>
            <a:ext cx="3234867" cy="2397845"/>
          </a:xfrm>
          <a:custGeom>
            <a:avLst/>
            <a:gdLst/>
            <a:ahLst/>
            <a:cxnLst/>
            <a:rect l="l" t="t" r="r" b="b"/>
            <a:pathLst>
              <a:path w="3234867" h="2397845">
                <a:moveTo>
                  <a:pt x="0" y="0"/>
                </a:moveTo>
                <a:lnTo>
                  <a:pt x="3234868" y="0"/>
                </a:lnTo>
                <a:lnTo>
                  <a:pt x="3234868" y="2397845"/>
                </a:lnTo>
                <a:lnTo>
                  <a:pt x="0" y="2397845"/>
                </a:lnTo>
                <a:lnTo>
                  <a:pt x="0" y="0"/>
                </a:lnTo>
                <a:close/>
              </a:path>
            </a:pathLst>
          </a:custGeom>
          <a:blipFill>
            <a:blip r:embed="rId5"/>
            <a:stretch>
              <a:fillRect/>
            </a:stretch>
          </a:blipFill>
        </p:spPr>
      </p:sp>
      <p:sp>
        <p:nvSpPr>
          <p:cNvPr id="11" name="Freeform 11">
            <a:extLst>
              <a:ext uri="{FF2B5EF4-FFF2-40B4-BE49-F238E27FC236}">
                <a16:creationId xmlns:a16="http://schemas.microsoft.com/office/drawing/2014/main" xmlns="" id="{C3252E1E-400C-9AD8-DCAF-223D6DD87FA2}"/>
              </a:ext>
            </a:extLst>
          </p:cNvPr>
          <p:cNvSpPr/>
          <p:nvPr/>
        </p:nvSpPr>
        <p:spPr>
          <a:xfrm rot="-10233247" flipH="1">
            <a:off x="7794218" y="9534159"/>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28" name="Freeform 28">
            <a:extLst>
              <a:ext uri="{FF2B5EF4-FFF2-40B4-BE49-F238E27FC236}">
                <a16:creationId xmlns:a16="http://schemas.microsoft.com/office/drawing/2014/main" xmlns="" id="{CE8F632D-419A-5DF6-E909-E0522CB9AEA7}"/>
              </a:ext>
            </a:extLst>
          </p:cNvPr>
          <p:cNvSpPr/>
          <p:nvPr/>
        </p:nvSpPr>
        <p:spPr>
          <a:xfrm rot="-896986" flipH="1">
            <a:off x="-552876" y="-520736"/>
            <a:ext cx="3234867" cy="2397845"/>
          </a:xfrm>
          <a:custGeom>
            <a:avLst/>
            <a:gdLst/>
            <a:ahLst/>
            <a:cxnLst/>
            <a:rect l="l" t="t" r="r" b="b"/>
            <a:pathLst>
              <a:path w="3234867" h="2397845">
                <a:moveTo>
                  <a:pt x="3234867" y="0"/>
                </a:moveTo>
                <a:lnTo>
                  <a:pt x="0" y="0"/>
                </a:lnTo>
                <a:lnTo>
                  <a:pt x="0" y="2397846"/>
                </a:lnTo>
                <a:lnTo>
                  <a:pt x="3234867" y="2397846"/>
                </a:lnTo>
                <a:lnTo>
                  <a:pt x="3234867" y="0"/>
                </a:lnTo>
                <a:close/>
              </a:path>
            </a:pathLst>
          </a:custGeom>
          <a:blipFill>
            <a:blip r:embed="rId5"/>
            <a:stretch>
              <a:fillRect/>
            </a:stretch>
          </a:blipFill>
        </p:spPr>
      </p:sp>
      <p:sp>
        <p:nvSpPr>
          <p:cNvPr id="29" name="Freeform 5">
            <a:extLst>
              <a:ext uri="{FF2B5EF4-FFF2-40B4-BE49-F238E27FC236}">
                <a16:creationId xmlns:a16="http://schemas.microsoft.com/office/drawing/2014/main" xmlns="" id="{ADA9B60B-F4D2-A64B-DF07-0FC5F9E86903}"/>
              </a:ext>
            </a:extLst>
          </p:cNvPr>
          <p:cNvSpPr/>
          <p:nvPr/>
        </p:nvSpPr>
        <p:spPr>
          <a:xfrm>
            <a:off x="6149841" y="256545"/>
            <a:ext cx="3092719" cy="1284088"/>
          </a:xfrm>
          <a:custGeom>
            <a:avLst/>
            <a:gdLst/>
            <a:ahLst/>
            <a:cxnLst/>
            <a:rect l="l" t="t" r="r" b="b"/>
            <a:pathLst>
              <a:path w="3092719" h="1735789">
                <a:moveTo>
                  <a:pt x="0" y="0"/>
                </a:moveTo>
                <a:lnTo>
                  <a:pt x="3092719" y="0"/>
                </a:lnTo>
                <a:lnTo>
                  <a:pt x="3092719" y="1735788"/>
                </a:lnTo>
                <a:lnTo>
                  <a:pt x="0" y="1735788"/>
                </a:lnTo>
                <a:lnTo>
                  <a:pt x="0" y="0"/>
                </a:lnTo>
                <a:close/>
              </a:path>
            </a:pathLst>
          </a:custGeom>
          <a:blipFill>
            <a:blip r:embed="rId4"/>
            <a:stretch>
              <a:fillRect/>
            </a:stretch>
          </a:blipFill>
        </p:spPr>
      </p:sp>
      <p:sp>
        <p:nvSpPr>
          <p:cNvPr id="31" name="TextBox 8">
            <a:extLst>
              <a:ext uri="{FF2B5EF4-FFF2-40B4-BE49-F238E27FC236}">
                <a16:creationId xmlns:a16="http://schemas.microsoft.com/office/drawing/2014/main" xmlns="" id="{4C71AAAA-B20E-3172-00FF-82B922DE0E6C}"/>
              </a:ext>
            </a:extLst>
          </p:cNvPr>
          <p:cNvSpPr txBox="1"/>
          <p:nvPr/>
        </p:nvSpPr>
        <p:spPr>
          <a:xfrm>
            <a:off x="2514600" y="656912"/>
            <a:ext cx="13704646" cy="718145"/>
          </a:xfrm>
          <a:prstGeom prst="rect">
            <a:avLst/>
          </a:prstGeom>
        </p:spPr>
        <p:txBody>
          <a:bodyPr wrap="square" lIns="0" tIns="0" rIns="0" bIns="0" rtlCol="0" anchor="t">
            <a:spAutoFit/>
          </a:bodyPr>
          <a:lstStyle/>
          <a:p>
            <a:pPr algn="ctr">
              <a:lnSpc>
                <a:spcPts val="5599"/>
              </a:lnSpc>
              <a:spcBef>
                <a:spcPct val="0"/>
              </a:spcBef>
            </a:pPr>
            <a:r>
              <a:rPr lang="en-US" sz="3300" b="1" spc="239" dirty="0">
                <a:solidFill>
                  <a:srgbClr val="44312B"/>
                </a:solidFill>
                <a:latin typeface="Loubag Ultra-Bold"/>
                <a:ea typeface="Loubag Ultra-Bold"/>
                <a:cs typeface="Loubag Ultra-Bold"/>
                <a:sym typeface="Loubag Ultra-Bold"/>
              </a:rPr>
              <a:t>MANFAAT </a:t>
            </a:r>
            <a:r>
              <a:rPr lang="en-US" sz="3300" b="1" spc="239" dirty="0" smtClean="0">
                <a:solidFill>
                  <a:srgbClr val="44312B"/>
                </a:solidFill>
                <a:latin typeface="Loubag Ultra-Bold"/>
                <a:ea typeface="Loubag Ultra-Bold"/>
                <a:cs typeface="Loubag Ultra-Bold"/>
                <a:sym typeface="Loubag Ultra-Bold"/>
              </a:rPr>
              <a:t>ROYEK </a:t>
            </a:r>
            <a:r>
              <a:rPr lang="en-US" sz="3300" b="1" spc="239" dirty="0">
                <a:solidFill>
                  <a:srgbClr val="44312B"/>
                </a:solidFill>
                <a:latin typeface="Loubag Ultra-Bold"/>
                <a:ea typeface="Loubag Ultra-Bold"/>
                <a:cs typeface="Loubag Ultra-Bold"/>
                <a:sym typeface="Loubag Ultra-Bold"/>
              </a:rPr>
              <a:t>PERUBAHAN</a:t>
            </a:r>
          </a:p>
        </p:txBody>
      </p:sp>
      <p:grpSp>
        <p:nvGrpSpPr>
          <p:cNvPr id="62" name="Group 24">
            <a:extLst>
              <a:ext uri="{FF2B5EF4-FFF2-40B4-BE49-F238E27FC236}">
                <a16:creationId xmlns:a16="http://schemas.microsoft.com/office/drawing/2014/main" xmlns="" id="{08731516-FC0C-0EC5-62DF-7FBFD7075A2F}"/>
              </a:ext>
            </a:extLst>
          </p:cNvPr>
          <p:cNvGrpSpPr/>
          <p:nvPr/>
        </p:nvGrpSpPr>
        <p:grpSpPr>
          <a:xfrm>
            <a:off x="609601" y="139221"/>
            <a:ext cx="17297399" cy="9849177"/>
            <a:chOff x="0" y="-76200"/>
            <a:chExt cx="2290050" cy="512698"/>
          </a:xfrm>
        </p:grpSpPr>
        <p:sp>
          <p:nvSpPr>
            <p:cNvPr id="63" name="Freeform 25">
              <a:extLst>
                <a:ext uri="{FF2B5EF4-FFF2-40B4-BE49-F238E27FC236}">
                  <a16:creationId xmlns:a16="http://schemas.microsoft.com/office/drawing/2014/main" xmlns="" id="{9C0AE857-36F3-A06C-9641-B9A837B5318D}"/>
                </a:ext>
              </a:extLst>
            </p:cNvPr>
            <p:cNvSpPr/>
            <p:nvPr/>
          </p:nvSpPr>
          <p:spPr>
            <a:xfrm>
              <a:off x="0" y="0"/>
              <a:ext cx="2290050" cy="405358"/>
            </a:xfrm>
            <a:custGeom>
              <a:avLst/>
              <a:gdLst/>
              <a:ahLst/>
              <a:cxnLst/>
              <a:rect l="l" t="t" r="r" b="b"/>
              <a:pathLst>
                <a:path w="2290050" h="436498">
                  <a:moveTo>
                    <a:pt x="18897" y="0"/>
                  </a:moveTo>
                  <a:lnTo>
                    <a:pt x="2271153" y="0"/>
                  </a:lnTo>
                  <a:cubicBezTo>
                    <a:pt x="2281590" y="0"/>
                    <a:pt x="2290050" y="8461"/>
                    <a:pt x="2290050" y="18897"/>
                  </a:cubicBezTo>
                  <a:lnTo>
                    <a:pt x="2290050" y="417601"/>
                  </a:lnTo>
                  <a:cubicBezTo>
                    <a:pt x="2290050" y="422612"/>
                    <a:pt x="2288059" y="427419"/>
                    <a:pt x="2284515" y="430963"/>
                  </a:cubicBezTo>
                  <a:cubicBezTo>
                    <a:pt x="2280971" y="434507"/>
                    <a:pt x="2276165" y="436498"/>
                    <a:pt x="2271153" y="436498"/>
                  </a:cubicBezTo>
                  <a:lnTo>
                    <a:pt x="18897" y="436498"/>
                  </a:lnTo>
                  <a:cubicBezTo>
                    <a:pt x="8461" y="436498"/>
                    <a:pt x="0" y="428037"/>
                    <a:pt x="0" y="417601"/>
                  </a:cubicBezTo>
                  <a:lnTo>
                    <a:pt x="0" y="18897"/>
                  </a:lnTo>
                  <a:cubicBezTo>
                    <a:pt x="0" y="8461"/>
                    <a:pt x="8461" y="0"/>
                    <a:pt x="18897" y="0"/>
                  </a:cubicBezTo>
                  <a:close/>
                </a:path>
              </a:pathLst>
            </a:custGeom>
            <a:solidFill>
              <a:srgbClr val="F5EDD9"/>
            </a:solidFill>
          </p:spPr>
          <p:txBody>
            <a:bodyPr/>
            <a:lstStyle/>
            <a:p>
              <a:endParaRPr lang="en-ID" dirty="0"/>
            </a:p>
          </p:txBody>
        </p:sp>
        <p:sp>
          <p:nvSpPr>
            <p:cNvPr id="64" name="TextBox 26">
              <a:extLst>
                <a:ext uri="{FF2B5EF4-FFF2-40B4-BE49-F238E27FC236}">
                  <a16:creationId xmlns:a16="http://schemas.microsoft.com/office/drawing/2014/main" xmlns="" id="{46910DBF-7E7D-576E-AC13-E080E1A6AC4F}"/>
                </a:ext>
              </a:extLst>
            </p:cNvPr>
            <p:cNvSpPr txBox="1"/>
            <p:nvPr/>
          </p:nvSpPr>
          <p:spPr>
            <a:xfrm>
              <a:off x="0" y="-76200"/>
              <a:ext cx="2290050" cy="512698"/>
            </a:xfrm>
            <a:prstGeom prst="rect">
              <a:avLst/>
            </a:prstGeom>
          </p:spPr>
          <p:txBody>
            <a:bodyPr lIns="50800" tIns="50800" rIns="50800" bIns="50800" rtlCol="0" anchor="ctr"/>
            <a:lstStyle/>
            <a:p>
              <a:pPr algn="ctr">
                <a:lnSpc>
                  <a:spcPts val="2799"/>
                </a:lnSpc>
              </a:pPr>
              <a:endParaRPr/>
            </a:p>
          </p:txBody>
        </p:sp>
      </p:grpSp>
      <p:grpSp>
        <p:nvGrpSpPr>
          <p:cNvPr id="4" name="Group 13">
            <a:extLst>
              <a:ext uri="{FF2B5EF4-FFF2-40B4-BE49-F238E27FC236}">
                <a16:creationId xmlns:a16="http://schemas.microsoft.com/office/drawing/2014/main" xmlns="" id="{C7FC4DBB-9437-F4A0-5B7D-0DFE9C7649F4}"/>
              </a:ext>
            </a:extLst>
          </p:cNvPr>
          <p:cNvGrpSpPr/>
          <p:nvPr/>
        </p:nvGrpSpPr>
        <p:grpSpPr>
          <a:xfrm>
            <a:off x="761999" y="1562100"/>
            <a:ext cx="19191049" cy="8426298"/>
            <a:chOff x="-4273330" y="-76200"/>
            <a:chExt cx="9101371" cy="1777854"/>
          </a:xfrm>
        </p:grpSpPr>
        <p:sp>
          <p:nvSpPr>
            <p:cNvPr id="8" name="Freeform 14">
              <a:extLst>
                <a:ext uri="{FF2B5EF4-FFF2-40B4-BE49-F238E27FC236}">
                  <a16:creationId xmlns:a16="http://schemas.microsoft.com/office/drawing/2014/main" xmlns="" id="{791B7D27-0B2F-1387-FEFA-B6F10F123862}"/>
                </a:ext>
              </a:extLst>
            </p:cNvPr>
            <p:cNvSpPr/>
            <p:nvPr/>
          </p:nvSpPr>
          <p:spPr>
            <a:xfrm>
              <a:off x="-4273330" y="-19264"/>
              <a:ext cx="7775168" cy="1720918"/>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r>
                <a:rPr lang="en-US" sz="1500" dirty="0"/>
                <a:t>		</a:t>
              </a:r>
              <a:endParaRPr lang="en-ID" sz="1500" dirty="0"/>
            </a:p>
          </p:txBody>
        </p:sp>
        <p:sp>
          <p:nvSpPr>
            <p:cNvPr id="12" name="TextBox 15">
              <a:extLst>
                <a:ext uri="{FF2B5EF4-FFF2-40B4-BE49-F238E27FC236}">
                  <a16:creationId xmlns:a16="http://schemas.microsoft.com/office/drawing/2014/main" xmlns="" id="{BBB6E839-D211-434E-FABC-53544DD78CDB}"/>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sp>
        <p:nvSpPr>
          <p:cNvPr id="13" name="TextBox 27">
            <a:extLst>
              <a:ext uri="{FF2B5EF4-FFF2-40B4-BE49-F238E27FC236}">
                <a16:creationId xmlns:a16="http://schemas.microsoft.com/office/drawing/2014/main" xmlns="" id="{FB810F07-A9BF-7B50-4857-D80565E8023D}"/>
              </a:ext>
            </a:extLst>
          </p:cNvPr>
          <p:cNvSpPr txBox="1"/>
          <p:nvPr/>
        </p:nvSpPr>
        <p:spPr>
          <a:xfrm>
            <a:off x="829008" y="1925776"/>
            <a:ext cx="16087392" cy="7417415"/>
          </a:xfrm>
          <a:prstGeom prst="rect">
            <a:avLst/>
          </a:prstGeom>
        </p:spPr>
        <p:txBody>
          <a:bodyPr wrap="square" lIns="0" tIns="0" rIns="0" bIns="0" rtlCol="0" anchor="t">
            <a:spAutoFit/>
          </a:bodyPr>
          <a:lstStyle/>
          <a:p>
            <a:pPr lvl="0" algn="just">
              <a:spcAft>
                <a:spcPts val="800"/>
              </a:spcAft>
              <a:tabLst>
                <a:tab pos="457200" algn="l"/>
              </a:tabLst>
            </a:pP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MANFAAT</a:t>
            </a:r>
          </a:p>
          <a:p>
            <a:pPr marL="342900" lvl="0" indent="-342900" algn="just">
              <a:spcAft>
                <a:spcPts val="800"/>
              </a:spcAft>
              <a:buFont typeface="+mj-lt"/>
              <a:buAutoNum type="arabicPeriod"/>
              <a:tabLst>
                <a:tab pos="457200" algn="l"/>
              </a:tabLst>
            </a:pP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Akses</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Mudah</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ke</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Sumber</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Daya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Informasi</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diharapkan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agar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bermanfaat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bagi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warga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pelajar</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di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Kabupaten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Ogan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Komering</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Ilir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sehingga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dapat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mengakses</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berbagai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koleksi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buku</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jurnal</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materi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pembelajaran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secara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digital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tanpa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perlu</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mengunjungi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perpustakaan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fisik</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spcAft>
                <a:spcPts val="800"/>
              </a:spcAft>
              <a:buFont typeface="+mj-lt"/>
              <a:buAutoNum type="arabicPeriod"/>
              <a:tabLst>
                <a:tab pos="457200" algn="l"/>
              </a:tabLst>
            </a:pP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Meningkatkan</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Literasi</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Digital: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Penggunaan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aplikasi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perpustakaan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digital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dapat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meningkatkan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keterampilan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teknologi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literasi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digital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bagi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masyarakat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terutama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bagi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generasi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muda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yang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lebih</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terampil</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dengan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teknologi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spcAft>
                <a:spcPts val="800"/>
              </a:spcAft>
              <a:buFont typeface="+mj-lt"/>
              <a:buAutoNum type="arabicPeriod"/>
              <a:tabLst>
                <a:tab pos="457200" algn="l"/>
              </a:tabLst>
            </a:pP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Efisiensi</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dalam</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Pengelolaan</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Sumber</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Daya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Perpustakaan</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Proses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peminjaman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pengembalian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serta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pendataan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koleksi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dapat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dilakukan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secara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otomatis</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lebih</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terstruktur</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mengurangi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kesalahan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administratif</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meningkatkan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pelayanan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gn="just">
              <a:spcAft>
                <a:spcPts val="800"/>
              </a:spcAft>
              <a:buFont typeface="+mj-lt"/>
              <a:buAutoNum type="arabicPeriod"/>
              <a:tabLst>
                <a:tab pos="457200" algn="l"/>
              </a:tabLst>
            </a:pP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Peningkatan</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Aksesibilitas</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Pendidikan: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Aplikasi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ini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juga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membuka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peluang</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bagi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mereka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yang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tinggal</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di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daerah</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terpencil</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untuk</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mengakses</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bahan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ajar yang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tidak</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selalu</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tersedia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di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tempat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mereka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spcAft>
                <a:spcPts val="800"/>
              </a:spcAft>
              <a:buFont typeface="+mj-lt"/>
              <a:buAutoNum type="arabicPeriod"/>
              <a:tabLst>
                <a:tab pos="457200" algn="l"/>
              </a:tabLst>
            </a:pP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Dukungan</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terhadap</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Kebijakan</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Pemerintah</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dalam</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Pengembangan</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E-Government: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Aplikasi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perpustakaan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digital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seperti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IPUSOKI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dapat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mendukung</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program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pemerintah</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dalam</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mempercepat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implementasi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e-government, di mana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layanan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dapat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lebih</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mudah</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diakses</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secara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digital. </a:t>
            </a:r>
          </a:p>
          <a:p>
            <a:pPr marL="342900" lvl="0" indent="-342900" algn="just">
              <a:spcAft>
                <a:spcPts val="800"/>
              </a:spcAft>
              <a:buFont typeface="+mj-lt"/>
              <a:buAutoNum type="arabicPeriod"/>
              <a:tabLst>
                <a:tab pos="457200" algn="l"/>
              </a:tabLst>
            </a:pP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Peningkatan</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b="1" kern="100" dirty="0" err="1">
                <a:effectLst/>
                <a:latin typeface="Times New Roman" panose="02020603050405020304" pitchFamily="18" charset="0"/>
                <a:ea typeface="Calibri" panose="020F0502020204030204" pitchFamily="34" charset="0"/>
                <a:cs typeface="Times New Roman" panose="02020603050405020304" pitchFamily="18" charset="0"/>
              </a:rPr>
              <a:t>Kualitas</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Pendidikan: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Dengan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tersedianya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sumber</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daya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belajar</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yang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lebih</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lengkap</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dan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mudah</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diakses</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aplikasi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ini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dapat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meningkatkan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kualitas</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pendidikan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terutama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dalam</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hal</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ketersediaan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materi</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yang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relevan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untuk</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siswa</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ID" sz="26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guru, dan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masyarakat</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yang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ingin</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terus</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D" sz="2600" kern="100" dirty="0" err="1">
                <a:effectLst/>
                <a:latin typeface="Times New Roman" panose="02020603050405020304" pitchFamily="18" charset="0"/>
                <a:ea typeface="Calibri" panose="020F0502020204030204" pitchFamily="34" charset="0"/>
                <a:cs typeface="Times New Roman" panose="02020603050405020304" pitchFamily="18" charset="0"/>
              </a:rPr>
              <a:t>belajar</a:t>
            </a:r>
            <a:r>
              <a:rPr lang="en-ID" sz="2600" kern="100" dirty="0">
                <a:effectLst/>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16" name="image2.png">
            <a:extLst>
              <a:ext uri="{FF2B5EF4-FFF2-40B4-BE49-F238E27FC236}">
                <a16:creationId xmlns:a16="http://schemas.microsoft.com/office/drawing/2014/main" xmlns="" id="{E97DF2D0-C8C0-3D39-C8DE-7F82D507CE38}"/>
              </a:ext>
            </a:extLst>
          </p:cNvPr>
          <p:cNvPicPr/>
          <p:nvPr/>
        </p:nvPicPr>
        <p:blipFill>
          <a:blip r:embed="rId6"/>
          <a:srcRect/>
          <a:stretch>
            <a:fillRect/>
          </a:stretch>
        </p:blipFill>
        <p:spPr>
          <a:xfrm>
            <a:off x="16148461" y="360363"/>
            <a:ext cx="1645920" cy="979170"/>
          </a:xfrm>
          <a:prstGeom prst="rect">
            <a:avLst/>
          </a:prstGeom>
          <a:ln/>
        </p:spPr>
      </p:pic>
      <p:pic>
        <p:nvPicPr>
          <p:cNvPr id="17" name="Picture 16">
            <a:extLst>
              <a:ext uri="{FF2B5EF4-FFF2-40B4-BE49-F238E27FC236}">
                <a16:creationId xmlns:a16="http://schemas.microsoft.com/office/drawing/2014/main" xmlns="" id="{8709DD22-70FA-9C5E-AAE6-2393C589D477}"/>
              </a:ext>
            </a:extLst>
          </p:cNvPr>
          <p:cNvPicPr>
            <a:picLocks noChangeAspect="1"/>
          </p:cNvPicPr>
          <p:nvPr/>
        </p:nvPicPr>
        <p:blipFill>
          <a:blip r:embed="rId7" cstate="print">
            <a:extLst>
              <a:ext uri="{28A0092B-C50C-407E-A947-70E740481C1C}">
                <a14:useLocalDpi xmlns:a14="http://schemas.microsoft.com/office/drawing/2010/main" val="0"/>
              </a:ext>
            </a:extLst>
          </a:blip>
          <a:srcRect l="1714" t="29945" r="-1714" b="29878"/>
          <a:stretch/>
        </p:blipFill>
        <p:spPr>
          <a:xfrm>
            <a:off x="533400" y="527244"/>
            <a:ext cx="1828800" cy="882456"/>
          </a:xfrm>
          <a:prstGeom prst="rect">
            <a:avLst/>
          </a:prstGeom>
        </p:spPr>
      </p:pic>
    </p:spTree>
    <p:extLst>
      <p:ext uri="{BB962C8B-B14F-4D97-AF65-F5344CB8AC3E}">
        <p14:creationId xmlns:p14="http://schemas.microsoft.com/office/powerpoint/2010/main" val="25222409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02FE08A-19EF-0399-21FE-65C140C2988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36B20AA7-DF7A-38FA-CD17-86AAC8EBFD9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353" b="-6353"/>
            </a:stretch>
          </a:blipFill>
        </p:spPr>
      </p:sp>
      <p:grpSp>
        <p:nvGrpSpPr>
          <p:cNvPr id="6" name="Group 6">
            <a:extLst>
              <a:ext uri="{FF2B5EF4-FFF2-40B4-BE49-F238E27FC236}">
                <a16:creationId xmlns:a16="http://schemas.microsoft.com/office/drawing/2014/main" xmlns="" id="{3FE02D05-C0D3-7BE3-C6FF-5920012C9CFB}"/>
              </a:ext>
            </a:extLst>
          </p:cNvPr>
          <p:cNvGrpSpPr/>
          <p:nvPr/>
        </p:nvGrpSpPr>
        <p:grpSpPr>
          <a:xfrm>
            <a:off x="594396" y="-2051844"/>
            <a:ext cx="17301127" cy="13528997"/>
            <a:chOff x="-229012" y="-97283"/>
            <a:chExt cx="5233699" cy="2581156"/>
          </a:xfrm>
        </p:grpSpPr>
        <p:sp>
          <p:nvSpPr>
            <p:cNvPr id="7" name="Freeform 7">
              <a:extLst>
                <a:ext uri="{FF2B5EF4-FFF2-40B4-BE49-F238E27FC236}">
                  <a16:creationId xmlns:a16="http://schemas.microsoft.com/office/drawing/2014/main" xmlns="" id="{35367413-D734-745D-C800-1A6419485A01}"/>
                </a:ext>
              </a:extLst>
            </p:cNvPr>
            <p:cNvSpPr/>
            <p:nvPr/>
          </p:nvSpPr>
          <p:spPr>
            <a:xfrm>
              <a:off x="-229012" y="-97283"/>
              <a:ext cx="5233699" cy="2483873"/>
            </a:xfrm>
            <a:custGeom>
              <a:avLst/>
              <a:gdLst/>
              <a:ahLst/>
              <a:cxnLst/>
              <a:rect l="l" t="t" r="r" b="b"/>
              <a:pathLst>
                <a:path w="4842930" h="2483873">
                  <a:moveTo>
                    <a:pt x="9472" y="0"/>
                  </a:moveTo>
                  <a:lnTo>
                    <a:pt x="4833458" y="0"/>
                  </a:lnTo>
                  <a:cubicBezTo>
                    <a:pt x="4835971" y="0"/>
                    <a:pt x="4838380" y="998"/>
                    <a:pt x="4840156" y="2774"/>
                  </a:cubicBezTo>
                  <a:cubicBezTo>
                    <a:pt x="4841932" y="4551"/>
                    <a:pt x="4842930" y="6960"/>
                    <a:pt x="4842930" y="9472"/>
                  </a:cubicBezTo>
                  <a:lnTo>
                    <a:pt x="4842930" y="2474401"/>
                  </a:lnTo>
                  <a:cubicBezTo>
                    <a:pt x="4842930" y="2476913"/>
                    <a:pt x="4841932" y="2479323"/>
                    <a:pt x="4840156" y="2481099"/>
                  </a:cubicBezTo>
                  <a:cubicBezTo>
                    <a:pt x="4838380" y="2482875"/>
                    <a:pt x="4835971" y="2483873"/>
                    <a:pt x="4833458" y="2483873"/>
                  </a:cubicBezTo>
                  <a:lnTo>
                    <a:pt x="9472" y="2483873"/>
                  </a:lnTo>
                  <a:cubicBezTo>
                    <a:pt x="6960" y="2483873"/>
                    <a:pt x="4551" y="2482875"/>
                    <a:pt x="2774" y="2481099"/>
                  </a:cubicBezTo>
                  <a:cubicBezTo>
                    <a:pt x="998" y="2479323"/>
                    <a:pt x="0" y="2476913"/>
                    <a:pt x="0" y="2474401"/>
                  </a:cubicBezTo>
                  <a:lnTo>
                    <a:pt x="0" y="9472"/>
                  </a:lnTo>
                  <a:cubicBezTo>
                    <a:pt x="0" y="6960"/>
                    <a:pt x="998" y="4551"/>
                    <a:pt x="2774" y="2774"/>
                  </a:cubicBezTo>
                  <a:cubicBezTo>
                    <a:pt x="4551" y="998"/>
                    <a:pt x="6960" y="0"/>
                    <a:pt x="9472" y="0"/>
                  </a:cubicBezTo>
                  <a:close/>
                </a:path>
              </a:pathLst>
            </a:custGeom>
            <a:solidFill>
              <a:srgbClr val="F5EDD9"/>
            </a:solidFill>
          </p:spPr>
          <p:txBody>
            <a:bodyPr/>
            <a:lstStyle/>
            <a:p>
              <a:endParaRPr lang="en-ID" dirty="0"/>
            </a:p>
          </p:txBody>
        </p:sp>
        <p:sp>
          <p:nvSpPr>
            <p:cNvPr id="8" name="TextBox 8">
              <a:extLst>
                <a:ext uri="{FF2B5EF4-FFF2-40B4-BE49-F238E27FC236}">
                  <a16:creationId xmlns:a16="http://schemas.microsoft.com/office/drawing/2014/main" xmlns="" id="{852514F3-C3EB-2E9A-8722-FB2070797271}"/>
                </a:ext>
              </a:extLst>
            </p:cNvPr>
            <p:cNvSpPr txBox="1"/>
            <p:nvPr/>
          </p:nvSpPr>
          <p:spPr>
            <a:xfrm>
              <a:off x="0" y="-76200"/>
              <a:ext cx="4842930" cy="2560073"/>
            </a:xfrm>
            <a:prstGeom prst="rect">
              <a:avLst/>
            </a:prstGeom>
          </p:spPr>
          <p:txBody>
            <a:bodyPr lIns="50800" tIns="50800" rIns="50800" bIns="50800" rtlCol="0" anchor="ctr"/>
            <a:lstStyle/>
            <a:p>
              <a:pPr algn="ctr">
                <a:lnSpc>
                  <a:spcPts val="2799"/>
                </a:lnSpc>
              </a:pPr>
              <a:endParaRPr/>
            </a:p>
          </p:txBody>
        </p:sp>
      </p:grpSp>
      <p:sp>
        <p:nvSpPr>
          <p:cNvPr id="9" name="Freeform 9">
            <a:extLst>
              <a:ext uri="{FF2B5EF4-FFF2-40B4-BE49-F238E27FC236}">
                <a16:creationId xmlns:a16="http://schemas.microsoft.com/office/drawing/2014/main" xmlns="" id="{50F3E538-369D-2D6A-0BA2-3B396CFCFB3B}"/>
              </a:ext>
            </a:extLst>
          </p:cNvPr>
          <p:cNvSpPr/>
          <p:nvPr/>
        </p:nvSpPr>
        <p:spPr>
          <a:xfrm rot="2018197" flipH="1">
            <a:off x="7975160" y="-1996155"/>
            <a:ext cx="13745044" cy="3992310"/>
          </a:xfrm>
          <a:custGeom>
            <a:avLst/>
            <a:gdLst/>
            <a:ahLst/>
            <a:cxnLst/>
            <a:rect l="l" t="t" r="r" b="b"/>
            <a:pathLst>
              <a:path w="13745044" h="3992310">
                <a:moveTo>
                  <a:pt x="13745044" y="0"/>
                </a:moveTo>
                <a:lnTo>
                  <a:pt x="0" y="0"/>
                </a:lnTo>
                <a:lnTo>
                  <a:pt x="0" y="3992310"/>
                </a:lnTo>
                <a:lnTo>
                  <a:pt x="13745044" y="3992310"/>
                </a:lnTo>
                <a:lnTo>
                  <a:pt x="13745044" y="0"/>
                </a:lnTo>
                <a:close/>
              </a:path>
            </a:pathLst>
          </a:custGeom>
          <a:blipFill>
            <a:blip r:embed="rId4"/>
            <a:stretch>
              <a:fillRect t="-96674"/>
            </a:stretch>
          </a:blipFill>
        </p:spPr>
      </p:sp>
      <p:sp>
        <p:nvSpPr>
          <p:cNvPr id="10" name="Freeform 10">
            <a:extLst>
              <a:ext uri="{FF2B5EF4-FFF2-40B4-BE49-F238E27FC236}">
                <a16:creationId xmlns:a16="http://schemas.microsoft.com/office/drawing/2014/main" xmlns="" id="{771905FC-4CC0-5529-56A0-165F94CA7B7E}"/>
              </a:ext>
            </a:extLst>
          </p:cNvPr>
          <p:cNvSpPr/>
          <p:nvPr/>
        </p:nvSpPr>
        <p:spPr>
          <a:xfrm flipV="1">
            <a:off x="381000" y="266700"/>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txBody>
          <a:bodyPr/>
          <a:lstStyle/>
          <a:p>
            <a:endParaRPr lang="en-ID" dirty="0"/>
          </a:p>
        </p:txBody>
      </p:sp>
      <p:sp>
        <p:nvSpPr>
          <p:cNvPr id="11" name="Freeform 11">
            <a:extLst>
              <a:ext uri="{FF2B5EF4-FFF2-40B4-BE49-F238E27FC236}">
                <a16:creationId xmlns:a16="http://schemas.microsoft.com/office/drawing/2014/main" xmlns="" id="{301ED47D-D680-A072-16E8-14A3866F7791}"/>
              </a:ext>
            </a:extLst>
          </p:cNvPr>
          <p:cNvSpPr/>
          <p:nvPr/>
        </p:nvSpPr>
        <p:spPr>
          <a:xfrm flipH="1" flipV="1">
            <a:off x="5257800" y="236898"/>
            <a:ext cx="5071053" cy="563202"/>
          </a:xfrm>
          <a:custGeom>
            <a:avLst/>
            <a:gdLst/>
            <a:ahLst/>
            <a:cxnLst/>
            <a:rect l="l" t="t" r="r" b="b"/>
            <a:pathLst>
              <a:path w="5071053" h="563202">
                <a:moveTo>
                  <a:pt x="5071053" y="563202"/>
                </a:moveTo>
                <a:lnTo>
                  <a:pt x="0" y="563202"/>
                </a:lnTo>
                <a:lnTo>
                  <a:pt x="0" y="0"/>
                </a:lnTo>
                <a:lnTo>
                  <a:pt x="5071053" y="0"/>
                </a:lnTo>
                <a:lnTo>
                  <a:pt x="5071053" y="563202"/>
                </a:lnTo>
                <a:close/>
              </a:path>
            </a:pathLst>
          </a:custGeom>
          <a:blipFill>
            <a:blip r:embed="rId5"/>
            <a:stretch>
              <a:fillRect t="-1209667"/>
            </a:stretch>
          </a:blipFill>
        </p:spPr>
      </p:sp>
      <p:sp>
        <p:nvSpPr>
          <p:cNvPr id="12" name="Freeform 12">
            <a:extLst>
              <a:ext uri="{FF2B5EF4-FFF2-40B4-BE49-F238E27FC236}">
                <a16:creationId xmlns:a16="http://schemas.microsoft.com/office/drawing/2014/main" xmlns="" id="{89B3E7DF-4D21-2CB3-A3CC-4D7B29EF0CF7}"/>
              </a:ext>
            </a:extLst>
          </p:cNvPr>
          <p:cNvSpPr/>
          <p:nvPr/>
        </p:nvSpPr>
        <p:spPr>
          <a:xfrm rot="-5400000" flipH="1" flipV="1">
            <a:off x="-1796725" y="2629686"/>
            <a:ext cx="5071053" cy="563202"/>
          </a:xfrm>
          <a:custGeom>
            <a:avLst/>
            <a:gdLst/>
            <a:ahLst/>
            <a:cxnLst/>
            <a:rect l="l" t="t" r="r" b="b"/>
            <a:pathLst>
              <a:path w="5071053" h="563202">
                <a:moveTo>
                  <a:pt x="5071054" y="563203"/>
                </a:moveTo>
                <a:lnTo>
                  <a:pt x="0" y="563203"/>
                </a:lnTo>
                <a:lnTo>
                  <a:pt x="0" y="0"/>
                </a:lnTo>
                <a:lnTo>
                  <a:pt x="5071054" y="0"/>
                </a:lnTo>
                <a:lnTo>
                  <a:pt x="5071054" y="563203"/>
                </a:lnTo>
                <a:close/>
              </a:path>
            </a:pathLst>
          </a:custGeom>
          <a:blipFill>
            <a:blip r:embed="rId5"/>
            <a:stretch>
              <a:fillRect t="-1209667"/>
            </a:stretch>
          </a:blipFill>
        </p:spPr>
      </p:sp>
      <p:sp>
        <p:nvSpPr>
          <p:cNvPr id="13" name="Freeform 13">
            <a:extLst>
              <a:ext uri="{FF2B5EF4-FFF2-40B4-BE49-F238E27FC236}">
                <a16:creationId xmlns:a16="http://schemas.microsoft.com/office/drawing/2014/main" xmlns="" id="{E4BEC114-C3DB-A3BC-2D3C-5D2B2B77ADF1}"/>
              </a:ext>
            </a:extLst>
          </p:cNvPr>
          <p:cNvSpPr/>
          <p:nvPr/>
        </p:nvSpPr>
        <p:spPr>
          <a:xfrm rot="-10800000" flipV="1">
            <a:off x="12590250" y="9410701"/>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4" name="Freeform 14">
            <a:extLst>
              <a:ext uri="{FF2B5EF4-FFF2-40B4-BE49-F238E27FC236}">
                <a16:creationId xmlns:a16="http://schemas.microsoft.com/office/drawing/2014/main" xmlns="" id="{4F3F3353-6CE4-0C9C-AD70-7670301276F6}"/>
              </a:ext>
            </a:extLst>
          </p:cNvPr>
          <p:cNvSpPr/>
          <p:nvPr/>
        </p:nvSpPr>
        <p:spPr>
          <a:xfrm rot="-10800000" flipH="1" flipV="1">
            <a:off x="7834737" y="9391777"/>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sp>
      <p:sp>
        <p:nvSpPr>
          <p:cNvPr id="15" name="Freeform 15">
            <a:extLst>
              <a:ext uri="{FF2B5EF4-FFF2-40B4-BE49-F238E27FC236}">
                <a16:creationId xmlns:a16="http://schemas.microsoft.com/office/drawing/2014/main" xmlns="" id="{64D81BD4-03FF-A8E7-43DC-80A5B98F5E8B}"/>
              </a:ext>
            </a:extLst>
          </p:cNvPr>
          <p:cNvSpPr/>
          <p:nvPr/>
        </p:nvSpPr>
        <p:spPr>
          <a:xfrm rot="-10800000" flipV="1">
            <a:off x="3124200" y="9380898"/>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6" name="Freeform 16">
            <a:extLst>
              <a:ext uri="{FF2B5EF4-FFF2-40B4-BE49-F238E27FC236}">
                <a16:creationId xmlns:a16="http://schemas.microsoft.com/office/drawing/2014/main" xmlns="" id="{82C34AB4-8BE9-983B-38C5-935935FA195A}"/>
              </a:ext>
            </a:extLst>
          </p:cNvPr>
          <p:cNvSpPr/>
          <p:nvPr/>
        </p:nvSpPr>
        <p:spPr>
          <a:xfrm rot="-5400000" flipV="1">
            <a:off x="-1796725" y="5924244"/>
            <a:ext cx="5071053" cy="563202"/>
          </a:xfrm>
          <a:custGeom>
            <a:avLst/>
            <a:gdLst/>
            <a:ahLst/>
            <a:cxnLst/>
            <a:rect l="l" t="t" r="r" b="b"/>
            <a:pathLst>
              <a:path w="5071053" h="563202">
                <a:moveTo>
                  <a:pt x="0" y="563203"/>
                </a:moveTo>
                <a:lnTo>
                  <a:pt x="5071054" y="563203"/>
                </a:lnTo>
                <a:lnTo>
                  <a:pt x="5071054" y="0"/>
                </a:lnTo>
                <a:lnTo>
                  <a:pt x="0" y="0"/>
                </a:lnTo>
                <a:lnTo>
                  <a:pt x="0" y="563203"/>
                </a:lnTo>
                <a:close/>
              </a:path>
            </a:pathLst>
          </a:custGeom>
          <a:blipFill>
            <a:blip r:embed="rId5"/>
            <a:stretch>
              <a:fillRect t="-1209667"/>
            </a:stretch>
          </a:blipFill>
        </p:spPr>
      </p:sp>
      <p:sp>
        <p:nvSpPr>
          <p:cNvPr id="17" name="Freeform 17">
            <a:extLst>
              <a:ext uri="{FF2B5EF4-FFF2-40B4-BE49-F238E27FC236}">
                <a16:creationId xmlns:a16="http://schemas.microsoft.com/office/drawing/2014/main" xmlns="" id="{E081D2D9-6705-85E5-A998-5D1D555F87FF}"/>
              </a:ext>
            </a:extLst>
          </p:cNvPr>
          <p:cNvSpPr/>
          <p:nvPr/>
        </p:nvSpPr>
        <p:spPr>
          <a:xfrm flipV="1">
            <a:off x="9906000" y="236898"/>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8" name="Freeform 18">
            <a:extLst>
              <a:ext uri="{FF2B5EF4-FFF2-40B4-BE49-F238E27FC236}">
                <a16:creationId xmlns:a16="http://schemas.microsoft.com/office/drawing/2014/main" xmlns="" id="{F6BFC4F7-B9FE-A318-33C8-4FA42C902800}"/>
              </a:ext>
            </a:extLst>
          </p:cNvPr>
          <p:cNvSpPr/>
          <p:nvPr/>
        </p:nvSpPr>
        <p:spPr>
          <a:xfrm rot="-5400000" flipH="1">
            <a:off x="15318472" y="4037658"/>
            <a:ext cx="5071053" cy="563202"/>
          </a:xfrm>
          <a:custGeom>
            <a:avLst/>
            <a:gdLst/>
            <a:ahLst/>
            <a:cxnLst/>
            <a:rect l="l" t="t" r="r" b="b"/>
            <a:pathLst>
              <a:path w="5071053" h="563202">
                <a:moveTo>
                  <a:pt x="5071054" y="0"/>
                </a:moveTo>
                <a:lnTo>
                  <a:pt x="0" y="0"/>
                </a:lnTo>
                <a:lnTo>
                  <a:pt x="0" y="563203"/>
                </a:lnTo>
                <a:lnTo>
                  <a:pt x="5071054" y="563203"/>
                </a:lnTo>
                <a:lnTo>
                  <a:pt x="5071054" y="0"/>
                </a:lnTo>
                <a:close/>
              </a:path>
            </a:pathLst>
          </a:custGeom>
          <a:blipFill>
            <a:blip r:embed="rId5"/>
            <a:stretch>
              <a:fillRect t="-1209667"/>
            </a:stretch>
          </a:blipFill>
        </p:spPr>
      </p:sp>
      <p:sp>
        <p:nvSpPr>
          <p:cNvPr id="19" name="Freeform 19">
            <a:extLst>
              <a:ext uri="{FF2B5EF4-FFF2-40B4-BE49-F238E27FC236}">
                <a16:creationId xmlns:a16="http://schemas.microsoft.com/office/drawing/2014/main" xmlns="" id="{3AED1FCA-6E02-8F9A-0E20-75CE38C6F51F}"/>
              </a:ext>
            </a:extLst>
          </p:cNvPr>
          <p:cNvSpPr/>
          <p:nvPr/>
        </p:nvSpPr>
        <p:spPr>
          <a:xfrm rot="-5400000">
            <a:off x="15272075" y="7203172"/>
            <a:ext cx="5071053" cy="563202"/>
          </a:xfrm>
          <a:custGeom>
            <a:avLst/>
            <a:gdLst/>
            <a:ahLst/>
            <a:cxnLst/>
            <a:rect l="l" t="t" r="r" b="b"/>
            <a:pathLst>
              <a:path w="5071053" h="563202">
                <a:moveTo>
                  <a:pt x="0" y="0"/>
                </a:moveTo>
                <a:lnTo>
                  <a:pt x="5071054" y="0"/>
                </a:lnTo>
                <a:lnTo>
                  <a:pt x="5071054" y="563203"/>
                </a:lnTo>
                <a:lnTo>
                  <a:pt x="0" y="563203"/>
                </a:lnTo>
                <a:lnTo>
                  <a:pt x="0" y="0"/>
                </a:lnTo>
                <a:close/>
              </a:path>
            </a:pathLst>
          </a:custGeom>
          <a:blipFill>
            <a:blip r:embed="rId5"/>
            <a:stretch>
              <a:fillRect t="-1209667"/>
            </a:stretch>
          </a:blipFill>
        </p:spPr>
      </p:sp>
      <p:sp>
        <p:nvSpPr>
          <p:cNvPr id="20" name="Freeform 20">
            <a:extLst>
              <a:ext uri="{FF2B5EF4-FFF2-40B4-BE49-F238E27FC236}">
                <a16:creationId xmlns:a16="http://schemas.microsoft.com/office/drawing/2014/main" xmlns="" id="{FA1A3522-6DAB-A53F-3917-77FEC488C511}"/>
              </a:ext>
            </a:extLst>
          </p:cNvPr>
          <p:cNvSpPr/>
          <p:nvPr/>
        </p:nvSpPr>
        <p:spPr>
          <a:xfrm flipH="1">
            <a:off x="-1172047" y="6709477"/>
            <a:ext cx="2379378" cy="2902297"/>
          </a:xfrm>
          <a:custGeom>
            <a:avLst/>
            <a:gdLst/>
            <a:ahLst/>
            <a:cxnLst/>
            <a:rect l="l" t="t" r="r" b="b"/>
            <a:pathLst>
              <a:path w="2379378" h="2902297">
                <a:moveTo>
                  <a:pt x="2379378" y="0"/>
                </a:moveTo>
                <a:lnTo>
                  <a:pt x="0" y="0"/>
                </a:lnTo>
                <a:lnTo>
                  <a:pt x="0" y="2902297"/>
                </a:lnTo>
                <a:lnTo>
                  <a:pt x="2379378" y="2902297"/>
                </a:lnTo>
                <a:lnTo>
                  <a:pt x="2379378" y="0"/>
                </a:lnTo>
                <a:close/>
              </a:path>
            </a:pathLst>
          </a:custGeom>
          <a:blipFill>
            <a:blip r:embed="rId6"/>
            <a:stretch>
              <a:fillRect/>
            </a:stretch>
          </a:blipFill>
        </p:spPr>
      </p:sp>
      <p:sp>
        <p:nvSpPr>
          <p:cNvPr id="21" name="Freeform 21">
            <a:extLst>
              <a:ext uri="{FF2B5EF4-FFF2-40B4-BE49-F238E27FC236}">
                <a16:creationId xmlns:a16="http://schemas.microsoft.com/office/drawing/2014/main" xmlns="" id="{27ECE138-CF51-9FE6-86AA-70182A534C4C}"/>
              </a:ext>
            </a:extLst>
          </p:cNvPr>
          <p:cNvSpPr/>
          <p:nvPr/>
        </p:nvSpPr>
        <p:spPr>
          <a:xfrm>
            <a:off x="-623447" y="8676928"/>
            <a:ext cx="4175096" cy="1539567"/>
          </a:xfrm>
          <a:custGeom>
            <a:avLst/>
            <a:gdLst/>
            <a:ahLst/>
            <a:cxnLst/>
            <a:rect l="l" t="t" r="r" b="b"/>
            <a:pathLst>
              <a:path w="4175096" h="1539567">
                <a:moveTo>
                  <a:pt x="0" y="0"/>
                </a:moveTo>
                <a:lnTo>
                  <a:pt x="4175095" y="0"/>
                </a:lnTo>
                <a:lnTo>
                  <a:pt x="4175095" y="1539567"/>
                </a:lnTo>
                <a:lnTo>
                  <a:pt x="0" y="1539567"/>
                </a:lnTo>
                <a:lnTo>
                  <a:pt x="0" y="0"/>
                </a:lnTo>
                <a:close/>
              </a:path>
            </a:pathLst>
          </a:custGeom>
          <a:blipFill>
            <a:blip r:embed="rId7"/>
            <a:stretch>
              <a:fillRect/>
            </a:stretch>
          </a:blipFill>
        </p:spPr>
      </p:sp>
      <p:sp>
        <p:nvSpPr>
          <p:cNvPr id="22" name="Freeform 22">
            <a:extLst>
              <a:ext uri="{FF2B5EF4-FFF2-40B4-BE49-F238E27FC236}">
                <a16:creationId xmlns:a16="http://schemas.microsoft.com/office/drawing/2014/main" xmlns="" id="{99A3ADEC-D14F-2D65-A90F-9CDD47C876B5}"/>
              </a:ext>
            </a:extLst>
          </p:cNvPr>
          <p:cNvSpPr/>
          <p:nvPr/>
        </p:nvSpPr>
        <p:spPr>
          <a:xfrm rot="-486232">
            <a:off x="14581196" y="419984"/>
            <a:ext cx="2183882" cy="1618802"/>
          </a:xfrm>
          <a:custGeom>
            <a:avLst/>
            <a:gdLst/>
            <a:ahLst/>
            <a:cxnLst/>
            <a:rect l="l" t="t" r="r" b="b"/>
            <a:pathLst>
              <a:path w="2183882" h="1618802">
                <a:moveTo>
                  <a:pt x="0" y="0"/>
                </a:moveTo>
                <a:lnTo>
                  <a:pt x="2183881" y="0"/>
                </a:lnTo>
                <a:lnTo>
                  <a:pt x="2183881" y="1618803"/>
                </a:lnTo>
                <a:lnTo>
                  <a:pt x="0" y="1618803"/>
                </a:lnTo>
                <a:lnTo>
                  <a:pt x="0" y="0"/>
                </a:lnTo>
                <a:close/>
              </a:path>
            </a:pathLst>
          </a:custGeom>
          <a:blipFill>
            <a:blip r:embed="rId8"/>
            <a:stretch>
              <a:fillRect/>
            </a:stretch>
          </a:blipFill>
        </p:spPr>
      </p:sp>
      <p:sp>
        <p:nvSpPr>
          <p:cNvPr id="23" name="Freeform 23">
            <a:extLst>
              <a:ext uri="{FF2B5EF4-FFF2-40B4-BE49-F238E27FC236}">
                <a16:creationId xmlns:a16="http://schemas.microsoft.com/office/drawing/2014/main" xmlns="" id="{A6FA4012-9726-3FFC-06E5-02092BD449DE}"/>
              </a:ext>
            </a:extLst>
          </p:cNvPr>
          <p:cNvSpPr/>
          <p:nvPr/>
        </p:nvSpPr>
        <p:spPr>
          <a:xfrm rot="696389">
            <a:off x="16069789" y="1333849"/>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8"/>
            <a:stretch>
              <a:fillRect/>
            </a:stretch>
          </a:blipFill>
        </p:spPr>
      </p:sp>
      <p:sp>
        <p:nvSpPr>
          <p:cNvPr id="24" name="Freeform 24">
            <a:extLst>
              <a:ext uri="{FF2B5EF4-FFF2-40B4-BE49-F238E27FC236}">
                <a16:creationId xmlns:a16="http://schemas.microsoft.com/office/drawing/2014/main" xmlns="" id="{732DEC01-27D8-9E28-FDE4-F381A7F56B6B}"/>
              </a:ext>
            </a:extLst>
          </p:cNvPr>
          <p:cNvSpPr/>
          <p:nvPr/>
        </p:nvSpPr>
        <p:spPr>
          <a:xfrm>
            <a:off x="16179978" y="-342900"/>
            <a:ext cx="1674794" cy="1723039"/>
          </a:xfrm>
          <a:custGeom>
            <a:avLst/>
            <a:gdLst/>
            <a:ahLst/>
            <a:cxnLst/>
            <a:rect l="l" t="t" r="r" b="b"/>
            <a:pathLst>
              <a:path w="1674794" h="1723039">
                <a:moveTo>
                  <a:pt x="0" y="0"/>
                </a:moveTo>
                <a:lnTo>
                  <a:pt x="1674793" y="0"/>
                </a:lnTo>
                <a:lnTo>
                  <a:pt x="1674793" y="1723038"/>
                </a:lnTo>
                <a:lnTo>
                  <a:pt x="0" y="1723038"/>
                </a:lnTo>
                <a:lnTo>
                  <a:pt x="0" y="0"/>
                </a:lnTo>
                <a:close/>
              </a:path>
            </a:pathLst>
          </a:custGeom>
          <a:blipFill>
            <a:blip r:embed="rId9"/>
            <a:stretch>
              <a:fillRect/>
            </a:stretch>
          </a:blipFill>
        </p:spPr>
      </p:sp>
      <p:sp>
        <p:nvSpPr>
          <p:cNvPr id="28" name="TextBox 28">
            <a:extLst>
              <a:ext uri="{FF2B5EF4-FFF2-40B4-BE49-F238E27FC236}">
                <a16:creationId xmlns:a16="http://schemas.microsoft.com/office/drawing/2014/main" xmlns="" id="{CEA21A03-E05F-D75D-F486-402BEF052C0C}"/>
              </a:ext>
            </a:extLst>
          </p:cNvPr>
          <p:cNvSpPr txBox="1"/>
          <p:nvPr/>
        </p:nvSpPr>
        <p:spPr>
          <a:xfrm>
            <a:off x="377448" y="938455"/>
            <a:ext cx="11158917"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MASUKAN NARASUMBER</a:t>
            </a:r>
          </a:p>
        </p:txBody>
      </p:sp>
      <p:grpSp>
        <p:nvGrpSpPr>
          <p:cNvPr id="42" name="Group 13">
            <a:extLst>
              <a:ext uri="{FF2B5EF4-FFF2-40B4-BE49-F238E27FC236}">
                <a16:creationId xmlns:a16="http://schemas.microsoft.com/office/drawing/2014/main" xmlns="" id="{7843A5D7-28F0-D783-F23D-6203573E4AC4}"/>
              </a:ext>
            </a:extLst>
          </p:cNvPr>
          <p:cNvGrpSpPr/>
          <p:nvPr/>
        </p:nvGrpSpPr>
        <p:grpSpPr>
          <a:xfrm>
            <a:off x="1143001" y="1340081"/>
            <a:ext cx="5530265" cy="7871832"/>
            <a:chOff x="-4273330" y="-76200"/>
            <a:chExt cx="9101371" cy="1851600"/>
          </a:xfrm>
        </p:grpSpPr>
        <p:sp>
          <p:nvSpPr>
            <p:cNvPr id="43" name="Freeform 14">
              <a:extLst>
                <a:ext uri="{FF2B5EF4-FFF2-40B4-BE49-F238E27FC236}">
                  <a16:creationId xmlns:a16="http://schemas.microsoft.com/office/drawing/2014/main" xmlns="" id="{250EF93F-2A7E-BCD3-916E-50A68BCAF545}"/>
                </a:ext>
              </a:extLst>
            </p:cNvPr>
            <p:cNvSpPr/>
            <p:nvPr/>
          </p:nvSpPr>
          <p:spPr>
            <a:xfrm>
              <a:off x="-4273330" y="-19264"/>
              <a:ext cx="8545602" cy="1794664"/>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44" name="TextBox 15">
              <a:extLst>
                <a:ext uri="{FF2B5EF4-FFF2-40B4-BE49-F238E27FC236}">
                  <a16:creationId xmlns:a16="http://schemas.microsoft.com/office/drawing/2014/main" xmlns="" id="{5996214C-AAE2-05EB-6043-28A9824B5935}"/>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sp>
        <p:nvSpPr>
          <p:cNvPr id="46" name="TextBox 28">
            <a:extLst>
              <a:ext uri="{FF2B5EF4-FFF2-40B4-BE49-F238E27FC236}">
                <a16:creationId xmlns:a16="http://schemas.microsoft.com/office/drawing/2014/main" xmlns="" id="{D7A02C66-E499-331C-CCC4-C483D26BB6E5}"/>
              </a:ext>
            </a:extLst>
          </p:cNvPr>
          <p:cNvSpPr txBox="1"/>
          <p:nvPr/>
        </p:nvSpPr>
        <p:spPr>
          <a:xfrm>
            <a:off x="6425479" y="1420899"/>
            <a:ext cx="11158917"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TINDAKLANJUT</a:t>
            </a:r>
          </a:p>
        </p:txBody>
      </p:sp>
      <p:grpSp>
        <p:nvGrpSpPr>
          <p:cNvPr id="47" name="Group 13">
            <a:extLst>
              <a:ext uri="{FF2B5EF4-FFF2-40B4-BE49-F238E27FC236}">
                <a16:creationId xmlns:a16="http://schemas.microsoft.com/office/drawing/2014/main" xmlns="" id="{E3CBA3FE-41EA-85D9-B636-4A2B558A833C}"/>
              </a:ext>
            </a:extLst>
          </p:cNvPr>
          <p:cNvGrpSpPr/>
          <p:nvPr/>
        </p:nvGrpSpPr>
        <p:grpSpPr>
          <a:xfrm>
            <a:off x="6166200" y="1220208"/>
            <a:ext cx="11204914" cy="8114292"/>
            <a:chOff x="0" y="-76200"/>
            <a:chExt cx="5864472" cy="1779676"/>
          </a:xfrm>
        </p:grpSpPr>
        <p:sp>
          <p:nvSpPr>
            <p:cNvPr id="48" name="Freeform 14">
              <a:extLst>
                <a:ext uri="{FF2B5EF4-FFF2-40B4-BE49-F238E27FC236}">
                  <a16:creationId xmlns:a16="http://schemas.microsoft.com/office/drawing/2014/main" xmlns="" id="{30368B9A-FECA-74EC-DA09-0236E86B9673}"/>
                </a:ext>
              </a:extLst>
            </p:cNvPr>
            <p:cNvSpPr/>
            <p:nvPr/>
          </p:nvSpPr>
          <p:spPr>
            <a:xfrm>
              <a:off x="152578" y="93662"/>
              <a:ext cx="5711894" cy="1609814"/>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49" name="TextBox 15">
              <a:extLst>
                <a:ext uri="{FF2B5EF4-FFF2-40B4-BE49-F238E27FC236}">
                  <a16:creationId xmlns:a16="http://schemas.microsoft.com/office/drawing/2014/main" xmlns="" id="{C6287275-8B4C-49D1-65D4-9E1127DD7051}"/>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a:p>
          </p:txBody>
        </p:sp>
      </p:grpSp>
      <p:pic>
        <p:nvPicPr>
          <p:cNvPr id="54" name="Picture 53">
            <a:extLst>
              <a:ext uri="{FF2B5EF4-FFF2-40B4-BE49-F238E27FC236}">
                <a16:creationId xmlns:a16="http://schemas.microsoft.com/office/drawing/2014/main" xmlns="" id="{16A1A330-98B6-01D4-2DF2-86929D25A914}"/>
              </a:ext>
            </a:extLst>
          </p:cNvPr>
          <p:cNvPicPr>
            <a:picLocks noChangeAspect="1"/>
          </p:cNvPicPr>
          <p:nvPr/>
        </p:nvPicPr>
        <p:blipFill>
          <a:blip r:embed="rId10"/>
          <a:srcRect l="27565" t="19809" r="2564" b="12651"/>
          <a:stretch/>
        </p:blipFill>
        <p:spPr>
          <a:xfrm>
            <a:off x="6542566" y="1959629"/>
            <a:ext cx="4155719" cy="2378910"/>
          </a:xfrm>
          <a:prstGeom prst="rect">
            <a:avLst/>
          </a:prstGeom>
        </p:spPr>
      </p:pic>
      <p:pic>
        <p:nvPicPr>
          <p:cNvPr id="55" name="Picture 54">
            <a:extLst>
              <a:ext uri="{FF2B5EF4-FFF2-40B4-BE49-F238E27FC236}">
                <a16:creationId xmlns:a16="http://schemas.microsoft.com/office/drawing/2014/main" xmlns="" id="{6D9241B4-AFD7-DDE3-A4F9-557D2FE9E4C7}"/>
              </a:ext>
            </a:extLst>
          </p:cNvPr>
          <p:cNvPicPr>
            <a:picLocks noChangeAspect="1"/>
          </p:cNvPicPr>
          <p:nvPr/>
        </p:nvPicPr>
        <p:blipFill>
          <a:blip r:embed="rId11"/>
          <a:srcRect l="18034" r="5428" b="16300"/>
          <a:stretch/>
        </p:blipFill>
        <p:spPr>
          <a:xfrm>
            <a:off x="10363200" y="5829300"/>
            <a:ext cx="3266789" cy="2026866"/>
          </a:xfrm>
          <a:prstGeom prst="rect">
            <a:avLst/>
          </a:prstGeom>
        </p:spPr>
      </p:pic>
      <p:pic>
        <p:nvPicPr>
          <p:cNvPr id="56" name="Picture 55">
            <a:extLst>
              <a:ext uri="{FF2B5EF4-FFF2-40B4-BE49-F238E27FC236}">
                <a16:creationId xmlns:a16="http://schemas.microsoft.com/office/drawing/2014/main" xmlns="" id="{CE65D1AA-111D-07D1-C4F2-0665FF9F0A83}"/>
              </a:ext>
            </a:extLst>
          </p:cNvPr>
          <p:cNvPicPr>
            <a:picLocks noChangeAspect="1"/>
          </p:cNvPicPr>
          <p:nvPr/>
        </p:nvPicPr>
        <p:blipFill>
          <a:blip r:embed="rId12"/>
          <a:srcRect l="33431" t="21695" r="18226" b="31223"/>
          <a:stretch/>
        </p:blipFill>
        <p:spPr>
          <a:xfrm>
            <a:off x="6596875" y="5926857"/>
            <a:ext cx="3636831" cy="1855948"/>
          </a:xfrm>
          <a:prstGeom prst="rect">
            <a:avLst/>
          </a:prstGeom>
        </p:spPr>
      </p:pic>
      <p:pic>
        <p:nvPicPr>
          <p:cNvPr id="57" name="Picture 56">
            <a:extLst>
              <a:ext uri="{FF2B5EF4-FFF2-40B4-BE49-F238E27FC236}">
                <a16:creationId xmlns:a16="http://schemas.microsoft.com/office/drawing/2014/main" xmlns="" id="{CF705464-2EDD-E7EC-5DFF-35C36AE437E2}"/>
              </a:ext>
            </a:extLst>
          </p:cNvPr>
          <p:cNvPicPr>
            <a:picLocks noChangeAspect="1"/>
          </p:cNvPicPr>
          <p:nvPr/>
        </p:nvPicPr>
        <p:blipFill>
          <a:blip r:embed="rId13"/>
          <a:srcRect l="24992" t="20813" r="10625" b="15183"/>
          <a:stretch/>
        </p:blipFill>
        <p:spPr>
          <a:xfrm>
            <a:off x="11596531" y="1982430"/>
            <a:ext cx="4704524" cy="2401616"/>
          </a:xfrm>
          <a:prstGeom prst="rect">
            <a:avLst/>
          </a:prstGeom>
        </p:spPr>
      </p:pic>
      <p:sp>
        <p:nvSpPr>
          <p:cNvPr id="3" name="TextBox 2">
            <a:extLst>
              <a:ext uri="{FF2B5EF4-FFF2-40B4-BE49-F238E27FC236}">
                <a16:creationId xmlns:a16="http://schemas.microsoft.com/office/drawing/2014/main" xmlns="" id="{699BB4F8-0437-A3AC-B238-0AD5699ABFDB}"/>
              </a:ext>
            </a:extLst>
          </p:cNvPr>
          <p:cNvSpPr txBox="1"/>
          <p:nvPr/>
        </p:nvSpPr>
        <p:spPr>
          <a:xfrm>
            <a:off x="1158900" y="1659964"/>
            <a:ext cx="5020395" cy="7786747"/>
          </a:xfrm>
          <a:prstGeom prst="rect">
            <a:avLst/>
          </a:prstGeom>
          <a:noFill/>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1. LATAR BELAKANG :  </a:t>
            </a:r>
          </a:p>
          <a:p>
            <a:pPr algn="just"/>
            <a:r>
              <a:rPr lang="en-US" sz="2000" dirty="0">
                <a:latin typeface="Times New Roman" panose="02020603050405020304" pitchFamily="18" charset="0"/>
                <a:cs typeface="Times New Roman" panose="02020603050405020304" pitchFamily="18" charset="0"/>
              </a:rPr>
              <a:t>Agar </a:t>
            </a:r>
            <a:r>
              <a:rPr lang="en-US" sz="2000" dirty="0" err="1">
                <a:latin typeface="Times New Roman" panose="02020603050405020304" pitchFamily="18" charset="0"/>
                <a:cs typeface="Times New Roman" panose="02020603050405020304" pitchFamily="18" charset="0"/>
              </a:rPr>
              <a:t>dimasukkan</a:t>
            </a:r>
            <a:r>
              <a:rPr lang="id-ID"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data dan </a:t>
            </a:r>
            <a:r>
              <a:rPr lang="en-US" sz="2000" dirty="0" err="1">
                <a:latin typeface="Times New Roman" panose="02020603050405020304" pitchFamily="18" charset="0"/>
                <a:cs typeface="Times New Roman" panose="02020603050405020304" pitchFamily="18" charset="0"/>
              </a:rPr>
              <a:t>fakta</a:t>
            </a:r>
            <a:r>
              <a:rPr lang="en-US" sz="2000" dirty="0">
                <a:latin typeface="Times New Roman" panose="02020603050405020304" pitchFamily="18" charset="0"/>
                <a:cs typeface="Times New Roman" panose="02020603050405020304" pitchFamily="18" charset="0"/>
              </a:rPr>
              <a:t> trend (time series), </a:t>
            </a:r>
            <a:r>
              <a:rPr lang="en-US" sz="2000" dirty="0" err="1">
                <a:latin typeface="Times New Roman" panose="02020603050405020304" pitchFamily="18" charset="0"/>
                <a:cs typeface="Times New Roman" panose="02020603050405020304" pitchFamily="18" charset="0"/>
              </a:rPr>
              <a:t>pengguna</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penggiat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perpustakaan</a:t>
            </a:r>
            <a:r>
              <a:rPr lang="id-ID" sz="2000" dirty="0">
                <a:latin typeface="Times New Roman" panose="02020603050405020304" pitchFamily="18" charset="0"/>
                <a:cs typeface="Times New Roman" panose="02020603050405020304" pitchFamily="18" charset="0"/>
              </a:rPr>
              <a:t> dari tahun 2022 dan 202</a:t>
            </a:r>
            <a:r>
              <a:rPr lang="en-US" sz="2000" dirty="0">
                <a:latin typeface="Times New Roman" panose="02020603050405020304" pitchFamily="18" charset="0"/>
                <a:cs typeface="Times New Roman" panose="02020603050405020304" pitchFamily="18" charset="0"/>
              </a:rPr>
              <a:t>3</a:t>
            </a:r>
          </a:p>
          <a:p>
            <a:pPr algn="just"/>
            <a:endParaRPr lang="en-US" sz="20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2. IDENTIFIKASI STAKEHOLDERS </a:t>
            </a:r>
            <a:r>
              <a:rPr lang="id-ID" sz="2000" b="1" dirty="0">
                <a:latin typeface="Times New Roman" panose="02020603050405020304" pitchFamily="18" charset="0"/>
                <a:cs typeface="Times New Roman" panose="02020603050405020304" pitchFamily="18" charset="0"/>
              </a:rPr>
              <a:t>:</a:t>
            </a:r>
            <a:endParaRPr lang="en-US" sz="2000" b="1"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Agar </a:t>
            </a:r>
            <a:r>
              <a:rPr lang="id-ID" sz="2000" dirty="0">
                <a:latin typeface="Times New Roman" panose="02020603050405020304" pitchFamily="18" charset="0"/>
                <a:cs typeface="Times New Roman" panose="02020603050405020304" pitchFamily="18" charset="0"/>
              </a:rPr>
              <a:t>diperbaki identifikasi stakeholder internal dan eksternal </a:t>
            </a:r>
            <a:endParaRPr lang="en-US" sz="2000" dirty="0">
              <a:latin typeface="Times New Roman" panose="02020603050405020304" pitchFamily="18" charset="0"/>
              <a:cs typeface="Times New Roman" panose="02020603050405020304" pitchFamily="18" charset="0"/>
            </a:endParaRPr>
          </a:p>
          <a:p>
            <a:pPr algn="just"/>
            <a:endParaRPr lang="en-US" sz="2000" dirty="0">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ea typeface="Tahoma" panose="020B0604030504040204" pitchFamily="34" charset="0"/>
                <a:cs typeface="Times New Roman" panose="02020603050405020304" pitchFamily="18" charset="0"/>
                <a:sym typeface="Tahoma Bold"/>
              </a:rPr>
              <a:t>3. </a:t>
            </a:r>
            <a:r>
              <a:rPr lang="id-ID" sz="2000" b="1" dirty="0">
                <a:latin typeface="Times New Roman" panose="02020603050405020304" pitchFamily="18" charset="0"/>
                <a:ea typeface="Tahoma" panose="020B0604030504040204" pitchFamily="34" charset="0"/>
                <a:cs typeface="Times New Roman" panose="02020603050405020304" pitchFamily="18" charset="0"/>
                <a:sym typeface="Tahoma Bold"/>
              </a:rPr>
              <a:t>SURVEI PENGEMBANGAN FITUR :</a:t>
            </a:r>
            <a:endParaRPr lang="en-US" sz="2000" b="1" dirty="0">
              <a:latin typeface="Times New Roman" panose="02020603050405020304" pitchFamily="18" charset="0"/>
              <a:ea typeface="Tahoma" panose="020B0604030504040204" pitchFamily="34" charset="0"/>
              <a:cs typeface="Times New Roman" panose="02020603050405020304" pitchFamily="18" charset="0"/>
              <a:sym typeface="Tahoma Bold"/>
            </a:endParaRPr>
          </a:p>
          <a:p>
            <a:pPr algn="just"/>
            <a:r>
              <a:rPr lang="en-US" sz="2000" dirty="0">
                <a:latin typeface="Times New Roman" panose="02020603050405020304" pitchFamily="18" charset="0"/>
                <a:ea typeface="Tahoma" panose="020B0604030504040204" pitchFamily="34" charset="0"/>
                <a:cs typeface="Times New Roman" panose="02020603050405020304" pitchFamily="18" charset="0"/>
                <a:sym typeface="Tahoma Bold"/>
              </a:rPr>
              <a:t>Agar </a:t>
            </a:r>
            <a:r>
              <a:rPr lang="id-ID" sz="2000" dirty="0">
                <a:latin typeface="Times New Roman" panose="02020603050405020304" pitchFamily="18" charset="0"/>
                <a:ea typeface="Tahoma" panose="020B0604030504040204" pitchFamily="34" charset="0"/>
                <a:cs typeface="Times New Roman" panose="02020603050405020304" pitchFamily="18" charset="0"/>
                <a:sym typeface="Tahoma Bold"/>
              </a:rPr>
              <a:t>dilakukan surve</a:t>
            </a:r>
            <a:r>
              <a:rPr lang="en-US" sz="2000" dirty="0">
                <a:latin typeface="Times New Roman" panose="02020603050405020304" pitchFamily="18" charset="0"/>
                <a:ea typeface="Tahoma" panose="020B0604030504040204" pitchFamily="34" charset="0"/>
                <a:cs typeface="Times New Roman" panose="02020603050405020304" pitchFamily="18" charset="0"/>
                <a:sym typeface="Tahoma Bold"/>
              </a:rPr>
              <a:t>y</a:t>
            </a:r>
            <a:r>
              <a:rPr lang="id-ID" sz="2000" dirty="0">
                <a:latin typeface="Times New Roman" panose="02020603050405020304" pitchFamily="18" charset="0"/>
                <a:ea typeface="Tahoma" panose="020B0604030504040204" pitchFamily="34" charset="0"/>
                <a:cs typeface="Times New Roman" panose="02020603050405020304" pitchFamily="18" charset="0"/>
                <a:sym typeface="Tahoma Bold"/>
              </a:rPr>
              <a:t> pengembangan fitur terhadap Masyarakat Umum dan mahasiswa terkait sumbang saran penambahan fitur audio dan pilihan bahasa pada aplikasi iPusOKI</a:t>
            </a:r>
            <a:endParaRPr lang="en-US" sz="2000" dirty="0">
              <a:latin typeface="Times New Roman" panose="02020603050405020304" pitchFamily="18" charset="0"/>
              <a:ea typeface="Tahoma" panose="020B0604030504040204" pitchFamily="34" charset="0"/>
              <a:cs typeface="Times New Roman" panose="02020603050405020304" pitchFamily="18" charset="0"/>
              <a:sym typeface="Tahoma Bold"/>
            </a:endParaRPr>
          </a:p>
          <a:p>
            <a:pPr algn="just"/>
            <a:endParaRPr lang="en-US" sz="2000" dirty="0">
              <a:latin typeface="Times New Roman" panose="02020603050405020304" pitchFamily="18" charset="0"/>
              <a:ea typeface="Tahoma" panose="020B0604030504040204" pitchFamily="34" charset="0"/>
              <a:cs typeface="Times New Roman" panose="02020603050405020304" pitchFamily="18" charset="0"/>
              <a:sym typeface="Tahoma Bold"/>
            </a:endParaRPr>
          </a:p>
          <a:p>
            <a:pPr algn="just"/>
            <a:r>
              <a:rPr lang="en-US" sz="2000" b="1" dirty="0">
                <a:latin typeface="Times New Roman" panose="02020603050405020304" pitchFamily="18" charset="0"/>
                <a:cs typeface="Times New Roman" panose="02020603050405020304" pitchFamily="18" charset="0"/>
              </a:rPr>
              <a:t>4. POTENSI RESIKO</a:t>
            </a:r>
            <a:r>
              <a:rPr lang="id-ID" sz="20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DAN MITIGASI </a:t>
            </a:r>
            <a:r>
              <a:rPr lang="id-ID" sz="2000" b="1"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ea typeface="Tahoma" panose="020B0604030504040204" pitchFamily="34" charset="0"/>
                <a:cs typeface="Times New Roman" panose="02020603050405020304" pitchFamily="18" charset="0"/>
                <a:sym typeface="Tahoma Bold"/>
              </a:rPr>
              <a:t>Agar </a:t>
            </a:r>
            <a:r>
              <a:rPr lang="id-ID" sz="2000" dirty="0">
                <a:latin typeface="Times New Roman" panose="02020603050405020304" pitchFamily="18" charset="0"/>
                <a:ea typeface="Tahoma" panose="020B0604030504040204" pitchFamily="34" charset="0"/>
                <a:cs typeface="Times New Roman" panose="02020603050405020304" pitchFamily="18" charset="0"/>
                <a:sym typeface="Tahoma Bold"/>
              </a:rPr>
              <a:t>ditambahkan resiko dan mitigasi terkait terkait wilayah yang terdampak </a:t>
            </a:r>
            <a:r>
              <a:rPr lang="id-ID" sz="2000" i="1" dirty="0">
                <a:latin typeface="Times New Roman" panose="02020603050405020304" pitchFamily="18" charset="0"/>
                <a:ea typeface="Tahoma" panose="020B0604030504040204" pitchFamily="34" charset="0"/>
                <a:cs typeface="Times New Roman" panose="02020603050405020304" pitchFamily="18" charset="0"/>
                <a:sym typeface="Tahoma Bold"/>
              </a:rPr>
              <a:t>blankspot  </a:t>
            </a:r>
            <a:r>
              <a:rPr lang="id-ID" sz="2000" dirty="0">
                <a:latin typeface="Times New Roman" panose="02020603050405020304" pitchFamily="18" charset="0"/>
                <a:ea typeface="Tahoma" panose="020B0604030504040204" pitchFamily="34" charset="0"/>
                <a:cs typeface="Times New Roman" panose="02020603050405020304" pitchFamily="18" charset="0"/>
                <a:sym typeface="Tahoma Bold"/>
              </a:rPr>
              <a:t>di Kab. OKI </a:t>
            </a:r>
            <a:endParaRPr lang="en-US" sz="2000" dirty="0">
              <a:latin typeface="Times New Roman" panose="02020603050405020304" pitchFamily="18" charset="0"/>
              <a:ea typeface="Tahoma" panose="020B0604030504040204" pitchFamily="34" charset="0"/>
              <a:cs typeface="Times New Roman" panose="02020603050405020304" pitchFamily="18" charset="0"/>
              <a:sym typeface="Tahoma Bold"/>
            </a:endParaRPr>
          </a:p>
          <a:p>
            <a:pPr algn="just"/>
            <a:endParaRPr lang="en-US" sz="2000" dirty="0">
              <a:latin typeface="Times New Roman" panose="02020603050405020304" pitchFamily="18" charset="0"/>
              <a:ea typeface="Tahoma" panose="020B0604030504040204" pitchFamily="34" charset="0"/>
              <a:cs typeface="Times New Roman" panose="02020603050405020304" pitchFamily="18" charset="0"/>
              <a:sym typeface="Tahoma Bold"/>
            </a:endParaRPr>
          </a:p>
          <a:p>
            <a:pPr algn="just"/>
            <a:r>
              <a:rPr lang="en-US" sz="2000" b="1" dirty="0">
                <a:latin typeface="Times New Roman" panose="02020603050405020304" pitchFamily="18" charset="0"/>
                <a:cs typeface="Times New Roman" panose="02020603050405020304" pitchFamily="18" charset="0"/>
              </a:rPr>
              <a:t>5. SURVEI KEBUTUHAN :</a:t>
            </a:r>
          </a:p>
          <a:p>
            <a:pPr algn="just"/>
            <a:r>
              <a:rPr lang="en-US" sz="2000" dirty="0">
                <a:latin typeface="Times New Roman" panose="02020603050405020304" pitchFamily="18" charset="0"/>
                <a:cs typeface="Times New Roman" panose="02020603050405020304" pitchFamily="18" charset="0"/>
              </a:rPr>
              <a:t>Agar </a:t>
            </a:r>
            <a:r>
              <a:rPr lang="id-ID" sz="2000" dirty="0">
                <a:latin typeface="Times New Roman" panose="02020603050405020304" pitchFamily="18" charset="0"/>
                <a:cs typeface="Times New Roman" panose="02020603050405020304" pitchFamily="18" charset="0"/>
              </a:rPr>
              <a:t>ditambahkan </a:t>
            </a:r>
            <a:r>
              <a:rPr lang="en-US" sz="2000" dirty="0">
                <a:latin typeface="Times New Roman" panose="02020603050405020304" pitchFamily="18" charset="0"/>
                <a:cs typeface="Times New Roman" panose="02020603050405020304" pitchFamily="18" charset="0"/>
              </a:rPr>
              <a:t>S</a:t>
            </a:r>
            <a:r>
              <a:rPr lang="id-ID" sz="2000" dirty="0">
                <a:latin typeface="Times New Roman" panose="02020603050405020304" pitchFamily="18" charset="0"/>
                <a:cs typeface="Times New Roman" panose="02020603050405020304" pitchFamily="18" charset="0"/>
              </a:rPr>
              <a:t>urve</a:t>
            </a:r>
            <a:r>
              <a:rPr lang="en-US" sz="2000" dirty="0">
                <a:latin typeface="Times New Roman" panose="02020603050405020304" pitchFamily="18" charset="0"/>
                <a:cs typeface="Times New Roman" panose="02020603050405020304" pitchFamily="18" charset="0"/>
              </a:rPr>
              <a:t>y</a:t>
            </a:r>
            <a:r>
              <a:rPr lang="id-ID" sz="2000" dirty="0">
                <a:latin typeface="Times New Roman" panose="02020603050405020304" pitchFamily="18" charset="0"/>
                <a:cs typeface="Times New Roman" panose="02020603050405020304" pitchFamily="18" charset="0"/>
              </a:rPr>
              <a:t> kebutuhan</a:t>
            </a:r>
            <a:r>
              <a:rPr lang="en-US" sz="2000" dirty="0">
                <a:latin typeface="Times New Roman" panose="02020603050405020304" pitchFamily="18" charset="0"/>
                <a:cs typeface="Times New Roman" panose="02020603050405020304" pitchFamily="18" charset="0"/>
              </a:rPr>
              <a:t> </a:t>
            </a:r>
            <a:r>
              <a:rPr lang="id-ID" sz="2000" dirty="0">
                <a:latin typeface="Times New Roman" panose="02020603050405020304" pitchFamily="18" charset="0"/>
                <a:cs typeface="Times New Roman" panose="02020603050405020304" pitchFamily="18" charset="0"/>
              </a:rPr>
              <a:t>jenis bacaan </a:t>
            </a:r>
            <a:r>
              <a:rPr lang="en-US" sz="2000" dirty="0">
                <a:latin typeface="Times New Roman" panose="02020603050405020304" pitchFamily="18" charset="0"/>
                <a:cs typeface="Times New Roman" panose="02020603050405020304" pitchFamily="18" charset="0"/>
              </a:rPr>
              <a:t>Masyarakat </a:t>
            </a:r>
            <a:r>
              <a:rPr lang="en-US" sz="2000" dirty="0" err="1">
                <a:latin typeface="Times New Roman" panose="02020603050405020304" pitchFamily="18" charset="0"/>
                <a:cs typeface="Times New Roman" panose="02020603050405020304" pitchFamily="18" charset="0"/>
              </a:rPr>
              <a:t>untuk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mendukung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penambahan</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e-book </a:t>
            </a:r>
            <a:r>
              <a:rPr lang="id-ID" sz="2000" dirty="0">
                <a:latin typeface="Times New Roman" panose="02020603050405020304" pitchFamily="18" charset="0"/>
                <a:cs typeface="Times New Roman" panose="02020603050405020304" pitchFamily="18" charset="0"/>
              </a:rPr>
              <a:t>pada aplikasi iPusOKI</a:t>
            </a:r>
            <a:endParaRPr lang="en-US" sz="2000" i="1" dirty="0">
              <a:latin typeface="Times New Roman" panose="02020603050405020304" pitchFamily="18" charset="0"/>
              <a:cs typeface="Times New Roman" panose="02020603050405020304" pitchFamily="18" charset="0"/>
            </a:endParaRPr>
          </a:p>
          <a:p>
            <a:pPr algn="just"/>
            <a:endParaRPr lang="en-US" sz="2000" i="1" dirty="0">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xmlns="" id="{7A6D6B32-6C01-6B9F-D535-14377BF6E93A}"/>
              </a:ext>
            </a:extLst>
          </p:cNvPr>
          <p:cNvSpPr txBox="1"/>
          <p:nvPr/>
        </p:nvSpPr>
        <p:spPr>
          <a:xfrm>
            <a:off x="11241795" y="4497890"/>
            <a:ext cx="5807702" cy="1015663"/>
          </a:xfrm>
          <a:prstGeom prst="rect">
            <a:avLst/>
          </a:prstGeom>
          <a:noFill/>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4. POTENSI RESIKO</a:t>
            </a:r>
            <a:r>
              <a:rPr lang="id-ID" sz="2000"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DAN MITIGASI </a:t>
            </a:r>
            <a:r>
              <a:rPr lang="id-ID" sz="2000" b="1"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algn="just"/>
            <a:r>
              <a:rPr lang="id-ID" sz="2000" dirty="0">
                <a:latin typeface="Times New Roman" panose="02020603050405020304" pitchFamily="18" charset="0"/>
                <a:ea typeface="Tahoma" panose="020B0604030504040204" pitchFamily="34" charset="0"/>
                <a:cs typeface="Times New Roman" panose="02020603050405020304" pitchFamily="18" charset="0"/>
                <a:sym typeface="Tahoma Bold"/>
              </a:rPr>
              <a:t>telah ditambahkan resiko dan mitigasi terkait terkait wilayah yang terdampak </a:t>
            </a:r>
            <a:r>
              <a:rPr lang="id-ID" sz="2000" i="1" dirty="0">
                <a:latin typeface="Times New Roman" panose="02020603050405020304" pitchFamily="18" charset="0"/>
                <a:ea typeface="Tahoma" panose="020B0604030504040204" pitchFamily="34" charset="0"/>
                <a:cs typeface="Times New Roman" panose="02020603050405020304" pitchFamily="18" charset="0"/>
                <a:sym typeface="Tahoma Bold"/>
              </a:rPr>
              <a:t>blankspot  </a:t>
            </a:r>
            <a:r>
              <a:rPr lang="id-ID" sz="2000" dirty="0">
                <a:latin typeface="Times New Roman" panose="02020603050405020304" pitchFamily="18" charset="0"/>
                <a:ea typeface="Tahoma" panose="020B0604030504040204" pitchFamily="34" charset="0"/>
                <a:cs typeface="Times New Roman" panose="02020603050405020304" pitchFamily="18" charset="0"/>
                <a:sym typeface="Tahoma Bold"/>
              </a:rPr>
              <a:t>di Kab. OKI </a:t>
            </a:r>
            <a:endParaRPr lang="en-US" sz="2000" dirty="0">
              <a:latin typeface="Times New Roman" panose="02020603050405020304" pitchFamily="18" charset="0"/>
              <a:ea typeface="Tahoma" panose="020B0604030504040204" pitchFamily="34" charset="0"/>
              <a:cs typeface="Times New Roman" panose="02020603050405020304" pitchFamily="18" charset="0"/>
              <a:sym typeface="Tahoma Bold"/>
            </a:endParaRPr>
          </a:p>
        </p:txBody>
      </p:sp>
      <p:grpSp>
        <p:nvGrpSpPr>
          <p:cNvPr id="31" name="Group 13">
            <a:extLst>
              <a:ext uri="{FF2B5EF4-FFF2-40B4-BE49-F238E27FC236}">
                <a16:creationId xmlns:a16="http://schemas.microsoft.com/office/drawing/2014/main" xmlns="" id="{02B8EE2F-36BF-30DC-40E6-81572405517C}"/>
              </a:ext>
            </a:extLst>
          </p:cNvPr>
          <p:cNvGrpSpPr/>
          <p:nvPr/>
        </p:nvGrpSpPr>
        <p:grpSpPr>
          <a:xfrm>
            <a:off x="5474095" y="3423256"/>
            <a:ext cx="5323402" cy="2540658"/>
            <a:chOff x="0" y="-76200"/>
            <a:chExt cx="7118738" cy="2612155"/>
          </a:xfrm>
        </p:grpSpPr>
        <p:sp>
          <p:nvSpPr>
            <p:cNvPr id="32" name="Freeform 14">
              <a:extLst>
                <a:ext uri="{FF2B5EF4-FFF2-40B4-BE49-F238E27FC236}">
                  <a16:creationId xmlns:a16="http://schemas.microsoft.com/office/drawing/2014/main" xmlns="" id="{A4B94583-42F7-7F2C-03E8-C6DD83A05300}"/>
                </a:ext>
              </a:extLst>
            </p:cNvPr>
            <p:cNvSpPr/>
            <p:nvPr/>
          </p:nvSpPr>
          <p:spPr>
            <a:xfrm>
              <a:off x="1502529" y="926141"/>
              <a:ext cx="5616209" cy="1609814"/>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33" name="TextBox 15">
              <a:extLst>
                <a:ext uri="{FF2B5EF4-FFF2-40B4-BE49-F238E27FC236}">
                  <a16:creationId xmlns:a16="http://schemas.microsoft.com/office/drawing/2014/main" xmlns="" id="{3AEA1B27-8F89-05A7-6CEE-7FA322BE03CC}"/>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a:p>
          </p:txBody>
        </p:sp>
      </p:grpSp>
      <p:sp>
        <p:nvSpPr>
          <p:cNvPr id="34" name="Freeform 14">
            <a:extLst>
              <a:ext uri="{FF2B5EF4-FFF2-40B4-BE49-F238E27FC236}">
                <a16:creationId xmlns:a16="http://schemas.microsoft.com/office/drawing/2014/main" xmlns="" id="{47584B10-EC6C-F5EA-3207-2B2B3E810ED3}"/>
              </a:ext>
            </a:extLst>
          </p:cNvPr>
          <p:cNvSpPr/>
          <p:nvPr/>
        </p:nvSpPr>
        <p:spPr>
          <a:xfrm>
            <a:off x="11223250" y="4405903"/>
            <a:ext cx="5834345" cy="1218311"/>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38" name="Freeform 14">
            <a:extLst>
              <a:ext uri="{FF2B5EF4-FFF2-40B4-BE49-F238E27FC236}">
                <a16:creationId xmlns:a16="http://schemas.microsoft.com/office/drawing/2014/main" xmlns="" id="{91100E12-730D-73E3-A1AF-50A05CAAA685}"/>
              </a:ext>
            </a:extLst>
          </p:cNvPr>
          <p:cNvSpPr/>
          <p:nvPr/>
        </p:nvSpPr>
        <p:spPr>
          <a:xfrm>
            <a:off x="6550858" y="7911796"/>
            <a:ext cx="5223875" cy="1219200"/>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39" name="TextBox 38">
            <a:extLst>
              <a:ext uri="{FF2B5EF4-FFF2-40B4-BE49-F238E27FC236}">
                <a16:creationId xmlns:a16="http://schemas.microsoft.com/office/drawing/2014/main" xmlns="" id="{053CCFCB-37CE-78BC-9FE8-0956A321D809}"/>
              </a:ext>
            </a:extLst>
          </p:cNvPr>
          <p:cNvSpPr txBox="1"/>
          <p:nvPr/>
        </p:nvSpPr>
        <p:spPr>
          <a:xfrm>
            <a:off x="6623234" y="4361570"/>
            <a:ext cx="4155719" cy="1631216"/>
          </a:xfrm>
          <a:prstGeom prst="rect">
            <a:avLst/>
          </a:prstGeom>
          <a:noFill/>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1. LATAR BELAKANG :  </a:t>
            </a:r>
          </a:p>
          <a:p>
            <a:pPr algn="just"/>
            <a:r>
              <a:rPr lang="en-US" sz="2000" dirty="0" err="1">
                <a:latin typeface="Times New Roman" panose="02020603050405020304" pitchFamily="18" charset="0"/>
                <a:cs typeface="Times New Roman" panose="02020603050405020304" pitchFamily="18" charset="0"/>
              </a:rPr>
              <a:t>Sudah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dimasukkan</a:t>
            </a:r>
            <a:r>
              <a:rPr lang="id-ID"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data </a:t>
            </a:r>
            <a:r>
              <a:rPr lang="en-US" sz="2000" dirty="0" err="1">
                <a:latin typeface="Times New Roman" panose="02020603050405020304" pitchFamily="18" charset="0"/>
                <a:cs typeface="Times New Roman" panose="02020603050405020304" pitchFamily="18" charset="0"/>
              </a:rPr>
              <a:t>dan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fakta</a:t>
            </a:r>
            <a:r>
              <a:rPr lang="en-US" sz="2000" dirty="0">
                <a:latin typeface="Times New Roman" panose="02020603050405020304" pitchFamily="18" charset="0"/>
                <a:cs typeface="Times New Roman" panose="02020603050405020304" pitchFamily="18" charset="0"/>
              </a:rPr>
              <a:t> trend (time series), </a:t>
            </a:r>
            <a:r>
              <a:rPr lang="en-US" sz="2000" dirty="0" err="1">
                <a:latin typeface="Times New Roman" panose="02020603050405020304" pitchFamily="18" charset="0"/>
                <a:cs typeface="Times New Roman" panose="02020603050405020304" pitchFamily="18" charset="0"/>
              </a:rPr>
              <a:t>pengguna</a:t>
            </a:r>
            <a:r>
              <a:rPr lang="en-US" sz="2000"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penggiat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perpustakaan</a:t>
            </a:r>
            <a:r>
              <a:rPr lang="id-ID" sz="2000" dirty="0">
                <a:latin typeface="Times New Roman" panose="02020603050405020304" pitchFamily="18" charset="0"/>
                <a:cs typeface="Times New Roman" panose="02020603050405020304" pitchFamily="18" charset="0"/>
              </a:rPr>
              <a:t> dari tahun 2022 dan 202</a:t>
            </a:r>
            <a:r>
              <a:rPr lang="en-US" sz="2000" dirty="0">
                <a:latin typeface="Times New Roman" panose="02020603050405020304" pitchFamily="18" charset="0"/>
                <a:cs typeface="Times New Roman" panose="02020603050405020304" pitchFamily="18" charset="0"/>
              </a:rPr>
              <a:t>3</a:t>
            </a:r>
          </a:p>
        </p:txBody>
      </p:sp>
      <p:sp>
        <p:nvSpPr>
          <p:cNvPr id="40" name="TextBox 39">
            <a:extLst>
              <a:ext uri="{FF2B5EF4-FFF2-40B4-BE49-F238E27FC236}">
                <a16:creationId xmlns:a16="http://schemas.microsoft.com/office/drawing/2014/main" xmlns="" id="{F28B51F5-C2AD-5332-2DD9-39692A249A45}"/>
              </a:ext>
            </a:extLst>
          </p:cNvPr>
          <p:cNvSpPr txBox="1"/>
          <p:nvPr/>
        </p:nvSpPr>
        <p:spPr>
          <a:xfrm>
            <a:off x="6673267" y="7902902"/>
            <a:ext cx="5101466" cy="1107996"/>
          </a:xfrm>
          <a:prstGeom prst="rect">
            <a:avLst/>
          </a:prstGeom>
          <a:noFill/>
        </p:spPr>
        <p:txBody>
          <a:bodyPr wrap="square">
            <a:spAutoFit/>
          </a:bodyPr>
          <a:lstStyle/>
          <a:p>
            <a:pPr algn="just"/>
            <a:r>
              <a:rPr lang="en-US" sz="2200" b="1" dirty="0">
                <a:latin typeface="Times New Roman" panose="02020603050405020304" pitchFamily="18" charset="0"/>
                <a:cs typeface="Times New Roman" panose="02020603050405020304" pitchFamily="18" charset="0"/>
              </a:rPr>
              <a:t>2. IDENTIFIKASI STAKEHOLDERS </a:t>
            </a:r>
            <a:r>
              <a:rPr lang="id-ID" sz="2200" b="1" dirty="0">
                <a:latin typeface="Times New Roman" panose="02020603050405020304" pitchFamily="18" charset="0"/>
                <a:cs typeface="Times New Roman" panose="02020603050405020304" pitchFamily="18" charset="0"/>
              </a:rPr>
              <a:t>:</a:t>
            </a:r>
            <a:endParaRPr lang="en-US" sz="2200" b="1" dirty="0">
              <a:latin typeface="Times New Roman" panose="02020603050405020304" pitchFamily="18" charset="0"/>
              <a:cs typeface="Times New Roman" panose="02020603050405020304" pitchFamily="18" charset="0"/>
            </a:endParaRPr>
          </a:p>
          <a:p>
            <a:pPr algn="just"/>
            <a:r>
              <a:rPr lang="id-ID" sz="2200" dirty="0">
                <a:latin typeface="Times New Roman" panose="02020603050405020304" pitchFamily="18" charset="0"/>
                <a:cs typeface="Times New Roman" panose="02020603050405020304" pitchFamily="18" charset="0"/>
              </a:rPr>
              <a:t>Sudah diperbaki identifikasi stakeholder internal dan eksternal </a:t>
            </a:r>
            <a:endParaRPr lang="en-US" sz="2200" dirty="0">
              <a:latin typeface="Times New Roman" panose="02020603050405020304" pitchFamily="18" charset="0"/>
              <a:cs typeface="Times New Roman" panose="02020603050405020304" pitchFamily="18" charset="0"/>
            </a:endParaRPr>
          </a:p>
        </p:txBody>
      </p:sp>
      <p:sp>
        <p:nvSpPr>
          <p:cNvPr id="41" name="Freeform 14">
            <a:extLst>
              <a:ext uri="{FF2B5EF4-FFF2-40B4-BE49-F238E27FC236}">
                <a16:creationId xmlns:a16="http://schemas.microsoft.com/office/drawing/2014/main" xmlns="" id="{91E3FAC5-4F7F-495E-1B1B-3D6B5F88EBA9}"/>
              </a:ext>
            </a:extLst>
          </p:cNvPr>
          <p:cNvSpPr/>
          <p:nvPr/>
        </p:nvSpPr>
        <p:spPr>
          <a:xfrm>
            <a:off x="13703570" y="5659264"/>
            <a:ext cx="3657230" cy="2320373"/>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45" name="TextBox 44">
            <a:extLst>
              <a:ext uri="{FF2B5EF4-FFF2-40B4-BE49-F238E27FC236}">
                <a16:creationId xmlns:a16="http://schemas.microsoft.com/office/drawing/2014/main" xmlns="" id="{B11D4656-2FAA-4F97-75F1-881DAAAD5DB9}"/>
              </a:ext>
            </a:extLst>
          </p:cNvPr>
          <p:cNvSpPr txBox="1"/>
          <p:nvPr/>
        </p:nvSpPr>
        <p:spPr>
          <a:xfrm>
            <a:off x="13703570" y="5693236"/>
            <a:ext cx="3520917" cy="2308324"/>
          </a:xfrm>
          <a:prstGeom prst="rect">
            <a:avLst/>
          </a:prstGeom>
          <a:noFill/>
        </p:spPr>
        <p:txBody>
          <a:bodyPr wrap="square">
            <a:spAutoFit/>
          </a:bodyPr>
          <a:lstStyle/>
          <a:p>
            <a:pPr algn="just"/>
            <a:r>
              <a:rPr lang="en-US" b="1" dirty="0">
                <a:latin typeface="Times New Roman" panose="02020603050405020304" pitchFamily="18" charset="0"/>
                <a:ea typeface="Tahoma" panose="020B0604030504040204" pitchFamily="34" charset="0"/>
                <a:cs typeface="Times New Roman" panose="02020603050405020304" pitchFamily="18" charset="0"/>
                <a:sym typeface="Tahoma Bold"/>
              </a:rPr>
              <a:t>3. </a:t>
            </a:r>
            <a:r>
              <a:rPr lang="id-ID" b="1" dirty="0">
                <a:latin typeface="Times New Roman" panose="02020603050405020304" pitchFamily="18" charset="0"/>
                <a:ea typeface="Tahoma" panose="020B0604030504040204" pitchFamily="34" charset="0"/>
                <a:cs typeface="Times New Roman" panose="02020603050405020304" pitchFamily="18" charset="0"/>
                <a:sym typeface="Tahoma Bold"/>
              </a:rPr>
              <a:t>SURVEI PENGEMBANGAN FITUR :</a:t>
            </a:r>
            <a:endParaRPr lang="en-US" b="1" dirty="0">
              <a:latin typeface="Times New Roman" panose="02020603050405020304" pitchFamily="18" charset="0"/>
              <a:ea typeface="Tahoma" panose="020B0604030504040204" pitchFamily="34" charset="0"/>
              <a:cs typeface="Times New Roman" panose="02020603050405020304" pitchFamily="18" charset="0"/>
              <a:sym typeface="Tahoma Bold"/>
            </a:endParaRPr>
          </a:p>
          <a:p>
            <a:pPr algn="just"/>
            <a:r>
              <a:rPr lang="id-ID" dirty="0">
                <a:latin typeface="Times New Roman" panose="02020603050405020304" pitchFamily="18" charset="0"/>
                <a:ea typeface="Tahoma" panose="020B0604030504040204" pitchFamily="34" charset="0"/>
                <a:cs typeface="Times New Roman" panose="02020603050405020304" pitchFamily="18" charset="0"/>
                <a:sym typeface="Tahoma Bold"/>
              </a:rPr>
              <a:t>Telah dilakukan surver pengembangan fitur terhadap Masyarakat Umum dan mahasiswa terkait sumbang saran penambahan fitur audio dan pilihan bahasa pada aplikasi iPusOKI</a:t>
            </a:r>
            <a:endParaRPr lang="en-US" dirty="0">
              <a:latin typeface="Times New Roman" panose="02020603050405020304" pitchFamily="18" charset="0"/>
              <a:ea typeface="Tahoma" panose="020B0604030504040204" pitchFamily="34" charset="0"/>
              <a:cs typeface="Times New Roman" panose="02020603050405020304" pitchFamily="18" charset="0"/>
              <a:sym typeface="Tahoma Bold"/>
            </a:endParaRPr>
          </a:p>
        </p:txBody>
      </p:sp>
      <p:sp>
        <p:nvSpPr>
          <p:cNvPr id="50" name="Freeform 14">
            <a:extLst>
              <a:ext uri="{FF2B5EF4-FFF2-40B4-BE49-F238E27FC236}">
                <a16:creationId xmlns:a16="http://schemas.microsoft.com/office/drawing/2014/main" xmlns="" id="{5164F69F-99E0-78A6-1E50-D27E5438BE59}"/>
              </a:ext>
            </a:extLst>
          </p:cNvPr>
          <p:cNvSpPr/>
          <p:nvPr/>
        </p:nvSpPr>
        <p:spPr>
          <a:xfrm>
            <a:off x="11981735" y="7979807"/>
            <a:ext cx="5389380" cy="1343337"/>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51" name="TextBox 50">
            <a:extLst>
              <a:ext uri="{FF2B5EF4-FFF2-40B4-BE49-F238E27FC236}">
                <a16:creationId xmlns:a16="http://schemas.microsoft.com/office/drawing/2014/main" xmlns="" id="{C59F7DEA-7781-C96A-19CD-6B3ED85B5412}"/>
              </a:ext>
            </a:extLst>
          </p:cNvPr>
          <p:cNvSpPr txBox="1"/>
          <p:nvPr/>
        </p:nvSpPr>
        <p:spPr>
          <a:xfrm>
            <a:off x="12008875" y="7978720"/>
            <a:ext cx="5318327" cy="1400383"/>
          </a:xfrm>
          <a:prstGeom prst="rect">
            <a:avLst/>
          </a:prstGeom>
          <a:noFill/>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5. SURVEI KEBUTUHAN :</a:t>
            </a:r>
          </a:p>
          <a:p>
            <a:pPr marL="58738" indent="-58738" algn="just">
              <a:spcAft>
                <a:spcPts val="600"/>
              </a:spcAft>
            </a:pPr>
            <a:r>
              <a:rPr lang="id-ID" sz="2000" dirty="0">
                <a:latin typeface="Times New Roman" panose="02020603050405020304" pitchFamily="18" charset="0"/>
                <a:cs typeface="Times New Roman" panose="02020603050405020304" pitchFamily="18" charset="0"/>
              </a:rPr>
              <a:t>Telah ditambahkan survey kebutuhan</a:t>
            </a:r>
            <a:r>
              <a:rPr lang="en-US" sz="2000" dirty="0">
                <a:latin typeface="Times New Roman" panose="02020603050405020304" pitchFamily="18" charset="0"/>
                <a:cs typeface="Times New Roman" panose="02020603050405020304" pitchFamily="18" charset="0"/>
              </a:rPr>
              <a:t> </a:t>
            </a:r>
            <a:r>
              <a:rPr lang="id-ID" sz="2000" dirty="0">
                <a:latin typeface="Times New Roman" panose="02020603050405020304" pitchFamily="18" charset="0"/>
                <a:cs typeface="Times New Roman" panose="02020603050405020304" pitchFamily="18" charset="0"/>
              </a:rPr>
              <a:t>jenis bacaan </a:t>
            </a:r>
            <a:r>
              <a:rPr lang="en-US" sz="2000" dirty="0">
                <a:latin typeface="Times New Roman" panose="02020603050405020304" pitchFamily="18" charset="0"/>
                <a:cs typeface="Times New Roman" panose="02020603050405020304" pitchFamily="18" charset="0"/>
              </a:rPr>
              <a:t>Masyarakat </a:t>
            </a:r>
            <a:r>
              <a:rPr lang="en-US" sz="2000" dirty="0" err="1">
                <a:latin typeface="Times New Roman" panose="02020603050405020304" pitchFamily="18" charset="0"/>
                <a:cs typeface="Times New Roman" panose="02020603050405020304" pitchFamily="18" charset="0"/>
              </a:rPr>
              <a:t>untuk</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mendukung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penambahan</a:t>
            </a:r>
            <a:r>
              <a:rPr lang="en-US" sz="2000" dirty="0">
                <a:latin typeface="Times New Roman" panose="02020603050405020304" pitchFamily="18" charset="0"/>
                <a:cs typeface="Times New Roman" panose="02020603050405020304" pitchFamily="18" charset="0"/>
              </a:rPr>
              <a:t> </a:t>
            </a:r>
          </a:p>
          <a:p>
            <a:pPr marL="58738" indent="-58738" algn="just">
              <a:spcAft>
                <a:spcPts val="600"/>
              </a:spcAft>
            </a:pPr>
            <a:r>
              <a:rPr lang="en-US" sz="2000" i="1" dirty="0">
                <a:latin typeface="Times New Roman" panose="02020603050405020304" pitchFamily="18" charset="0"/>
                <a:cs typeface="Times New Roman" panose="02020603050405020304" pitchFamily="18" charset="0"/>
              </a:rPr>
              <a:t>E-book </a:t>
            </a:r>
            <a:r>
              <a:rPr lang="id-ID" sz="2000" dirty="0">
                <a:latin typeface="Times New Roman" panose="02020603050405020304" pitchFamily="18" charset="0"/>
                <a:cs typeface="Times New Roman" panose="02020603050405020304" pitchFamily="18" charset="0"/>
              </a:rPr>
              <a:t>pada aplikasi iPusOKI</a:t>
            </a:r>
            <a:endParaRPr lang="en-US" sz="2000" i="1" dirty="0">
              <a:latin typeface="Times New Roman" panose="02020603050405020304" pitchFamily="18" charset="0"/>
              <a:cs typeface="Times New Roman" panose="02020603050405020304" pitchFamily="18" charset="0"/>
            </a:endParaRPr>
          </a:p>
        </p:txBody>
      </p:sp>
      <p:pic>
        <p:nvPicPr>
          <p:cNvPr id="4" name="image2.png">
            <a:extLst>
              <a:ext uri="{FF2B5EF4-FFF2-40B4-BE49-F238E27FC236}">
                <a16:creationId xmlns:a16="http://schemas.microsoft.com/office/drawing/2014/main" xmlns="" id="{00E20E7F-4E8B-030E-ADFC-B638B25CBE33}"/>
              </a:ext>
            </a:extLst>
          </p:cNvPr>
          <p:cNvPicPr/>
          <p:nvPr/>
        </p:nvPicPr>
        <p:blipFill>
          <a:blip r:embed="rId14"/>
          <a:srcRect/>
          <a:stretch>
            <a:fillRect/>
          </a:stretch>
        </p:blipFill>
        <p:spPr>
          <a:xfrm>
            <a:off x="16120387" y="162578"/>
            <a:ext cx="1645920" cy="979170"/>
          </a:xfrm>
          <a:prstGeom prst="rect">
            <a:avLst/>
          </a:prstGeom>
          <a:ln/>
        </p:spPr>
      </p:pic>
      <p:pic>
        <p:nvPicPr>
          <p:cNvPr id="5" name="Picture 4">
            <a:extLst>
              <a:ext uri="{FF2B5EF4-FFF2-40B4-BE49-F238E27FC236}">
                <a16:creationId xmlns:a16="http://schemas.microsoft.com/office/drawing/2014/main" xmlns="" id="{6AD7F967-7AEF-489D-5B62-DABA1BE06E0F}"/>
              </a:ext>
            </a:extLst>
          </p:cNvPr>
          <p:cNvPicPr>
            <a:picLocks noChangeAspect="1"/>
          </p:cNvPicPr>
          <p:nvPr/>
        </p:nvPicPr>
        <p:blipFill>
          <a:blip r:embed="rId15" cstate="print">
            <a:extLst>
              <a:ext uri="{28A0092B-C50C-407E-A947-70E740481C1C}">
                <a14:useLocalDpi xmlns:a14="http://schemas.microsoft.com/office/drawing/2010/main" val="0"/>
              </a:ext>
            </a:extLst>
          </a:blip>
          <a:srcRect l="1714" t="29945" r="-1714" b="29878"/>
          <a:stretch/>
        </p:blipFill>
        <p:spPr>
          <a:xfrm>
            <a:off x="505326" y="329459"/>
            <a:ext cx="1828800" cy="882456"/>
          </a:xfrm>
          <a:prstGeom prst="rect">
            <a:avLst/>
          </a:prstGeom>
        </p:spPr>
      </p:pic>
    </p:spTree>
    <p:extLst>
      <p:ext uri="{BB962C8B-B14F-4D97-AF65-F5344CB8AC3E}">
        <p14:creationId xmlns:p14="http://schemas.microsoft.com/office/powerpoint/2010/main" val="1065228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6" name="TextBox 6"/>
          <p:cNvSpPr txBox="1"/>
          <p:nvPr/>
        </p:nvSpPr>
        <p:spPr>
          <a:xfrm>
            <a:off x="2779631" y="793719"/>
            <a:ext cx="11747145"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IMPLEMENTASI PROYEK PERUBAHAN</a:t>
            </a:r>
          </a:p>
        </p:txBody>
      </p:sp>
      <p:sp>
        <p:nvSpPr>
          <p:cNvPr id="7" name="Freeform 7"/>
          <p:cNvSpPr/>
          <p:nvPr/>
        </p:nvSpPr>
        <p:spPr>
          <a:xfrm rot="1497526">
            <a:off x="14511411" y="-2547513"/>
            <a:ext cx="5005383" cy="3722185"/>
          </a:xfrm>
          <a:custGeom>
            <a:avLst/>
            <a:gdLst/>
            <a:ahLst/>
            <a:cxnLst/>
            <a:rect l="l" t="t" r="r" b="b"/>
            <a:pathLst>
              <a:path w="5005383" h="3722185">
                <a:moveTo>
                  <a:pt x="0" y="0"/>
                </a:moveTo>
                <a:lnTo>
                  <a:pt x="5005383" y="0"/>
                </a:lnTo>
                <a:lnTo>
                  <a:pt x="5005383" y="3722185"/>
                </a:lnTo>
                <a:lnTo>
                  <a:pt x="0" y="372218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p:cNvSpPr/>
          <p:nvPr/>
        </p:nvSpPr>
        <p:spPr>
          <a:xfrm rot="-1167675" flipH="1">
            <a:off x="17676824" y="622262"/>
            <a:ext cx="1222351" cy="3755446"/>
          </a:xfrm>
          <a:custGeom>
            <a:avLst/>
            <a:gdLst/>
            <a:ahLst/>
            <a:cxnLst/>
            <a:rect l="l" t="t" r="r" b="b"/>
            <a:pathLst>
              <a:path w="1222351" h="3755446">
                <a:moveTo>
                  <a:pt x="1222352" y="0"/>
                </a:moveTo>
                <a:lnTo>
                  <a:pt x="0" y="0"/>
                </a:lnTo>
                <a:lnTo>
                  <a:pt x="0" y="3755447"/>
                </a:lnTo>
                <a:lnTo>
                  <a:pt x="1222352" y="3755447"/>
                </a:lnTo>
                <a:lnTo>
                  <a:pt x="1222352" y="0"/>
                </a:lnTo>
                <a:close/>
              </a:path>
            </a:pathLst>
          </a:custGeom>
          <a:blipFill>
            <a:blip r:embed="rId5"/>
            <a:stretch>
              <a:fillRect/>
            </a:stretch>
          </a:blipFill>
        </p:spPr>
      </p:sp>
      <p:sp>
        <p:nvSpPr>
          <p:cNvPr id="17" name="Freeform 17"/>
          <p:cNvSpPr/>
          <p:nvPr/>
        </p:nvSpPr>
        <p:spPr>
          <a:xfrm rot="6730157">
            <a:off x="-3239161" y="-1605436"/>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sp>
        <p:nvSpPr>
          <p:cNvPr id="18" name="Freeform 18"/>
          <p:cNvSpPr/>
          <p:nvPr/>
        </p:nvSpPr>
        <p:spPr>
          <a:xfrm rot="-3698158">
            <a:off x="17074726" y="7419468"/>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pic>
        <p:nvPicPr>
          <p:cNvPr id="21" name="Picture 20">
            <a:extLst>
              <a:ext uri="{FF2B5EF4-FFF2-40B4-BE49-F238E27FC236}">
                <a16:creationId xmlns:a16="http://schemas.microsoft.com/office/drawing/2014/main" xmlns="" id="{FD76F26F-71EC-421F-3679-B97E7729750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43000" y="1638300"/>
            <a:ext cx="16154400" cy="8491936"/>
          </a:xfrm>
          <a:prstGeom prst="rect">
            <a:avLst/>
          </a:prstGeom>
        </p:spPr>
      </p:pic>
      <p:pic>
        <p:nvPicPr>
          <p:cNvPr id="3" name="image2.png">
            <a:extLst>
              <a:ext uri="{FF2B5EF4-FFF2-40B4-BE49-F238E27FC236}">
                <a16:creationId xmlns:a16="http://schemas.microsoft.com/office/drawing/2014/main" xmlns="" id="{CE4F85E2-E27B-F5CC-30DA-8F898721EBDD}"/>
              </a:ext>
            </a:extLst>
          </p:cNvPr>
          <p:cNvPicPr/>
          <p:nvPr/>
        </p:nvPicPr>
        <p:blipFill>
          <a:blip r:embed="rId8"/>
          <a:srcRect/>
          <a:stretch>
            <a:fillRect/>
          </a:stretch>
        </p:blipFill>
        <p:spPr>
          <a:xfrm>
            <a:off x="15996061" y="436563"/>
            <a:ext cx="1645920" cy="979170"/>
          </a:xfrm>
          <a:prstGeom prst="rect">
            <a:avLst/>
          </a:prstGeom>
          <a:ln/>
        </p:spPr>
      </p:pic>
      <p:pic>
        <p:nvPicPr>
          <p:cNvPr id="4" name="Picture 3">
            <a:extLst>
              <a:ext uri="{FF2B5EF4-FFF2-40B4-BE49-F238E27FC236}">
                <a16:creationId xmlns:a16="http://schemas.microsoft.com/office/drawing/2014/main" xmlns="" id="{4CF194AE-5FEA-B78F-5A65-7CEE267BC295}"/>
              </a:ext>
            </a:extLst>
          </p:cNvPr>
          <p:cNvPicPr>
            <a:picLocks noChangeAspect="1"/>
          </p:cNvPicPr>
          <p:nvPr/>
        </p:nvPicPr>
        <p:blipFill>
          <a:blip r:embed="rId9" cstate="print">
            <a:extLst>
              <a:ext uri="{28A0092B-C50C-407E-A947-70E740481C1C}">
                <a14:useLocalDpi xmlns:a14="http://schemas.microsoft.com/office/drawing/2010/main" val="0"/>
              </a:ext>
            </a:extLst>
          </a:blip>
          <a:srcRect l="1714" t="29945" r="-1714" b="29878"/>
          <a:stretch/>
        </p:blipFill>
        <p:spPr>
          <a:xfrm>
            <a:off x="381000" y="603444"/>
            <a:ext cx="1828800" cy="882456"/>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C62601F-0C39-2F78-89BD-4573EC398D8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CF7FF5E6-599C-9BCB-9C0D-4C21E27C26D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txBody>
          <a:bodyPr/>
          <a:lstStyle/>
          <a:p>
            <a:endParaRPr lang="en-ID" dirty="0"/>
          </a:p>
        </p:txBody>
      </p:sp>
      <p:sp>
        <p:nvSpPr>
          <p:cNvPr id="7" name="Freeform 7">
            <a:extLst>
              <a:ext uri="{FF2B5EF4-FFF2-40B4-BE49-F238E27FC236}">
                <a16:creationId xmlns:a16="http://schemas.microsoft.com/office/drawing/2014/main" xmlns="" id="{50CB9FE0-677C-F2C7-2959-90B41D48F351}"/>
              </a:ext>
            </a:extLst>
          </p:cNvPr>
          <p:cNvSpPr/>
          <p:nvPr/>
        </p:nvSpPr>
        <p:spPr>
          <a:xfrm rot="1497526">
            <a:off x="14511411" y="-2547513"/>
            <a:ext cx="5005383" cy="3722185"/>
          </a:xfrm>
          <a:custGeom>
            <a:avLst/>
            <a:gdLst/>
            <a:ahLst/>
            <a:cxnLst/>
            <a:rect l="l" t="t" r="r" b="b"/>
            <a:pathLst>
              <a:path w="5005383" h="3722185">
                <a:moveTo>
                  <a:pt x="0" y="0"/>
                </a:moveTo>
                <a:lnTo>
                  <a:pt x="5005383" y="0"/>
                </a:lnTo>
                <a:lnTo>
                  <a:pt x="5005383" y="3722185"/>
                </a:lnTo>
                <a:lnTo>
                  <a:pt x="0" y="372218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a:extLst>
              <a:ext uri="{FF2B5EF4-FFF2-40B4-BE49-F238E27FC236}">
                <a16:creationId xmlns:a16="http://schemas.microsoft.com/office/drawing/2014/main" xmlns="" id="{22F0E029-A795-646E-FD70-0294A0563120}"/>
              </a:ext>
            </a:extLst>
          </p:cNvPr>
          <p:cNvSpPr/>
          <p:nvPr/>
        </p:nvSpPr>
        <p:spPr>
          <a:xfrm rot="-1167675" flipH="1">
            <a:off x="17676824" y="622262"/>
            <a:ext cx="1222351" cy="3755446"/>
          </a:xfrm>
          <a:custGeom>
            <a:avLst/>
            <a:gdLst/>
            <a:ahLst/>
            <a:cxnLst/>
            <a:rect l="l" t="t" r="r" b="b"/>
            <a:pathLst>
              <a:path w="1222351" h="3755446">
                <a:moveTo>
                  <a:pt x="1222352" y="0"/>
                </a:moveTo>
                <a:lnTo>
                  <a:pt x="0" y="0"/>
                </a:lnTo>
                <a:lnTo>
                  <a:pt x="0" y="3755447"/>
                </a:lnTo>
                <a:lnTo>
                  <a:pt x="1222352" y="3755447"/>
                </a:lnTo>
                <a:lnTo>
                  <a:pt x="1222352" y="0"/>
                </a:lnTo>
                <a:close/>
              </a:path>
            </a:pathLst>
          </a:custGeom>
          <a:blipFill>
            <a:blip r:embed="rId5"/>
            <a:stretch>
              <a:fillRect/>
            </a:stretch>
          </a:blipFill>
        </p:spPr>
      </p:sp>
      <p:sp>
        <p:nvSpPr>
          <p:cNvPr id="17" name="Freeform 17">
            <a:extLst>
              <a:ext uri="{FF2B5EF4-FFF2-40B4-BE49-F238E27FC236}">
                <a16:creationId xmlns:a16="http://schemas.microsoft.com/office/drawing/2014/main" xmlns="" id="{BEA12784-065B-A4A7-CCFD-FE1A7B02A900}"/>
              </a:ext>
            </a:extLst>
          </p:cNvPr>
          <p:cNvSpPr/>
          <p:nvPr/>
        </p:nvSpPr>
        <p:spPr>
          <a:xfrm rot="6730157">
            <a:off x="-3239161" y="-1605436"/>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sp>
        <p:nvSpPr>
          <p:cNvPr id="18" name="Freeform 18">
            <a:extLst>
              <a:ext uri="{FF2B5EF4-FFF2-40B4-BE49-F238E27FC236}">
                <a16:creationId xmlns:a16="http://schemas.microsoft.com/office/drawing/2014/main" xmlns="" id="{F0ED8E44-219C-4A2D-C1ED-65467233D935}"/>
              </a:ext>
            </a:extLst>
          </p:cNvPr>
          <p:cNvSpPr/>
          <p:nvPr/>
        </p:nvSpPr>
        <p:spPr>
          <a:xfrm rot="-3698158">
            <a:off x="17074726" y="7419468"/>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grpSp>
        <p:nvGrpSpPr>
          <p:cNvPr id="3" name="Group 13">
            <a:extLst>
              <a:ext uri="{FF2B5EF4-FFF2-40B4-BE49-F238E27FC236}">
                <a16:creationId xmlns:a16="http://schemas.microsoft.com/office/drawing/2014/main" xmlns="" id="{42452788-F161-B504-6E40-152A302D8D12}"/>
              </a:ext>
            </a:extLst>
          </p:cNvPr>
          <p:cNvGrpSpPr/>
          <p:nvPr/>
        </p:nvGrpSpPr>
        <p:grpSpPr>
          <a:xfrm>
            <a:off x="381000" y="876300"/>
            <a:ext cx="17145000" cy="8839200"/>
            <a:chOff x="-4273330" y="-76200"/>
            <a:chExt cx="13225749" cy="1880554"/>
          </a:xfrm>
        </p:grpSpPr>
        <p:sp>
          <p:nvSpPr>
            <p:cNvPr id="4" name="Freeform 14">
              <a:extLst>
                <a:ext uri="{FF2B5EF4-FFF2-40B4-BE49-F238E27FC236}">
                  <a16:creationId xmlns:a16="http://schemas.microsoft.com/office/drawing/2014/main" xmlns="" id="{F72CF195-FCFB-2098-94DF-B37ED2A64E65}"/>
                </a:ext>
              </a:extLst>
            </p:cNvPr>
            <p:cNvSpPr/>
            <p:nvPr/>
          </p:nvSpPr>
          <p:spPr>
            <a:xfrm>
              <a:off x="-4273330" y="150763"/>
              <a:ext cx="13225749" cy="1653591"/>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15" name="TextBox 15">
              <a:extLst>
                <a:ext uri="{FF2B5EF4-FFF2-40B4-BE49-F238E27FC236}">
                  <a16:creationId xmlns:a16="http://schemas.microsoft.com/office/drawing/2014/main" xmlns="" id="{2317C0D5-BC4A-88FD-F2DD-C85099551DE2}"/>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sp>
        <p:nvSpPr>
          <p:cNvPr id="29" name="Rectangle 28">
            <a:extLst>
              <a:ext uri="{FF2B5EF4-FFF2-40B4-BE49-F238E27FC236}">
                <a16:creationId xmlns:a16="http://schemas.microsoft.com/office/drawing/2014/main" xmlns="" id="{DF6F5A41-F840-E573-A3BE-77784068BBCE}"/>
              </a:ext>
            </a:extLst>
          </p:cNvPr>
          <p:cNvSpPr/>
          <p:nvPr/>
        </p:nvSpPr>
        <p:spPr>
          <a:xfrm>
            <a:off x="3128296" y="836343"/>
            <a:ext cx="10171613" cy="64438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dirty="0">
                <a:latin typeface="Times New Roman" panose="02020603050405020304" pitchFamily="18" charset="0"/>
                <a:cs typeface="Times New Roman" panose="02020603050405020304" pitchFamily="18" charset="0"/>
              </a:rPr>
              <a:t>1. TERBENTUKNYA SK TIM EFEKTIF</a:t>
            </a:r>
            <a:endParaRPr lang="en-ID" sz="4000" dirty="0">
              <a:latin typeface="Times New Roman" panose="02020603050405020304" pitchFamily="18" charset="0"/>
              <a:cs typeface="Times New Roman" panose="02020603050405020304" pitchFamily="18" charset="0"/>
            </a:endParaRPr>
          </a:p>
        </p:txBody>
      </p:sp>
      <p:pic>
        <p:nvPicPr>
          <p:cNvPr id="34" name="Picture 33">
            <a:extLst>
              <a:ext uri="{FF2B5EF4-FFF2-40B4-BE49-F238E27FC236}">
                <a16:creationId xmlns:a16="http://schemas.microsoft.com/office/drawing/2014/main" xmlns="" id="{F9C35EBA-DD82-4E81-4D47-FBFE762A8A7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55004" y="2163351"/>
            <a:ext cx="4781425" cy="6561549"/>
          </a:xfrm>
          <a:prstGeom prst="rect">
            <a:avLst/>
          </a:prstGeom>
          <a:noFill/>
        </p:spPr>
      </p:pic>
      <p:pic>
        <p:nvPicPr>
          <p:cNvPr id="35" name="Picture 34">
            <a:extLst>
              <a:ext uri="{FF2B5EF4-FFF2-40B4-BE49-F238E27FC236}">
                <a16:creationId xmlns:a16="http://schemas.microsoft.com/office/drawing/2014/main" xmlns="" id="{894C3187-C8E8-14AC-D972-806DD9008537}"/>
              </a:ext>
            </a:extLst>
          </p:cNvPr>
          <p:cNvPicPr>
            <a:picLocks noChangeAspect="1"/>
          </p:cNvPicPr>
          <p:nvPr/>
        </p:nvPicPr>
        <p:blipFill rotWithShape="1">
          <a:blip r:embed="rId8"/>
          <a:srcRect t="4108" b="19393"/>
          <a:stretch/>
        </p:blipFill>
        <p:spPr bwMode="auto">
          <a:xfrm>
            <a:off x="6019800" y="2177235"/>
            <a:ext cx="4729035" cy="6547665"/>
          </a:xfrm>
          <a:prstGeom prst="rect">
            <a:avLst/>
          </a:prstGeom>
          <a:ln>
            <a:noFill/>
          </a:ln>
          <a:extLst>
            <a:ext uri="{53640926-AAD7-44D8-BBD7-CCE9431645EC}">
              <a14:shadowObscured xmlns:a14="http://schemas.microsoft.com/office/drawing/2010/main"/>
            </a:ext>
          </a:extLst>
        </p:spPr>
      </p:pic>
      <p:pic>
        <p:nvPicPr>
          <p:cNvPr id="36" name="Picture 35">
            <a:extLst>
              <a:ext uri="{FF2B5EF4-FFF2-40B4-BE49-F238E27FC236}">
                <a16:creationId xmlns:a16="http://schemas.microsoft.com/office/drawing/2014/main" xmlns="" id="{DD32FBAF-DC8E-A8AA-4D8B-58228CAF48F7}"/>
              </a:ext>
            </a:extLst>
          </p:cNvPr>
          <p:cNvPicPr>
            <a:picLocks noChangeAspect="1"/>
          </p:cNvPicPr>
          <p:nvPr/>
        </p:nvPicPr>
        <p:blipFill rotWithShape="1">
          <a:blip r:embed="rId9"/>
          <a:srcRect t="4495" b="15360"/>
          <a:stretch/>
        </p:blipFill>
        <p:spPr bwMode="auto">
          <a:xfrm>
            <a:off x="10896600" y="2187316"/>
            <a:ext cx="4724400" cy="6461384"/>
          </a:xfrm>
          <a:prstGeom prst="rect">
            <a:avLst/>
          </a:prstGeom>
          <a:ln>
            <a:noFill/>
          </a:ln>
          <a:extLst>
            <a:ext uri="{53640926-AAD7-44D8-BBD7-CCE9431645EC}">
              <a14:shadowObscured xmlns:a14="http://schemas.microsoft.com/office/drawing/2010/main"/>
            </a:ext>
          </a:extLst>
        </p:spPr>
      </p:pic>
      <p:pic>
        <p:nvPicPr>
          <p:cNvPr id="5" name="image2.png">
            <a:extLst>
              <a:ext uri="{FF2B5EF4-FFF2-40B4-BE49-F238E27FC236}">
                <a16:creationId xmlns:a16="http://schemas.microsoft.com/office/drawing/2014/main" xmlns="" id="{19FD5731-87DD-7458-B369-6875C0CDD028}"/>
              </a:ext>
            </a:extLst>
          </p:cNvPr>
          <p:cNvPicPr/>
          <p:nvPr/>
        </p:nvPicPr>
        <p:blipFill>
          <a:blip r:embed="rId10"/>
          <a:srcRect/>
          <a:stretch>
            <a:fillRect/>
          </a:stretch>
        </p:blipFill>
        <p:spPr>
          <a:xfrm>
            <a:off x="15849600" y="506730"/>
            <a:ext cx="1645920" cy="979170"/>
          </a:xfrm>
          <a:prstGeom prst="rect">
            <a:avLst/>
          </a:prstGeom>
          <a:ln/>
        </p:spPr>
      </p:pic>
      <p:pic>
        <p:nvPicPr>
          <p:cNvPr id="8" name="Picture 7">
            <a:extLst>
              <a:ext uri="{FF2B5EF4-FFF2-40B4-BE49-F238E27FC236}">
                <a16:creationId xmlns:a16="http://schemas.microsoft.com/office/drawing/2014/main" xmlns="" id="{2E15CDF7-DBBF-8493-1AE1-85F83E0794EE}"/>
              </a:ext>
            </a:extLst>
          </p:cNvPr>
          <p:cNvPicPr>
            <a:picLocks noChangeAspect="1"/>
          </p:cNvPicPr>
          <p:nvPr/>
        </p:nvPicPr>
        <p:blipFill>
          <a:blip r:embed="rId11" cstate="print">
            <a:extLst>
              <a:ext uri="{28A0092B-C50C-407E-A947-70E740481C1C}">
                <a14:useLocalDpi xmlns:a14="http://schemas.microsoft.com/office/drawing/2010/main" val="0"/>
              </a:ext>
            </a:extLst>
          </a:blip>
          <a:srcRect l="1714" t="29945" r="-1714" b="29878"/>
          <a:stretch/>
        </p:blipFill>
        <p:spPr>
          <a:xfrm>
            <a:off x="381000" y="509781"/>
            <a:ext cx="1828800" cy="882456"/>
          </a:xfrm>
          <a:prstGeom prst="rect">
            <a:avLst/>
          </a:prstGeom>
        </p:spPr>
      </p:pic>
    </p:spTree>
    <p:extLst>
      <p:ext uri="{BB962C8B-B14F-4D97-AF65-F5344CB8AC3E}">
        <p14:creationId xmlns:p14="http://schemas.microsoft.com/office/powerpoint/2010/main" val="3531560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E6204D4-BE92-184E-CB24-1B69ED29EF5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8E1A69C0-D77F-42AA-3DF0-F4A39CEB4AB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txBody>
          <a:bodyPr/>
          <a:lstStyle/>
          <a:p>
            <a:endParaRPr lang="en-ID" dirty="0"/>
          </a:p>
        </p:txBody>
      </p:sp>
      <p:sp>
        <p:nvSpPr>
          <p:cNvPr id="7" name="Freeform 7">
            <a:extLst>
              <a:ext uri="{FF2B5EF4-FFF2-40B4-BE49-F238E27FC236}">
                <a16:creationId xmlns:a16="http://schemas.microsoft.com/office/drawing/2014/main" xmlns="" id="{E5FE2D93-493A-6AF4-A5D1-DE1D1F62846A}"/>
              </a:ext>
            </a:extLst>
          </p:cNvPr>
          <p:cNvSpPr/>
          <p:nvPr/>
        </p:nvSpPr>
        <p:spPr>
          <a:xfrm rot="1497526">
            <a:off x="14511411" y="-2547513"/>
            <a:ext cx="5005383" cy="3722185"/>
          </a:xfrm>
          <a:custGeom>
            <a:avLst/>
            <a:gdLst/>
            <a:ahLst/>
            <a:cxnLst/>
            <a:rect l="l" t="t" r="r" b="b"/>
            <a:pathLst>
              <a:path w="5005383" h="3722185">
                <a:moveTo>
                  <a:pt x="0" y="0"/>
                </a:moveTo>
                <a:lnTo>
                  <a:pt x="5005383" y="0"/>
                </a:lnTo>
                <a:lnTo>
                  <a:pt x="5005383" y="3722185"/>
                </a:lnTo>
                <a:lnTo>
                  <a:pt x="0" y="372218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a:extLst>
              <a:ext uri="{FF2B5EF4-FFF2-40B4-BE49-F238E27FC236}">
                <a16:creationId xmlns:a16="http://schemas.microsoft.com/office/drawing/2014/main" xmlns="" id="{66BE18B4-3C99-2CA8-4E2D-C7A38009B726}"/>
              </a:ext>
            </a:extLst>
          </p:cNvPr>
          <p:cNvSpPr/>
          <p:nvPr/>
        </p:nvSpPr>
        <p:spPr>
          <a:xfrm rot="-1167675" flipH="1">
            <a:off x="17676824" y="622262"/>
            <a:ext cx="1222351" cy="3755446"/>
          </a:xfrm>
          <a:custGeom>
            <a:avLst/>
            <a:gdLst/>
            <a:ahLst/>
            <a:cxnLst/>
            <a:rect l="l" t="t" r="r" b="b"/>
            <a:pathLst>
              <a:path w="1222351" h="3755446">
                <a:moveTo>
                  <a:pt x="1222352" y="0"/>
                </a:moveTo>
                <a:lnTo>
                  <a:pt x="0" y="0"/>
                </a:lnTo>
                <a:lnTo>
                  <a:pt x="0" y="3755447"/>
                </a:lnTo>
                <a:lnTo>
                  <a:pt x="1222352" y="3755447"/>
                </a:lnTo>
                <a:lnTo>
                  <a:pt x="1222352" y="0"/>
                </a:lnTo>
                <a:close/>
              </a:path>
            </a:pathLst>
          </a:custGeom>
          <a:blipFill>
            <a:blip r:embed="rId5"/>
            <a:stretch>
              <a:fillRect/>
            </a:stretch>
          </a:blipFill>
        </p:spPr>
      </p:sp>
      <p:sp>
        <p:nvSpPr>
          <p:cNvPr id="17" name="Freeform 17">
            <a:extLst>
              <a:ext uri="{FF2B5EF4-FFF2-40B4-BE49-F238E27FC236}">
                <a16:creationId xmlns:a16="http://schemas.microsoft.com/office/drawing/2014/main" xmlns="" id="{F0EFF1D3-918C-EDAC-2C7E-51B111D00300}"/>
              </a:ext>
            </a:extLst>
          </p:cNvPr>
          <p:cNvSpPr/>
          <p:nvPr/>
        </p:nvSpPr>
        <p:spPr>
          <a:xfrm rot="6730157">
            <a:off x="-3239161" y="-1605436"/>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sp>
        <p:nvSpPr>
          <p:cNvPr id="18" name="Freeform 18">
            <a:extLst>
              <a:ext uri="{FF2B5EF4-FFF2-40B4-BE49-F238E27FC236}">
                <a16:creationId xmlns:a16="http://schemas.microsoft.com/office/drawing/2014/main" xmlns="" id="{F65FBF85-1F86-425F-26B2-9976F36A0981}"/>
              </a:ext>
            </a:extLst>
          </p:cNvPr>
          <p:cNvSpPr/>
          <p:nvPr/>
        </p:nvSpPr>
        <p:spPr>
          <a:xfrm rot="-3698158">
            <a:off x="17074726" y="7419468"/>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grpSp>
        <p:nvGrpSpPr>
          <p:cNvPr id="16" name="Group 13">
            <a:extLst>
              <a:ext uri="{FF2B5EF4-FFF2-40B4-BE49-F238E27FC236}">
                <a16:creationId xmlns:a16="http://schemas.microsoft.com/office/drawing/2014/main" xmlns="" id="{7184D39C-018A-1955-7719-C28D48284450}"/>
              </a:ext>
            </a:extLst>
          </p:cNvPr>
          <p:cNvGrpSpPr/>
          <p:nvPr/>
        </p:nvGrpSpPr>
        <p:grpSpPr>
          <a:xfrm>
            <a:off x="685801" y="876300"/>
            <a:ext cx="16976728" cy="9024905"/>
            <a:chOff x="-4273331" y="-76200"/>
            <a:chExt cx="9101372" cy="1754116"/>
          </a:xfrm>
        </p:grpSpPr>
        <p:sp>
          <p:nvSpPr>
            <p:cNvPr id="19" name="Freeform 14">
              <a:extLst>
                <a:ext uri="{FF2B5EF4-FFF2-40B4-BE49-F238E27FC236}">
                  <a16:creationId xmlns:a16="http://schemas.microsoft.com/office/drawing/2014/main" xmlns="" id="{3B8AA4A6-E9C1-4CA1-02D8-5CEB2ABEB1FE}"/>
                </a:ext>
              </a:extLst>
            </p:cNvPr>
            <p:cNvSpPr/>
            <p:nvPr/>
          </p:nvSpPr>
          <p:spPr>
            <a:xfrm>
              <a:off x="-4273331" y="51692"/>
              <a:ext cx="9065169" cy="1626224"/>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20" name="TextBox 15">
              <a:extLst>
                <a:ext uri="{FF2B5EF4-FFF2-40B4-BE49-F238E27FC236}">
                  <a16:creationId xmlns:a16="http://schemas.microsoft.com/office/drawing/2014/main" xmlns="" id="{C08D3B87-571A-8A85-072E-2FC43BDB476B}"/>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pic>
        <p:nvPicPr>
          <p:cNvPr id="31" name="Picture 30">
            <a:extLst>
              <a:ext uri="{FF2B5EF4-FFF2-40B4-BE49-F238E27FC236}">
                <a16:creationId xmlns:a16="http://schemas.microsoft.com/office/drawing/2014/main" xmlns="" id="{7FC5EC1D-B729-788C-5658-24B2E4816FA8}"/>
              </a:ext>
            </a:extLst>
          </p:cNvPr>
          <p:cNvPicPr>
            <a:picLocks noChangeAspect="1"/>
          </p:cNvPicPr>
          <p:nvPr/>
        </p:nvPicPr>
        <p:blipFill>
          <a:blip r:embed="rId7"/>
          <a:srcRect l="23386" t="11963" r="22590"/>
          <a:stretch/>
        </p:blipFill>
        <p:spPr>
          <a:xfrm>
            <a:off x="689153" y="2232967"/>
            <a:ext cx="3136721" cy="3054995"/>
          </a:xfrm>
          <a:prstGeom prst="rect">
            <a:avLst/>
          </a:prstGeom>
        </p:spPr>
      </p:pic>
      <p:pic>
        <p:nvPicPr>
          <p:cNvPr id="32" name="Picture 31">
            <a:extLst>
              <a:ext uri="{FF2B5EF4-FFF2-40B4-BE49-F238E27FC236}">
                <a16:creationId xmlns:a16="http://schemas.microsoft.com/office/drawing/2014/main" xmlns="" id="{61B43117-FE38-A990-4987-05841B0ADC96}"/>
              </a:ext>
            </a:extLst>
          </p:cNvPr>
          <p:cNvPicPr>
            <a:picLocks noChangeAspect="1"/>
          </p:cNvPicPr>
          <p:nvPr/>
        </p:nvPicPr>
        <p:blipFill>
          <a:blip r:embed="rId8"/>
          <a:srcRect l="8090" r="9773"/>
          <a:stretch/>
        </p:blipFill>
        <p:spPr>
          <a:xfrm>
            <a:off x="356145" y="5007337"/>
            <a:ext cx="3796796" cy="2676897"/>
          </a:xfrm>
          <a:prstGeom prst="rect">
            <a:avLst/>
          </a:prstGeom>
        </p:spPr>
      </p:pic>
      <p:pic>
        <p:nvPicPr>
          <p:cNvPr id="45" name="Picture 44">
            <a:extLst>
              <a:ext uri="{FF2B5EF4-FFF2-40B4-BE49-F238E27FC236}">
                <a16:creationId xmlns:a16="http://schemas.microsoft.com/office/drawing/2014/main" xmlns="" id="{C9EFBF6E-9164-809D-8E27-9B4C970C6375}"/>
              </a:ext>
            </a:extLst>
          </p:cNvPr>
          <p:cNvPicPr>
            <a:picLocks/>
          </p:cNvPicPr>
          <p:nvPr/>
        </p:nvPicPr>
        <p:blipFill>
          <a:blip r:embed="rId9"/>
          <a:srcRect l="16038" r="16164"/>
          <a:stretch/>
        </p:blipFill>
        <p:spPr>
          <a:xfrm>
            <a:off x="4697489" y="2239500"/>
            <a:ext cx="3135600" cy="3056400"/>
          </a:xfrm>
          <a:prstGeom prst="rect">
            <a:avLst/>
          </a:prstGeom>
        </p:spPr>
      </p:pic>
      <p:pic>
        <p:nvPicPr>
          <p:cNvPr id="47" name="Picture 46">
            <a:extLst>
              <a:ext uri="{FF2B5EF4-FFF2-40B4-BE49-F238E27FC236}">
                <a16:creationId xmlns:a16="http://schemas.microsoft.com/office/drawing/2014/main" xmlns="" id="{35D5D9D1-8457-6849-C7CC-BDB109B790F5}"/>
              </a:ext>
            </a:extLst>
          </p:cNvPr>
          <p:cNvPicPr>
            <a:picLocks noChangeAspect="1"/>
          </p:cNvPicPr>
          <p:nvPr/>
        </p:nvPicPr>
        <p:blipFill>
          <a:blip r:embed="rId10"/>
          <a:stretch>
            <a:fillRect/>
          </a:stretch>
        </p:blipFill>
        <p:spPr>
          <a:xfrm>
            <a:off x="4407737" y="4987189"/>
            <a:ext cx="3854685" cy="2697045"/>
          </a:xfrm>
          <a:prstGeom prst="rect">
            <a:avLst/>
          </a:prstGeom>
        </p:spPr>
      </p:pic>
      <p:sp>
        <p:nvSpPr>
          <p:cNvPr id="49" name="Rectangle 48">
            <a:extLst>
              <a:ext uri="{FF2B5EF4-FFF2-40B4-BE49-F238E27FC236}">
                <a16:creationId xmlns:a16="http://schemas.microsoft.com/office/drawing/2014/main" xmlns="" id="{AB05BE8A-7461-9A1D-2AB5-87E8F5FF626E}"/>
              </a:ext>
            </a:extLst>
          </p:cNvPr>
          <p:cNvSpPr/>
          <p:nvPr/>
        </p:nvSpPr>
        <p:spPr>
          <a:xfrm>
            <a:off x="2629749" y="399609"/>
            <a:ext cx="8864486" cy="86491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400" dirty="0">
                <a:latin typeface="Times New Roman" panose="02020603050405020304" pitchFamily="18" charset="0"/>
                <a:cs typeface="Times New Roman" panose="02020603050405020304" pitchFamily="18" charset="0"/>
              </a:rPr>
              <a:t>2.GRAFIK HASIL SURVEY PENGEMBANGAN FITUR DAN KEBUTUHAN JENIS </a:t>
            </a:r>
            <a:r>
              <a:rPr lang="en-US" sz="2400" dirty="0" smtClean="0">
                <a:latin typeface="Times New Roman" panose="02020603050405020304" pitchFamily="18" charset="0"/>
                <a:cs typeface="Times New Roman" panose="02020603050405020304" pitchFamily="18" charset="0"/>
              </a:rPr>
              <a:t>BACAAN </a:t>
            </a:r>
            <a:endParaRPr lang="en-ID" sz="2400" dirty="0">
              <a:latin typeface="Times New Roman" panose="02020603050405020304" pitchFamily="18" charset="0"/>
              <a:cs typeface="Times New Roman" panose="02020603050405020304" pitchFamily="18" charset="0"/>
            </a:endParaRPr>
          </a:p>
        </p:txBody>
      </p:sp>
      <p:pic>
        <p:nvPicPr>
          <p:cNvPr id="4" name="image2.png">
            <a:extLst>
              <a:ext uri="{FF2B5EF4-FFF2-40B4-BE49-F238E27FC236}">
                <a16:creationId xmlns:a16="http://schemas.microsoft.com/office/drawing/2014/main" xmlns="" id="{23E96D0A-1294-4F9A-C864-802A8B37475A}"/>
              </a:ext>
            </a:extLst>
          </p:cNvPr>
          <p:cNvPicPr/>
          <p:nvPr/>
        </p:nvPicPr>
        <p:blipFill>
          <a:blip r:embed="rId11"/>
          <a:srcRect/>
          <a:stretch>
            <a:fillRect/>
          </a:stretch>
        </p:blipFill>
        <p:spPr>
          <a:xfrm>
            <a:off x="15942776" y="354282"/>
            <a:ext cx="1645920" cy="979170"/>
          </a:xfrm>
          <a:prstGeom prst="rect">
            <a:avLst/>
          </a:prstGeom>
          <a:ln/>
        </p:spPr>
      </p:pic>
      <p:pic>
        <p:nvPicPr>
          <p:cNvPr id="5" name="Picture 4">
            <a:extLst>
              <a:ext uri="{FF2B5EF4-FFF2-40B4-BE49-F238E27FC236}">
                <a16:creationId xmlns:a16="http://schemas.microsoft.com/office/drawing/2014/main" xmlns="" id="{6D7A852B-760D-2F1A-20B3-CFD88C21933E}"/>
              </a:ext>
            </a:extLst>
          </p:cNvPr>
          <p:cNvPicPr>
            <a:picLocks noChangeAspect="1"/>
          </p:cNvPicPr>
          <p:nvPr/>
        </p:nvPicPr>
        <p:blipFill>
          <a:blip r:embed="rId12" cstate="print">
            <a:extLst>
              <a:ext uri="{28A0092B-C50C-407E-A947-70E740481C1C}">
                <a14:useLocalDpi xmlns:a14="http://schemas.microsoft.com/office/drawing/2010/main" val="0"/>
              </a:ext>
            </a:extLst>
          </a:blip>
          <a:srcRect l="1714" t="29945" r="-1714" b="29878"/>
          <a:stretch/>
        </p:blipFill>
        <p:spPr>
          <a:xfrm>
            <a:off x="504419" y="454953"/>
            <a:ext cx="1828800" cy="882456"/>
          </a:xfrm>
          <a:prstGeom prst="rect">
            <a:avLst/>
          </a:prstGeom>
        </p:spPr>
      </p:pic>
      <p:pic>
        <p:nvPicPr>
          <p:cNvPr id="21" name="Picture 20">
            <a:extLst>
              <a:ext uri="{FF2B5EF4-FFF2-40B4-BE49-F238E27FC236}">
                <a16:creationId xmlns:a16="http://schemas.microsoft.com/office/drawing/2014/main" xmlns="" id="{03E8AB41-7552-A72B-6721-AF4B31D22D98}"/>
              </a:ext>
            </a:extLst>
          </p:cNvPr>
          <p:cNvPicPr>
            <a:picLocks noChangeAspect="1"/>
          </p:cNvPicPr>
          <p:nvPr/>
        </p:nvPicPr>
        <p:blipFill>
          <a:blip r:embed="rId13" cstate="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val="0"/>
              </a:ext>
            </a:extLst>
          </a:blip>
          <a:srcRect l="5009" t="6528" r="13470"/>
          <a:stretch/>
        </p:blipFill>
        <p:spPr>
          <a:xfrm>
            <a:off x="14093930" y="5654872"/>
            <a:ext cx="3813805" cy="2871981"/>
          </a:xfrm>
          <a:prstGeom prst="rect">
            <a:avLst/>
          </a:prstGeom>
        </p:spPr>
      </p:pic>
      <p:pic>
        <p:nvPicPr>
          <p:cNvPr id="22" name="Picture 21">
            <a:extLst>
              <a:ext uri="{FF2B5EF4-FFF2-40B4-BE49-F238E27FC236}">
                <a16:creationId xmlns:a16="http://schemas.microsoft.com/office/drawing/2014/main" xmlns="" id="{25B8D53F-598F-5734-D994-9B09874AE1E0}"/>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brightnessContrast bright="20000"/>
                    </a14:imgEffect>
                  </a14:imgLayer>
                </a14:imgProps>
              </a:ext>
              <a:ext uri="{28A0092B-C50C-407E-A947-70E740481C1C}">
                <a14:useLocalDpi xmlns:a14="http://schemas.microsoft.com/office/drawing/2010/main" val="0"/>
              </a:ext>
            </a:extLst>
          </a:blip>
          <a:srcRect l="12847" t="23864"/>
          <a:stretch/>
        </p:blipFill>
        <p:spPr>
          <a:xfrm>
            <a:off x="9163593" y="5654872"/>
            <a:ext cx="4737485" cy="2893060"/>
          </a:xfrm>
          <a:prstGeom prst="rect">
            <a:avLst/>
          </a:prstGeom>
        </p:spPr>
      </p:pic>
      <p:pic>
        <p:nvPicPr>
          <p:cNvPr id="23" name="Picture 22">
            <a:extLst>
              <a:ext uri="{FF2B5EF4-FFF2-40B4-BE49-F238E27FC236}">
                <a16:creationId xmlns:a16="http://schemas.microsoft.com/office/drawing/2014/main" xmlns="" id="{9B59C17E-3DBD-0253-771F-C8B56B54F416}"/>
              </a:ext>
            </a:extLst>
          </p:cNvPr>
          <p:cNvPicPr>
            <a:picLocks noChangeAspect="1"/>
          </p:cNvPicPr>
          <p:nvPr/>
        </p:nvPicPr>
        <p:blipFill>
          <a:blip r:embed="rId17" cstate="print">
            <a:extLst>
              <a:ext uri="{28A0092B-C50C-407E-A947-70E740481C1C}">
                <a14:useLocalDpi xmlns:a14="http://schemas.microsoft.com/office/drawing/2010/main" val="0"/>
              </a:ext>
            </a:extLst>
          </a:blip>
          <a:srcRect l="5434" t="18881"/>
          <a:stretch/>
        </p:blipFill>
        <p:spPr>
          <a:xfrm>
            <a:off x="11325705" y="2485061"/>
            <a:ext cx="5348573" cy="2905630"/>
          </a:xfrm>
          <a:prstGeom prst="rect">
            <a:avLst/>
          </a:prstGeom>
        </p:spPr>
      </p:pic>
      <p:sp>
        <p:nvSpPr>
          <p:cNvPr id="25" name="Rectangle 24">
            <a:extLst>
              <a:ext uri="{FF2B5EF4-FFF2-40B4-BE49-F238E27FC236}">
                <a16:creationId xmlns:a16="http://schemas.microsoft.com/office/drawing/2014/main" xmlns="" id="{AB05BE8A-7461-9A1D-2AB5-87E8F5FF626E}"/>
              </a:ext>
            </a:extLst>
          </p:cNvPr>
          <p:cNvSpPr/>
          <p:nvPr/>
        </p:nvSpPr>
        <p:spPr>
          <a:xfrm>
            <a:off x="6876427" y="8774381"/>
            <a:ext cx="8864486" cy="86491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2400" dirty="0" smtClean="0">
                <a:latin typeface="Times New Roman" panose="02020603050405020304" pitchFamily="18" charset="0"/>
                <a:cs typeface="Times New Roman" panose="02020603050405020304" pitchFamily="18" charset="0"/>
              </a:rPr>
              <a:t>3. MENINGKATKAN KAPASITAS SDM PENGELOLA SIPIL-OKI</a:t>
            </a:r>
            <a:endParaRPr lang="en-ID"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3344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F20D6A7-6270-0B52-B60E-19E99FA9E27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7AAA9CBE-93B1-7E17-1BC8-3B04EBFF982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txBody>
          <a:bodyPr/>
          <a:lstStyle/>
          <a:p>
            <a:endParaRPr lang="en-ID" dirty="0"/>
          </a:p>
        </p:txBody>
      </p:sp>
      <p:sp>
        <p:nvSpPr>
          <p:cNvPr id="7" name="Freeform 7">
            <a:extLst>
              <a:ext uri="{FF2B5EF4-FFF2-40B4-BE49-F238E27FC236}">
                <a16:creationId xmlns:a16="http://schemas.microsoft.com/office/drawing/2014/main" xmlns="" id="{6CF23300-6CDF-3559-A63B-BDAA2A198BBF}"/>
              </a:ext>
            </a:extLst>
          </p:cNvPr>
          <p:cNvSpPr/>
          <p:nvPr/>
        </p:nvSpPr>
        <p:spPr>
          <a:xfrm rot="1497526">
            <a:off x="14511411" y="-2547513"/>
            <a:ext cx="5005383" cy="3722185"/>
          </a:xfrm>
          <a:custGeom>
            <a:avLst/>
            <a:gdLst/>
            <a:ahLst/>
            <a:cxnLst/>
            <a:rect l="l" t="t" r="r" b="b"/>
            <a:pathLst>
              <a:path w="5005383" h="3722185">
                <a:moveTo>
                  <a:pt x="0" y="0"/>
                </a:moveTo>
                <a:lnTo>
                  <a:pt x="5005383" y="0"/>
                </a:lnTo>
                <a:lnTo>
                  <a:pt x="5005383" y="3722185"/>
                </a:lnTo>
                <a:lnTo>
                  <a:pt x="0" y="372218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Freeform 10">
            <a:extLst>
              <a:ext uri="{FF2B5EF4-FFF2-40B4-BE49-F238E27FC236}">
                <a16:creationId xmlns:a16="http://schemas.microsoft.com/office/drawing/2014/main" xmlns="" id="{E451344E-1A2F-46DF-441E-8747E84B7069}"/>
              </a:ext>
            </a:extLst>
          </p:cNvPr>
          <p:cNvSpPr/>
          <p:nvPr/>
        </p:nvSpPr>
        <p:spPr>
          <a:xfrm rot="-1167675" flipH="1">
            <a:off x="17676824" y="622262"/>
            <a:ext cx="1222351" cy="3755446"/>
          </a:xfrm>
          <a:custGeom>
            <a:avLst/>
            <a:gdLst/>
            <a:ahLst/>
            <a:cxnLst/>
            <a:rect l="l" t="t" r="r" b="b"/>
            <a:pathLst>
              <a:path w="1222351" h="3755446">
                <a:moveTo>
                  <a:pt x="1222352" y="0"/>
                </a:moveTo>
                <a:lnTo>
                  <a:pt x="0" y="0"/>
                </a:lnTo>
                <a:lnTo>
                  <a:pt x="0" y="3755447"/>
                </a:lnTo>
                <a:lnTo>
                  <a:pt x="1222352" y="3755447"/>
                </a:lnTo>
                <a:lnTo>
                  <a:pt x="1222352" y="0"/>
                </a:lnTo>
                <a:close/>
              </a:path>
            </a:pathLst>
          </a:custGeom>
          <a:blipFill>
            <a:blip r:embed="rId5"/>
            <a:stretch>
              <a:fillRect/>
            </a:stretch>
          </a:blipFill>
        </p:spPr>
      </p:sp>
      <p:sp>
        <p:nvSpPr>
          <p:cNvPr id="17" name="Freeform 17">
            <a:extLst>
              <a:ext uri="{FF2B5EF4-FFF2-40B4-BE49-F238E27FC236}">
                <a16:creationId xmlns:a16="http://schemas.microsoft.com/office/drawing/2014/main" xmlns="" id="{447ACE02-559D-59DC-A941-2E80CF04500F}"/>
              </a:ext>
            </a:extLst>
          </p:cNvPr>
          <p:cNvSpPr/>
          <p:nvPr/>
        </p:nvSpPr>
        <p:spPr>
          <a:xfrm rot="6730157">
            <a:off x="-3239161" y="-1605436"/>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sp>
        <p:nvSpPr>
          <p:cNvPr id="18" name="Freeform 18">
            <a:extLst>
              <a:ext uri="{FF2B5EF4-FFF2-40B4-BE49-F238E27FC236}">
                <a16:creationId xmlns:a16="http://schemas.microsoft.com/office/drawing/2014/main" xmlns="" id="{14606030-2F0E-D9B0-8E00-6744C12346FE}"/>
              </a:ext>
            </a:extLst>
          </p:cNvPr>
          <p:cNvSpPr/>
          <p:nvPr/>
        </p:nvSpPr>
        <p:spPr>
          <a:xfrm rot="-3698158">
            <a:off x="17074726" y="7419468"/>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grpSp>
        <p:nvGrpSpPr>
          <p:cNvPr id="21" name="Group 13">
            <a:extLst>
              <a:ext uri="{FF2B5EF4-FFF2-40B4-BE49-F238E27FC236}">
                <a16:creationId xmlns:a16="http://schemas.microsoft.com/office/drawing/2014/main" xmlns="" id="{F5664500-E2A7-F71A-328D-BE9E76C123AB}"/>
              </a:ext>
            </a:extLst>
          </p:cNvPr>
          <p:cNvGrpSpPr/>
          <p:nvPr/>
        </p:nvGrpSpPr>
        <p:grpSpPr>
          <a:xfrm>
            <a:off x="228600" y="1104900"/>
            <a:ext cx="16705142" cy="8938356"/>
            <a:chOff x="-4672438" y="-1951159"/>
            <a:chExt cx="11862518" cy="3817038"/>
          </a:xfrm>
        </p:grpSpPr>
        <p:sp>
          <p:nvSpPr>
            <p:cNvPr id="22" name="Freeform 14">
              <a:extLst>
                <a:ext uri="{FF2B5EF4-FFF2-40B4-BE49-F238E27FC236}">
                  <a16:creationId xmlns:a16="http://schemas.microsoft.com/office/drawing/2014/main" xmlns="" id="{DC83F03E-4AD8-24B8-1274-1760AE555332}"/>
                </a:ext>
              </a:extLst>
            </p:cNvPr>
            <p:cNvSpPr/>
            <p:nvPr/>
          </p:nvSpPr>
          <p:spPr>
            <a:xfrm>
              <a:off x="-4672438" y="-1951159"/>
              <a:ext cx="11862518" cy="3817038"/>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23" name="TextBox 15">
              <a:extLst>
                <a:ext uri="{FF2B5EF4-FFF2-40B4-BE49-F238E27FC236}">
                  <a16:creationId xmlns:a16="http://schemas.microsoft.com/office/drawing/2014/main" xmlns="" id="{F81BC764-9C51-52BD-1861-E39184C4E4A8}"/>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sp>
        <p:nvSpPr>
          <p:cNvPr id="37" name="Rectangle 36">
            <a:extLst>
              <a:ext uri="{FF2B5EF4-FFF2-40B4-BE49-F238E27FC236}">
                <a16:creationId xmlns:a16="http://schemas.microsoft.com/office/drawing/2014/main" xmlns="" id="{8DDFC4DD-9276-AB37-478B-BA9C72765D57}"/>
              </a:ext>
            </a:extLst>
          </p:cNvPr>
          <p:cNvSpPr/>
          <p:nvPr/>
        </p:nvSpPr>
        <p:spPr>
          <a:xfrm>
            <a:off x="4521579" y="152759"/>
            <a:ext cx="8027308" cy="89638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4000" dirty="0" smtClean="0">
                <a:latin typeface="Times New Roman" panose="02020603050405020304" pitchFamily="18" charset="0"/>
                <a:cs typeface="Times New Roman" panose="02020603050405020304" pitchFamily="18" charset="0"/>
              </a:rPr>
              <a:t>4. RANCANGAN </a:t>
            </a:r>
            <a:r>
              <a:rPr lang="en-US" sz="4000" dirty="0">
                <a:latin typeface="Times New Roman" panose="02020603050405020304" pitchFamily="18" charset="0"/>
                <a:cs typeface="Times New Roman" panose="02020603050405020304" pitchFamily="18" charset="0"/>
              </a:rPr>
              <a:t>PROTOTYPE</a:t>
            </a:r>
            <a:endParaRPr lang="en-ID" sz="4000" dirty="0">
              <a:latin typeface="Times New Roman" panose="02020603050405020304" pitchFamily="18" charset="0"/>
              <a:cs typeface="Times New Roman" panose="02020603050405020304" pitchFamily="18" charset="0"/>
            </a:endParaRPr>
          </a:p>
        </p:txBody>
      </p:sp>
      <p:pic>
        <p:nvPicPr>
          <p:cNvPr id="3" name="image2.png">
            <a:extLst>
              <a:ext uri="{FF2B5EF4-FFF2-40B4-BE49-F238E27FC236}">
                <a16:creationId xmlns:a16="http://schemas.microsoft.com/office/drawing/2014/main" xmlns="" id="{20F69AE4-AC5D-DE2D-D08B-DE171EC11500}"/>
              </a:ext>
            </a:extLst>
          </p:cNvPr>
          <p:cNvPicPr/>
          <p:nvPr/>
        </p:nvPicPr>
        <p:blipFill>
          <a:blip r:embed="rId7"/>
          <a:srcRect/>
          <a:stretch>
            <a:fillRect/>
          </a:stretch>
        </p:blipFill>
        <p:spPr>
          <a:xfrm>
            <a:off x="16007184" y="319014"/>
            <a:ext cx="1645920" cy="979170"/>
          </a:xfrm>
          <a:prstGeom prst="rect">
            <a:avLst/>
          </a:prstGeom>
          <a:ln/>
        </p:spPr>
      </p:pic>
      <p:pic>
        <p:nvPicPr>
          <p:cNvPr id="4" name="Picture 3">
            <a:extLst>
              <a:ext uri="{FF2B5EF4-FFF2-40B4-BE49-F238E27FC236}">
                <a16:creationId xmlns:a16="http://schemas.microsoft.com/office/drawing/2014/main" xmlns="" id="{365DAEF3-C2E9-3EC8-FAD8-1687131719A6}"/>
              </a:ext>
            </a:extLst>
          </p:cNvPr>
          <p:cNvPicPr>
            <a:picLocks noChangeAspect="1"/>
          </p:cNvPicPr>
          <p:nvPr/>
        </p:nvPicPr>
        <p:blipFill>
          <a:blip r:embed="rId8" cstate="print">
            <a:extLst>
              <a:ext uri="{28A0092B-C50C-407E-A947-70E740481C1C}">
                <a14:useLocalDpi xmlns:a14="http://schemas.microsoft.com/office/drawing/2010/main" val="0"/>
              </a:ext>
            </a:extLst>
          </a:blip>
          <a:srcRect l="1714" t="29945" r="-1714" b="29878"/>
          <a:stretch/>
        </p:blipFill>
        <p:spPr>
          <a:xfrm>
            <a:off x="-244077" y="367371"/>
            <a:ext cx="1828800" cy="882456"/>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70614" y="2413692"/>
            <a:ext cx="7929066" cy="7929066"/>
          </a:xfrm>
          <a:prstGeom prst="rect">
            <a:avLst/>
          </a:prstGeom>
        </p:spPr>
      </p:pic>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924529" y="2188006"/>
            <a:ext cx="8617290" cy="8617290"/>
          </a:xfrm>
          <a:prstGeom prst="rect">
            <a:avLst/>
          </a:prstGeom>
        </p:spPr>
      </p:pic>
      <p:pic>
        <p:nvPicPr>
          <p:cNvPr id="8" name="Picture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18282" y="226682"/>
            <a:ext cx="9869818" cy="9869818"/>
          </a:xfrm>
          <a:prstGeom prst="rect">
            <a:avLst/>
          </a:prstGeom>
        </p:spPr>
      </p:pic>
      <p:pic>
        <p:nvPicPr>
          <p:cNvPr id="9" name="Picture 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977596" y="2154042"/>
            <a:ext cx="8802611" cy="8802611"/>
          </a:xfrm>
          <a:prstGeom prst="rect">
            <a:avLst/>
          </a:prstGeom>
        </p:spPr>
      </p:pic>
    </p:spTree>
    <p:extLst>
      <p:ext uri="{BB962C8B-B14F-4D97-AF65-F5344CB8AC3E}">
        <p14:creationId xmlns:p14="http://schemas.microsoft.com/office/powerpoint/2010/main" val="37425310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353" b="-6353"/>
            </a:stretch>
          </a:blipFill>
        </p:spPr>
      </p:sp>
      <p:sp>
        <p:nvSpPr>
          <p:cNvPr id="3" name="Freeform 3"/>
          <p:cNvSpPr/>
          <p:nvPr/>
        </p:nvSpPr>
        <p:spPr>
          <a:xfrm rot="-10233247" flipH="1">
            <a:off x="-848303" y="7924164"/>
            <a:ext cx="12145959" cy="3527848"/>
          </a:xfrm>
          <a:custGeom>
            <a:avLst/>
            <a:gdLst/>
            <a:ahLst/>
            <a:cxnLst/>
            <a:rect l="l" t="t" r="r" b="b"/>
            <a:pathLst>
              <a:path w="12145959" h="3527848">
                <a:moveTo>
                  <a:pt x="12145958" y="0"/>
                </a:moveTo>
                <a:lnTo>
                  <a:pt x="0" y="0"/>
                </a:lnTo>
                <a:lnTo>
                  <a:pt x="0" y="3527848"/>
                </a:lnTo>
                <a:lnTo>
                  <a:pt x="12145958" y="3527848"/>
                </a:lnTo>
                <a:lnTo>
                  <a:pt x="12145958" y="0"/>
                </a:lnTo>
                <a:close/>
              </a:path>
            </a:pathLst>
          </a:custGeom>
          <a:blipFill>
            <a:blip r:embed="rId4"/>
            <a:stretch>
              <a:fillRect t="-96674"/>
            </a:stretch>
          </a:blipFill>
        </p:spPr>
      </p:sp>
      <p:sp>
        <p:nvSpPr>
          <p:cNvPr id="4" name="Freeform 4"/>
          <p:cNvSpPr/>
          <p:nvPr/>
        </p:nvSpPr>
        <p:spPr>
          <a:xfrm rot="-10233247" flipH="1">
            <a:off x="7206974" y="7859339"/>
            <a:ext cx="12145959" cy="3527848"/>
          </a:xfrm>
          <a:custGeom>
            <a:avLst/>
            <a:gdLst/>
            <a:ahLst/>
            <a:cxnLst/>
            <a:rect l="l" t="t" r="r" b="b"/>
            <a:pathLst>
              <a:path w="12145959" h="3527848">
                <a:moveTo>
                  <a:pt x="12145958" y="0"/>
                </a:moveTo>
                <a:lnTo>
                  <a:pt x="0" y="0"/>
                </a:lnTo>
                <a:lnTo>
                  <a:pt x="0" y="3527849"/>
                </a:lnTo>
                <a:lnTo>
                  <a:pt x="12145958" y="3527849"/>
                </a:lnTo>
                <a:lnTo>
                  <a:pt x="12145958" y="0"/>
                </a:lnTo>
                <a:close/>
              </a:path>
            </a:pathLst>
          </a:custGeom>
          <a:blipFill>
            <a:blip r:embed="rId4"/>
            <a:stretch>
              <a:fillRect t="-96674"/>
            </a:stretch>
          </a:blipFill>
        </p:spPr>
      </p:sp>
      <p:grpSp>
        <p:nvGrpSpPr>
          <p:cNvPr id="5" name="Group 5"/>
          <p:cNvGrpSpPr/>
          <p:nvPr/>
        </p:nvGrpSpPr>
        <p:grpSpPr>
          <a:xfrm>
            <a:off x="949901" y="807476"/>
            <a:ext cx="16593223" cy="7845390"/>
            <a:chOff x="0" y="0"/>
            <a:chExt cx="5234645" cy="2576854"/>
          </a:xfrm>
        </p:grpSpPr>
        <p:sp>
          <p:nvSpPr>
            <p:cNvPr id="6" name="Freeform 6"/>
            <p:cNvSpPr/>
            <p:nvPr/>
          </p:nvSpPr>
          <p:spPr>
            <a:xfrm>
              <a:off x="0" y="0"/>
              <a:ext cx="5234644" cy="2576854"/>
            </a:xfrm>
            <a:custGeom>
              <a:avLst/>
              <a:gdLst/>
              <a:ahLst/>
              <a:cxnLst/>
              <a:rect l="l" t="t" r="r" b="b"/>
              <a:pathLst>
                <a:path w="5234644" h="2576854">
                  <a:moveTo>
                    <a:pt x="8267" y="0"/>
                  </a:moveTo>
                  <a:lnTo>
                    <a:pt x="5226377" y="0"/>
                  </a:lnTo>
                  <a:cubicBezTo>
                    <a:pt x="5230943" y="0"/>
                    <a:pt x="5234644" y="3701"/>
                    <a:pt x="5234644" y="8267"/>
                  </a:cubicBezTo>
                  <a:lnTo>
                    <a:pt x="5234644" y="2568587"/>
                  </a:lnTo>
                  <a:cubicBezTo>
                    <a:pt x="5234644" y="2573153"/>
                    <a:pt x="5230943" y="2576854"/>
                    <a:pt x="5226377" y="2576854"/>
                  </a:cubicBezTo>
                  <a:lnTo>
                    <a:pt x="8267" y="2576854"/>
                  </a:lnTo>
                  <a:cubicBezTo>
                    <a:pt x="3701" y="2576854"/>
                    <a:pt x="0" y="2573153"/>
                    <a:pt x="0" y="2568587"/>
                  </a:cubicBezTo>
                  <a:lnTo>
                    <a:pt x="0" y="8267"/>
                  </a:lnTo>
                  <a:cubicBezTo>
                    <a:pt x="0" y="3701"/>
                    <a:pt x="3701" y="0"/>
                    <a:pt x="8267" y="0"/>
                  </a:cubicBezTo>
                  <a:close/>
                </a:path>
              </a:pathLst>
            </a:custGeom>
            <a:solidFill>
              <a:srgbClr val="F5EDD9"/>
            </a:solidFill>
          </p:spPr>
        </p:sp>
        <p:sp>
          <p:nvSpPr>
            <p:cNvPr id="7" name="TextBox 7"/>
            <p:cNvSpPr txBox="1"/>
            <p:nvPr/>
          </p:nvSpPr>
          <p:spPr>
            <a:xfrm>
              <a:off x="0" y="-76200"/>
              <a:ext cx="5234645" cy="2653054"/>
            </a:xfrm>
            <a:prstGeom prst="rect">
              <a:avLst/>
            </a:prstGeom>
          </p:spPr>
          <p:txBody>
            <a:bodyPr lIns="50800" tIns="50800" rIns="50800" bIns="50800" rtlCol="0" anchor="ctr"/>
            <a:lstStyle/>
            <a:p>
              <a:pPr algn="ctr">
                <a:lnSpc>
                  <a:spcPts val="2799"/>
                </a:lnSpc>
              </a:pPr>
              <a:endParaRPr/>
            </a:p>
          </p:txBody>
        </p:sp>
      </p:grpSp>
      <p:sp>
        <p:nvSpPr>
          <p:cNvPr id="8" name="Freeform 8"/>
          <p:cNvSpPr/>
          <p:nvPr/>
        </p:nvSpPr>
        <p:spPr>
          <a:xfrm>
            <a:off x="2057400" y="212249"/>
            <a:ext cx="5695839" cy="1145782"/>
          </a:xfrm>
          <a:custGeom>
            <a:avLst/>
            <a:gdLst/>
            <a:ahLst/>
            <a:cxnLst/>
            <a:rect l="l" t="t" r="r" b="b"/>
            <a:pathLst>
              <a:path w="3092719" h="1735789">
                <a:moveTo>
                  <a:pt x="0" y="0"/>
                </a:moveTo>
                <a:lnTo>
                  <a:pt x="3092719" y="0"/>
                </a:lnTo>
                <a:lnTo>
                  <a:pt x="3092719" y="1735789"/>
                </a:lnTo>
                <a:lnTo>
                  <a:pt x="0" y="1735789"/>
                </a:lnTo>
                <a:lnTo>
                  <a:pt x="0" y="0"/>
                </a:lnTo>
                <a:close/>
              </a:path>
            </a:pathLst>
          </a:custGeom>
          <a:blipFill>
            <a:blip r:embed="rId5"/>
            <a:stretch>
              <a:fillRect/>
            </a:stretch>
          </a:blipFill>
        </p:spPr>
      </p:sp>
      <p:sp>
        <p:nvSpPr>
          <p:cNvPr id="9" name="Freeform 9"/>
          <p:cNvSpPr/>
          <p:nvPr/>
        </p:nvSpPr>
        <p:spPr>
          <a:xfrm>
            <a:off x="5395597" y="212249"/>
            <a:ext cx="5695839" cy="1145782"/>
          </a:xfrm>
          <a:custGeom>
            <a:avLst/>
            <a:gdLst/>
            <a:ahLst/>
            <a:cxnLst/>
            <a:rect l="l" t="t" r="r" b="b"/>
            <a:pathLst>
              <a:path w="3092719" h="1735789">
                <a:moveTo>
                  <a:pt x="0" y="0"/>
                </a:moveTo>
                <a:lnTo>
                  <a:pt x="3092719" y="0"/>
                </a:lnTo>
                <a:lnTo>
                  <a:pt x="3092719" y="1735789"/>
                </a:lnTo>
                <a:lnTo>
                  <a:pt x="0" y="1735789"/>
                </a:lnTo>
                <a:lnTo>
                  <a:pt x="0" y="0"/>
                </a:lnTo>
                <a:close/>
              </a:path>
            </a:pathLst>
          </a:custGeom>
          <a:blipFill>
            <a:blip r:embed="rId5"/>
            <a:stretch>
              <a:fillRect/>
            </a:stretch>
          </a:blipFill>
        </p:spPr>
      </p:sp>
      <p:sp>
        <p:nvSpPr>
          <p:cNvPr id="10" name="Freeform 10"/>
          <p:cNvSpPr/>
          <p:nvPr/>
        </p:nvSpPr>
        <p:spPr>
          <a:xfrm flipH="1">
            <a:off x="10441027" y="194871"/>
            <a:ext cx="5695839" cy="1145782"/>
          </a:xfrm>
          <a:custGeom>
            <a:avLst/>
            <a:gdLst/>
            <a:ahLst/>
            <a:cxnLst/>
            <a:rect l="l" t="t" r="r" b="b"/>
            <a:pathLst>
              <a:path w="3092719" h="1735789">
                <a:moveTo>
                  <a:pt x="3092719" y="0"/>
                </a:moveTo>
                <a:lnTo>
                  <a:pt x="0" y="0"/>
                </a:lnTo>
                <a:lnTo>
                  <a:pt x="0" y="1735789"/>
                </a:lnTo>
                <a:lnTo>
                  <a:pt x="3092719" y="1735789"/>
                </a:lnTo>
                <a:lnTo>
                  <a:pt x="3092719" y="0"/>
                </a:lnTo>
                <a:close/>
              </a:path>
            </a:pathLst>
          </a:custGeom>
          <a:blipFill>
            <a:blip r:embed="rId5"/>
            <a:stretch>
              <a:fillRect/>
            </a:stretch>
          </a:blipFill>
        </p:spPr>
      </p:sp>
      <p:sp>
        <p:nvSpPr>
          <p:cNvPr id="11" name="Freeform 11"/>
          <p:cNvSpPr/>
          <p:nvPr/>
        </p:nvSpPr>
        <p:spPr>
          <a:xfrm rot="-10233247" flipH="1">
            <a:off x="7794218" y="9534159"/>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4"/>
            <a:stretch>
              <a:fillRect t="-96674"/>
            </a:stretch>
          </a:blipFill>
        </p:spPr>
      </p:sp>
      <p:grpSp>
        <p:nvGrpSpPr>
          <p:cNvPr id="12" name="Group 12"/>
          <p:cNvGrpSpPr>
            <a:grpSpLocks noChangeAspect="1"/>
          </p:cNvGrpSpPr>
          <p:nvPr/>
        </p:nvGrpSpPr>
        <p:grpSpPr>
          <a:xfrm>
            <a:off x="177954" y="977517"/>
            <a:ext cx="2605551" cy="2643654"/>
            <a:chOff x="0" y="0"/>
            <a:chExt cx="2952750" cy="2995930"/>
          </a:xfrm>
        </p:grpSpPr>
        <p:sp>
          <p:nvSpPr>
            <p:cNvPr id="13" name="Freeform 13"/>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6"/>
              <a:stretch>
                <a:fillRect l="-26079" r="-26079"/>
              </a:stretch>
            </a:blipFill>
          </p:spPr>
        </p:sp>
      </p:grpSp>
      <p:grpSp>
        <p:nvGrpSpPr>
          <p:cNvPr id="14" name="Group 14"/>
          <p:cNvGrpSpPr>
            <a:grpSpLocks noChangeAspect="1"/>
          </p:cNvGrpSpPr>
          <p:nvPr/>
        </p:nvGrpSpPr>
        <p:grpSpPr>
          <a:xfrm>
            <a:off x="211397" y="6246882"/>
            <a:ext cx="2605551" cy="2643654"/>
            <a:chOff x="0" y="0"/>
            <a:chExt cx="2952750" cy="2995930"/>
          </a:xfrm>
        </p:grpSpPr>
        <p:sp>
          <p:nvSpPr>
            <p:cNvPr id="15" name="Freeform 15"/>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7"/>
              <a:stretch>
                <a:fillRect l="-26079" r="-26079"/>
              </a:stretch>
            </a:blipFill>
          </p:spPr>
        </p:sp>
      </p:grpSp>
      <p:grpSp>
        <p:nvGrpSpPr>
          <p:cNvPr id="16" name="Group 16"/>
          <p:cNvGrpSpPr>
            <a:grpSpLocks noChangeAspect="1"/>
          </p:cNvGrpSpPr>
          <p:nvPr/>
        </p:nvGrpSpPr>
        <p:grpSpPr>
          <a:xfrm>
            <a:off x="15797938" y="-58525"/>
            <a:ext cx="2605551" cy="2643654"/>
            <a:chOff x="0" y="0"/>
            <a:chExt cx="2952750" cy="2995930"/>
          </a:xfrm>
        </p:grpSpPr>
        <p:sp>
          <p:nvSpPr>
            <p:cNvPr id="17" name="Freeform 17"/>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8"/>
              <a:stretch>
                <a:fillRect l="-26509" r="-26509"/>
              </a:stretch>
            </a:blipFill>
          </p:spPr>
        </p:sp>
      </p:grpSp>
      <p:grpSp>
        <p:nvGrpSpPr>
          <p:cNvPr id="18" name="Group 18"/>
          <p:cNvGrpSpPr>
            <a:grpSpLocks noChangeAspect="1"/>
          </p:cNvGrpSpPr>
          <p:nvPr/>
        </p:nvGrpSpPr>
        <p:grpSpPr>
          <a:xfrm>
            <a:off x="15682449" y="6451998"/>
            <a:ext cx="2605551" cy="2643654"/>
            <a:chOff x="0" y="0"/>
            <a:chExt cx="2952750" cy="2995930"/>
          </a:xfrm>
        </p:grpSpPr>
        <p:sp>
          <p:nvSpPr>
            <p:cNvPr id="19" name="Freeform 19"/>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9"/>
              <a:stretch>
                <a:fillRect l="-26079" r="-26079"/>
              </a:stretch>
            </a:blipFill>
          </p:spPr>
        </p:sp>
      </p:grpSp>
      <p:sp>
        <p:nvSpPr>
          <p:cNvPr id="20" name="TextBox 20"/>
          <p:cNvSpPr txBox="1"/>
          <p:nvPr/>
        </p:nvSpPr>
        <p:spPr>
          <a:xfrm>
            <a:off x="2839539" y="463568"/>
            <a:ext cx="12418199"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KEPEMIMPINAN STRATEGIS</a:t>
            </a:r>
          </a:p>
        </p:txBody>
      </p:sp>
      <p:sp>
        <p:nvSpPr>
          <p:cNvPr id="25" name="Rectangle 24">
            <a:extLst>
              <a:ext uri="{FF2B5EF4-FFF2-40B4-BE49-F238E27FC236}">
                <a16:creationId xmlns:a16="http://schemas.microsoft.com/office/drawing/2014/main" xmlns="" id="{AD75A687-04AF-91DE-748D-334CA78BE80B}"/>
              </a:ext>
            </a:extLst>
          </p:cNvPr>
          <p:cNvSpPr/>
          <p:nvPr/>
        </p:nvSpPr>
        <p:spPr>
          <a:xfrm>
            <a:off x="1257255" y="1379157"/>
            <a:ext cx="6207605" cy="7456367"/>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lvl="0" algn="ctr">
              <a:lnSpc>
                <a:spcPct val="100000"/>
              </a:lnSpc>
            </a:pPr>
            <a:r>
              <a:rPr lang="en-US" sz="3600" b="1" dirty="0">
                <a:solidFill>
                  <a:schemeClr val="tx1"/>
                </a:solidFill>
                <a:latin typeface="Times New Roman" panose="02020603050405020304" pitchFamily="18" charset="0"/>
                <a:cs typeface="Times New Roman" panose="02020603050405020304" pitchFamily="18" charset="0"/>
              </a:rPr>
              <a:t>RESIKO :</a:t>
            </a:r>
          </a:p>
          <a:p>
            <a:pPr lvl="0">
              <a:lnSpc>
                <a:spcPct val="100000"/>
              </a:lnSpc>
            </a:pPr>
            <a:r>
              <a:rPr lang="en-US" sz="3200" dirty="0">
                <a:solidFill>
                  <a:schemeClr val="tx1"/>
                </a:solidFill>
                <a:latin typeface="Times New Roman" panose="02020603050405020304" pitchFamily="18" charset="0"/>
                <a:cs typeface="Times New Roman" panose="02020603050405020304" pitchFamily="18" charset="0"/>
              </a:rPr>
              <a:t>1. </a:t>
            </a:r>
            <a:r>
              <a:rPr lang="en-US" sz="3200" dirty="0" err="1">
                <a:solidFill>
                  <a:schemeClr val="tx1"/>
                </a:solidFill>
                <a:latin typeface="Times New Roman" panose="02020603050405020304" pitchFamily="18" charset="0"/>
                <a:cs typeface="Times New Roman" panose="02020603050405020304" pitchFamily="18" charset="0"/>
              </a:rPr>
              <a:t>Terbatasnya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waktu</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pelaksanaan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Proyek</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Perubahan</a:t>
            </a:r>
            <a:r>
              <a:rPr lang="en-US" sz="3200" dirty="0">
                <a:solidFill>
                  <a:schemeClr val="tx1"/>
                </a:solidFill>
                <a:latin typeface="Times New Roman" panose="02020603050405020304" pitchFamily="18" charset="0"/>
                <a:cs typeface="Times New Roman" panose="02020603050405020304" pitchFamily="18" charset="0"/>
              </a:rPr>
              <a:t>.</a:t>
            </a:r>
          </a:p>
          <a:p>
            <a:pPr lvl="0">
              <a:lnSpc>
                <a:spcPct val="100000"/>
              </a:lnSpc>
            </a:pPr>
            <a:r>
              <a:rPr lang="en-US" sz="3200" dirty="0">
                <a:solidFill>
                  <a:schemeClr val="tx1"/>
                </a:solidFill>
                <a:latin typeface="Times New Roman" panose="02020603050405020304" pitchFamily="18" charset="0"/>
                <a:cs typeface="Times New Roman" panose="02020603050405020304" pitchFamily="18" charset="0"/>
              </a:rPr>
              <a:t>2. </a:t>
            </a:r>
            <a:r>
              <a:rPr lang="en-US" sz="3200" dirty="0" err="1">
                <a:solidFill>
                  <a:schemeClr val="tx1"/>
                </a:solidFill>
                <a:latin typeface="Times New Roman" panose="02020603050405020304" pitchFamily="18" charset="0"/>
                <a:cs typeface="Times New Roman" panose="02020603050405020304" pitchFamily="18" charset="0"/>
              </a:rPr>
              <a:t>Alokasi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anggaran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proyek</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perubahan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belum</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tersedia</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dalam</a:t>
            </a:r>
            <a:r>
              <a:rPr lang="en-US" sz="3200" dirty="0">
                <a:solidFill>
                  <a:schemeClr val="tx1"/>
                </a:solidFill>
                <a:latin typeface="Times New Roman" panose="02020603050405020304" pitchFamily="18" charset="0"/>
                <a:cs typeface="Times New Roman" panose="02020603050405020304" pitchFamily="18" charset="0"/>
              </a:rPr>
              <a:t> DPA</a:t>
            </a:r>
          </a:p>
          <a:p>
            <a:pPr lvl="0">
              <a:lnSpc>
                <a:spcPct val="100000"/>
              </a:lnSpc>
            </a:pPr>
            <a:r>
              <a:rPr lang="en-US" sz="3200" dirty="0">
                <a:solidFill>
                  <a:schemeClr val="tx1"/>
                </a:solidFill>
                <a:latin typeface="Times New Roman" panose="02020603050405020304" pitchFamily="18" charset="0"/>
                <a:cs typeface="Times New Roman" panose="02020603050405020304" pitchFamily="18" charset="0"/>
              </a:rPr>
              <a:t>3. </a:t>
            </a:r>
            <a:r>
              <a:rPr lang="en-US" sz="3200" dirty="0" err="1">
                <a:solidFill>
                  <a:schemeClr val="tx1"/>
                </a:solidFill>
                <a:latin typeface="Times New Roman" panose="02020603050405020304" pitchFamily="18" charset="0"/>
                <a:cs typeface="Times New Roman" panose="02020603050405020304" pitchFamily="18" charset="0"/>
              </a:rPr>
              <a:t>Hambatan</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komunikasi</a:t>
            </a:r>
            <a:r>
              <a:rPr lang="en-US" sz="3200" dirty="0">
                <a:solidFill>
                  <a:schemeClr val="tx1"/>
                </a:solidFill>
                <a:latin typeface="Times New Roman" panose="02020603050405020304" pitchFamily="18" charset="0"/>
                <a:cs typeface="Times New Roman" panose="02020603050405020304" pitchFamily="18" charset="0"/>
              </a:rPr>
              <a:t> </a:t>
            </a:r>
            <a:r>
              <a:rPr lang="en-US" sz="3200" dirty="0" err="1">
                <a:solidFill>
                  <a:schemeClr val="tx1"/>
                </a:solidFill>
                <a:latin typeface="Times New Roman" panose="02020603050405020304" pitchFamily="18" charset="0"/>
                <a:cs typeface="Times New Roman" panose="02020603050405020304" pitchFamily="18" charset="0"/>
              </a:rPr>
              <a:t>dengan</a:t>
            </a:r>
            <a:r>
              <a:rPr lang="en-US" sz="3200" dirty="0">
                <a:solidFill>
                  <a:schemeClr val="tx1"/>
                </a:solidFill>
                <a:latin typeface="Times New Roman" panose="02020603050405020304" pitchFamily="18" charset="0"/>
                <a:cs typeface="Times New Roman" panose="02020603050405020304" pitchFamily="18" charset="0"/>
              </a:rPr>
              <a:t> stakeholders</a:t>
            </a:r>
          </a:p>
          <a:p>
            <a:pPr lvl="0">
              <a:lnSpc>
                <a:spcPct val="100000"/>
              </a:lnSpc>
            </a:pPr>
            <a:r>
              <a:rPr lang="en-US" sz="3200" dirty="0">
                <a:solidFill>
                  <a:schemeClr val="tx1"/>
                </a:solidFill>
                <a:latin typeface="Times New Roman" panose="02020603050405020304" pitchFamily="18" charset="0"/>
                <a:cs typeface="Times New Roman" panose="02020603050405020304" pitchFamily="18" charset="0"/>
              </a:rPr>
              <a:t>4. </a:t>
            </a:r>
            <a:r>
              <a:rPr lang="id-ID" sz="3200" dirty="0">
                <a:solidFill>
                  <a:schemeClr val="tx1"/>
                </a:solidFill>
                <a:latin typeface="Times New Roman" panose="02020603050405020304" pitchFamily="18" charset="0"/>
                <a:cs typeface="Times New Roman" panose="02020603050405020304" pitchFamily="18" charset="0"/>
              </a:rPr>
              <a:t>Adanya hambatan jaringan internet pada beberapa wilayah yang ada di Kabupaten Ogan Komering Ilir</a:t>
            </a:r>
            <a:endParaRPr lang="en-ID" sz="3200" dirty="0">
              <a:solidFill>
                <a:schemeClr val="tx1"/>
              </a:solidFill>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BD165BDE-CF70-1CB6-3F89-86CAE297F40E}"/>
              </a:ext>
            </a:extLst>
          </p:cNvPr>
          <p:cNvSpPr/>
          <p:nvPr/>
        </p:nvSpPr>
        <p:spPr>
          <a:xfrm>
            <a:off x="7772214" y="1358031"/>
            <a:ext cx="9107996" cy="7456367"/>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lvl="0" algn="ctr">
              <a:lnSpc>
                <a:spcPct val="100000"/>
              </a:lnSpc>
            </a:pPr>
            <a:r>
              <a:rPr lang="en-US" sz="2400" b="1" dirty="0">
                <a:solidFill>
                  <a:schemeClr val="tx1"/>
                </a:solidFill>
                <a:latin typeface="Times New Roman" panose="02020603050405020304" pitchFamily="18" charset="0"/>
                <a:cs typeface="Times New Roman" panose="02020603050405020304" pitchFamily="18" charset="0"/>
              </a:rPr>
              <a:t>FAKTOR KUNCI KEBERHASILAN :</a:t>
            </a:r>
          </a:p>
          <a:p>
            <a:pPr lvl="0" algn="ctr">
              <a:lnSpc>
                <a:spcPct val="100000"/>
              </a:lnSpc>
            </a:pPr>
            <a:endParaRPr lang="en-US" sz="2800" b="1" dirty="0">
              <a:solidFill>
                <a:schemeClr val="tx1"/>
              </a:solidFill>
              <a:latin typeface="Times New Roman" panose="02020603050405020304" pitchFamily="18" charset="0"/>
              <a:cs typeface="Times New Roman" panose="02020603050405020304" pitchFamily="18" charset="0"/>
            </a:endParaRPr>
          </a:p>
          <a:p>
            <a:pPr marL="457200" indent="-457200">
              <a:spcAft>
                <a:spcPts val="1200"/>
              </a:spcAft>
              <a:buFont typeface="+mj-lt"/>
              <a:buAutoNum type="arabicPeriod"/>
            </a:pPr>
            <a:r>
              <a:rPr lang="id-ID" sz="2400" b="1" dirty="0">
                <a:latin typeface="Times New Roman" panose="02020603050405020304" pitchFamily="18" charset="0"/>
                <a:ea typeface="Open Sans" panose="020B0606030504020204" pitchFamily="34" charset="0"/>
                <a:cs typeface="Times New Roman" panose="02020603050405020304" pitchFamily="18" charset="0"/>
                <a:sym typeface="Open Sans"/>
              </a:rPr>
              <a:t>Dukungan </a:t>
            </a:r>
            <a:r>
              <a:rPr lang="en-US" sz="2400" b="1" dirty="0" err="1">
                <a:latin typeface="Times New Roman" panose="02020603050405020304" pitchFamily="18" charset="0"/>
                <a:ea typeface="Open Sans" panose="020B0606030504020204" pitchFamily="34" charset="0"/>
                <a:cs typeface="Times New Roman" panose="02020603050405020304" pitchFamily="18" charset="0"/>
                <a:sym typeface="Open Sans"/>
              </a:rPr>
              <a:t>pemimpinan</a:t>
            </a:r>
            <a:r>
              <a:rPr lang="en-US" sz="2400" b="1"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id-ID" sz="2400" dirty="0">
                <a:latin typeface="Times New Roman" panose="02020603050405020304" pitchFamily="18" charset="0"/>
                <a:ea typeface="Open Sans" panose="020B0606030504020204" pitchFamily="34" charset="0"/>
                <a:cs typeface="Times New Roman" panose="02020603050405020304" pitchFamily="18" charset="0"/>
                <a:sym typeface="Open Sans"/>
              </a:rPr>
              <a:t>: memegang peran penting untuk keberhasilan project perubahan.</a:t>
            </a:r>
          </a:p>
          <a:p>
            <a:pPr marL="457200" indent="-457200">
              <a:spcAft>
                <a:spcPts val="1200"/>
              </a:spcAft>
              <a:buFont typeface="+mj-lt"/>
              <a:buAutoNum type="arabicPeriod"/>
            </a:pPr>
            <a:r>
              <a:rPr lang="en-US" sz="2400" b="1" dirty="0" err="1">
                <a:latin typeface="Times New Roman" panose="02020603050405020304" pitchFamily="18" charset="0"/>
                <a:ea typeface="Open Sans" panose="020B0606030504020204" pitchFamily="34" charset="0"/>
                <a:cs typeface="Times New Roman" panose="02020603050405020304" pitchFamily="18" charset="0"/>
                <a:sym typeface="Open Sans"/>
              </a:rPr>
              <a:t>Dukungan</a:t>
            </a:r>
            <a:r>
              <a:rPr lang="en-US" sz="2400" b="1" dirty="0">
                <a:latin typeface="Times New Roman" panose="02020603050405020304" pitchFamily="18" charset="0"/>
                <a:ea typeface="Open Sans" panose="020B0606030504020204" pitchFamily="34" charset="0"/>
                <a:cs typeface="Times New Roman" panose="02020603050405020304" pitchFamily="18" charset="0"/>
                <a:sym typeface="Open Sans"/>
              </a:rPr>
              <a:t> Stakeholders </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Dukungan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ini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bisa</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dalam</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bentuk</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pendanaan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kebijakan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maupun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partisipasi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aktif</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dalam</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penerapan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perpustakaan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digital.</a:t>
            </a:r>
          </a:p>
          <a:p>
            <a:pPr marL="457200" indent="-457200">
              <a:spcAft>
                <a:spcPts val="1200"/>
              </a:spcAft>
              <a:buFont typeface="+mj-lt"/>
              <a:buAutoNum type="arabicPeriod"/>
            </a:pP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b="1" dirty="0" err="1">
                <a:latin typeface="Times New Roman" panose="02020603050405020304" pitchFamily="18" charset="0"/>
                <a:ea typeface="Open Sans" panose="020B0606030504020204" pitchFamily="34" charset="0"/>
                <a:cs typeface="Times New Roman" panose="02020603050405020304" pitchFamily="18" charset="0"/>
                <a:sym typeface="Open Sans"/>
              </a:rPr>
              <a:t>Infrastruktur</a:t>
            </a:r>
            <a:r>
              <a:rPr lang="en-US" sz="2400" b="1"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b="1" dirty="0" err="1">
                <a:latin typeface="Times New Roman" panose="02020603050405020304" pitchFamily="18" charset="0"/>
                <a:ea typeface="Open Sans" panose="020B0606030504020204" pitchFamily="34" charset="0"/>
                <a:cs typeface="Times New Roman" panose="02020603050405020304" pitchFamily="18" charset="0"/>
                <a:sym typeface="Open Sans"/>
              </a:rPr>
              <a:t>Teknologi</a:t>
            </a:r>
            <a:r>
              <a:rPr lang="en-US" sz="2400" b="1" dirty="0">
                <a:latin typeface="Times New Roman" panose="02020603050405020304" pitchFamily="18" charset="0"/>
                <a:ea typeface="Open Sans" panose="020B0606030504020204" pitchFamily="34" charset="0"/>
                <a:cs typeface="Times New Roman" panose="02020603050405020304" pitchFamily="18" charset="0"/>
                <a:sym typeface="Open Sans"/>
              </a:rPr>
              <a:t> yang </a:t>
            </a:r>
            <a:r>
              <a:rPr lang="en-US" sz="2400" b="1" dirty="0" err="1">
                <a:latin typeface="Times New Roman" panose="02020603050405020304" pitchFamily="18" charset="0"/>
                <a:ea typeface="Open Sans" panose="020B0606030504020204" pitchFamily="34" charset="0"/>
                <a:cs typeface="Times New Roman" panose="02020603050405020304" pitchFamily="18" charset="0"/>
                <a:sym typeface="Open Sans"/>
              </a:rPr>
              <a:t>memadai</a:t>
            </a:r>
            <a:r>
              <a:rPr lang="en-US" sz="2400" b="1"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Proyek</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digital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seperti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iPusOKI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membutuhkan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infrastruktur</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teknologi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yang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baik</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termasuk</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akses</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internet yang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stabil</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perangkat</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keras</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(server,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komputer</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dan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perangkat</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lunak</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manajemen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perpustakaan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digital. </a:t>
            </a:r>
          </a:p>
          <a:p>
            <a:pPr marL="457200" indent="-457200">
              <a:spcAft>
                <a:spcPts val="1200"/>
              </a:spcAft>
              <a:buFont typeface="+mj-lt"/>
              <a:buAutoNum type="arabicPeriod"/>
            </a:pPr>
            <a:r>
              <a:rPr lang="en-US" sz="2400" b="1" dirty="0" err="1">
                <a:latin typeface="Times New Roman" panose="02020603050405020304" pitchFamily="18" charset="0"/>
                <a:ea typeface="Open Sans" panose="020B0606030504020204" pitchFamily="34" charset="0"/>
                <a:cs typeface="Times New Roman" panose="02020603050405020304" pitchFamily="18" charset="0"/>
                <a:sym typeface="Open Sans"/>
              </a:rPr>
              <a:t>Sosialisasi</a:t>
            </a:r>
            <a:r>
              <a:rPr lang="en-US" sz="2400" b="1" dirty="0">
                <a:latin typeface="Times New Roman" panose="02020603050405020304" pitchFamily="18" charset="0"/>
                <a:ea typeface="Open Sans" panose="020B0606030504020204" pitchFamily="34" charset="0"/>
                <a:cs typeface="Times New Roman" panose="02020603050405020304" pitchFamily="18" charset="0"/>
                <a:sym typeface="Open Sans"/>
              </a:rPr>
              <a:t> dan </a:t>
            </a:r>
            <a:r>
              <a:rPr lang="en-US" sz="2400" b="1" dirty="0" err="1">
                <a:latin typeface="Times New Roman" panose="02020603050405020304" pitchFamily="18" charset="0"/>
                <a:ea typeface="Open Sans" panose="020B0606030504020204" pitchFamily="34" charset="0"/>
                <a:cs typeface="Times New Roman" panose="02020603050405020304" pitchFamily="18" charset="0"/>
                <a:sym typeface="Open Sans"/>
              </a:rPr>
              <a:t>Promosi</a:t>
            </a:r>
            <a:r>
              <a:rPr lang="en-US" sz="2400" b="1" dirty="0">
                <a:latin typeface="Times New Roman" panose="02020603050405020304" pitchFamily="18" charset="0"/>
                <a:ea typeface="Open Sans" panose="020B0606030504020204" pitchFamily="34" charset="0"/>
                <a:cs typeface="Times New Roman" panose="02020603050405020304" pitchFamily="18" charset="0"/>
                <a:sym typeface="Open Sans"/>
              </a:rPr>
              <a:t> yang </a:t>
            </a:r>
            <a:r>
              <a:rPr lang="en-US" sz="2400" b="1" dirty="0" err="1">
                <a:latin typeface="Times New Roman" panose="02020603050405020304" pitchFamily="18" charset="0"/>
                <a:ea typeface="Open Sans" panose="020B0606030504020204" pitchFamily="34" charset="0"/>
                <a:cs typeface="Times New Roman" panose="02020603050405020304" pitchFamily="18" charset="0"/>
                <a:sym typeface="Open Sans"/>
              </a:rPr>
              <a:t>Efektif</a:t>
            </a:r>
            <a:r>
              <a:rPr lang="en-US" sz="2400" b="1"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Promosi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yang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efektif</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akan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membantu</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memperkenalkan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iPusOKI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kepada</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audiens</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yang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lebih</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luas</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termasuk</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sekolah-sekolah</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komunitas</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dan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individu</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a:t>
            </a:r>
          </a:p>
          <a:p>
            <a:pPr marL="457200" indent="-457200">
              <a:spcAft>
                <a:spcPts val="1200"/>
              </a:spcAft>
              <a:buFont typeface="+mj-lt"/>
              <a:buAutoNum type="arabicPeriod"/>
            </a:pPr>
            <a:r>
              <a:rPr lang="id-ID" sz="2400" b="1" dirty="0">
                <a:latin typeface="Times New Roman" panose="02020603050405020304" pitchFamily="18" charset="0"/>
                <a:ea typeface="Open Sans" panose="020B0606030504020204" pitchFamily="34" charset="0"/>
                <a:cs typeface="Times New Roman" panose="02020603050405020304" pitchFamily="18" charset="0"/>
                <a:sym typeface="Open Sans"/>
              </a:rPr>
              <a:t>SDM yang Kompeten </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Sumber</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daya</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manusia</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(SDM)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adalah</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inti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dari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implementasi</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proyek</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Pelatihan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yang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tepat</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untuk</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pustakawan</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guru, dan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staf</a:t>
            </a:r>
            <a:r>
              <a:rPr lang="en-US" sz="2400" dirty="0">
                <a:latin typeface="Times New Roman" panose="02020603050405020304" pitchFamily="18" charset="0"/>
                <a:ea typeface="Open Sans" panose="020B0606030504020204" pitchFamily="34" charset="0"/>
                <a:cs typeface="Times New Roman" panose="02020603050405020304" pitchFamily="18" charset="0"/>
                <a:sym typeface="Open Sans"/>
              </a:rPr>
              <a:t> </a:t>
            </a:r>
            <a:r>
              <a:rPr lang="en-US" sz="2400" dirty="0" err="1">
                <a:latin typeface="Times New Roman" panose="02020603050405020304" pitchFamily="18" charset="0"/>
                <a:ea typeface="Open Sans" panose="020B0606030504020204" pitchFamily="34" charset="0"/>
                <a:cs typeface="Times New Roman" panose="02020603050405020304" pitchFamily="18" charset="0"/>
                <a:sym typeface="Open Sans"/>
              </a:rPr>
              <a:t>perpustakaan</a:t>
            </a:r>
            <a:endParaRPr lang="en-ID" sz="2400" dirty="0">
              <a:latin typeface="Times New Roman" panose="02020603050405020304" pitchFamily="18" charset="0"/>
              <a:ea typeface="Open Sans" panose="020B0606030504020204" pitchFamily="34" charset="0"/>
              <a:cs typeface="Times New Roman" panose="02020603050405020304" pitchFamily="18" charset="0"/>
            </a:endParaRPr>
          </a:p>
        </p:txBody>
      </p:sp>
      <p:pic>
        <p:nvPicPr>
          <p:cNvPr id="22" name="image2.png">
            <a:extLst>
              <a:ext uri="{FF2B5EF4-FFF2-40B4-BE49-F238E27FC236}">
                <a16:creationId xmlns:a16="http://schemas.microsoft.com/office/drawing/2014/main" xmlns="" id="{C5623162-E81B-0100-6BFF-1C28C9741E0B}"/>
              </a:ext>
            </a:extLst>
          </p:cNvPr>
          <p:cNvPicPr/>
          <p:nvPr/>
        </p:nvPicPr>
        <p:blipFill>
          <a:blip r:embed="rId10"/>
          <a:srcRect/>
          <a:stretch>
            <a:fillRect/>
          </a:stretch>
        </p:blipFill>
        <p:spPr>
          <a:xfrm>
            <a:off x="15942776" y="354282"/>
            <a:ext cx="1645920" cy="979170"/>
          </a:xfrm>
          <a:prstGeom prst="rect">
            <a:avLst/>
          </a:prstGeom>
          <a:ln/>
        </p:spPr>
      </p:pic>
      <p:pic>
        <p:nvPicPr>
          <p:cNvPr id="23" name="Picture 22">
            <a:extLst>
              <a:ext uri="{FF2B5EF4-FFF2-40B4-BE49-F238E27FC236}">
                <a16:creationId xmlns:a16="http://schemas.microsoft.com/office/drawing/2014/main" xmlns="" id="{9CDB12DC-41B5-530F-8726-FAA93DB52447}"/>
              </a:ext>
            </a:extLst>
          </p:cNvPr>
          <p:cNvPicPr>
            <a:picLocks noChangeAspect="1"/>
          </p:cNvPicPr>
          <p:nvPr/>
        </p:nvPicPr>
        <p:blipFill>
          <a:blip r:embed="rId11" cstate="print">
            <a:extLst>
              <a:ext uri="{28A0092B-C50C-407E-A947-70E740481C1C}">
                <a14:useLocalDpi xmlns:a14="http://schemas.microsoft.com/office/drawing/2010/main" val="0"/>
              </a:ext>
            </a:extLst>
          </a:blip>
          <a:srcRect l="1714" t="29945" r="-1714" b="29878"/>
          <a:stretch/>
        </p:blipFill>
        <p:spPr>
          <a:xfrm>
            <a:off x="504419" y="454953"/>
            <a:ext cx="1828800" cy="882456"/>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91F6C3-A440-F3EC-408F-79C6EFCCC2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062643EB-104A-36E0-DC77-256566B4848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353" b="-6353"/>
            </a:stretch>
          </a:blipFill>
        </p:spPr>
      </p:sp>
      <p:sp>
        <p:nvSpPr>
          <p:cNvPr id="3" name="Freeform 3">
            <a:extLst>
              <a:ext uri="{FF2B5EF4-FFF2-40B4-BE49-F238E27FC236}">
                <a16:creationId xmlns:a16="http://schemas.microsoft.com/office/drawing/2014/main" xmlns="" id="{E588A6CA-65BE-1FB7-8CBC-812EDB50F26E}"/>
              </a:ext>
            </a:extLst>
          </p:cNvPr>
          <p:cNvSpPr/>
          <p:nvPr/>
        </p:nvSpPr>
        <p:spPr>
          <a:xfrm rot="-10233247" flipH="1">
            <a:off x="-848303" y="7868856"/>
            <a:ext cx="12145959" cy="3527848"/>
          </a:xfrm>
          <a:custGeom>
            <a:avLst/>
            <a:gdLst/>
            <a:ahLst/>
            <a:cxnLst/>
            <a:rect l="l" t="t" r="r" b="b"/>
            <a:pathLst>
              <a:path w="12145959" h="3527848">
                <a:moveTo>
                  <a:pt x="12145958" y="0"/>
                </a:moveTo>
                <a:lnTo>
                  <a:pt x="0" y="0"/>
                </a:lnTo>
                <a:lnTo>
                  <a:pt x="0" y="3527848"/>
                </a:lnTo>
                <a:lnTo>
                  <a:pt x="12145958" y="3527848"/>
                </a:lnTo>
                <a:lnTo>
                  <a:pt x="12145958" y="0"/>
                </a:lnTo>
                <a:close/>
              </a:path>
            </a:pathLst>
          </a:custGeom>
          <a:blipFill>
            <a:blip r:embed="rId4"/>
            <a:stretch>
              <a:fillRect t="-96674"/>
            </a:stretch>
          </a:blipFill>
        </p:spPr>
      </p:sp>
      <p:sp>
        <p:nvSpPr>
          <p:cNvPr id="4" name="Freeform 4">
            <a:extLst>
              <a:ext uri="{FF2B5EF4-FFF2-40B4-BE49-F238E27FC236}">
                <a16:creationId xmlns:a16="http://schemas.microsoft.com/office/drawing/2014/main" xmlns="" id="{CC4AF4F1-9B9A-D64E-06E8-7E4AE8489E1F}"/>
              </a:ext>
            </a:extLst>
          </p:cNvPr>
          <p:cNvSpPr/>
          <p:nvPr/>
        </p:nvSpPr>
        <p:spPr>
          <a:xfrm rot="-10233247" flipH="1">
            <a:off x="7206974" y="7859339"/>
            <a:ext cx="12145959" cy="3527848"/>
          </a:xfrm>
          <a:custGeom>
            <a:avLst/>
            <a:gdLst/>
            <a:ahLst/>
            <a:cxnLst/>
            <a:rect l="l" t="t" r="r" b="b"/>
            <a:pathLst>
              <a:path w="12145959" h="3527848">
                <a:moveTo>
                  <a:pt x="12145958" y="0"/>
                </a:moveTo>
                <a:lnTo>
                  <a:pt x="0" y="0"/>
                </a:lnTo>
                <a:lnTo>
                  <a:pt x="0" y="3527849"/>
                </a:lnTo>
                <a:lnTo>
                  <a:pt x="12145958" y="3527849"/>
                </a:lnTo>
                <a:lnTo>
                  <a:pt x="12145958" y="0"/>
                </a:lnTo>
                <a:close/>
              </a:path>
            </a:pathLst>
          </a:custGeom>
          <a:blipFill>
            <a:blip r:embed="rId4"/>
            <a:stretch>
              <a:fillRect t="-96674"/>
            </a:stretch>
          </a:blipFill>
        </p:spPr>
      </p:sp>
      <p:grpSp>
        <p:nvGrpSpPr>
          <p:cNvPr id="5" name="Group 5">
            <a:extLst>
              <a:ext uri="{FF2B5EF4-FFF2-40B4-BE49-F238E27FC236}">
                <a16:creationId xmlns:a16="http://schemas.microsoft.com/office/drawing/2014/main" xmlns="" id="{536F115C-4E81-D1BD-7DE1-8834B76BB6BC}"/>
              </a:ext>
            </a:extLst>
          </p:cNvPr>
          <p:cNvGrpSpPr/>
          <p:nvPr/>
        </p:nvGrpSpPr>
        <p:grpSpPr>
          <a:xfrm>
            <a:off x="503025" y="807476"/>
            <a:ext cx="16593223" cy="7845390"/>
            <a:chOff x="0" y="0"/>
            <a:chExt cx="5234645" cy="2576854"/>
          </a:xfrm>
        </p:grpSpPr>
        <p:sp>
          <p:nvSpPr>
            <p:cNvPr id="6" name="Freeform 6">
              <a:extLst>
                <a:ext uri="{FF2B5EF4-FFF2-40B4-BE49-F238E27FC236}">
                  <a16:creationId xmlns:a16="http://schemas.microsoft.com/office/drawing/2014/main" xmlns="" id="{1BF863B4-9126-9AEF-DA36-4654F40E7399}"/>
                </a:ext>
              </a:extLst>
            </p:cNvPr>
            <p:cNvSpPr/>
            <p:nvPr/>
          </p:nvSpPr>
          <p:spPr>
            <a:xfrm>
              <a:off x="0" y="0"/>
              <a:ext cx="5234644" cy="2576854"/>
            </a:xfrm>
            <a:custGeom>
              <a:avLst/>
              <a:gdLst/>
              <a:ahLst/>
              <a:cxnLst/>
              <a:rect l="l" t="t" r="r" b="b"/>
              <a:pathLst>
                <a:path w="5234644" h="2576854">
                  <a:moveTo>
                    <a:pt x="8267" y="0"/>
                  </a:moveTo>
                  <a:lnTo>
                    <a:pt x="5226377" y="0"/>
                  </a:lnTo>
                  <a:cubicBezTo>
                    <a:pt x="5230943" y="0"/>
                    <a:pt x="5234644" y="3701"/>
                    <a:pt x="5234644" y="8267"/>
                  </a:cubicBezTo>
                  <a:lnTo>
                    <a:pt x="5234644" y="2568587"/>
                  </a:lnTo>
                  <a:cubicBezTo>
                    <a:pt x="5234644" y="2573153"/>
                    <a:pt x="5230943" y="2576854"/>
                    <a:pt x="5226377" y="2576854"/>
                  </a:cubicBezTo>
                  <a:lnTo>
                    <a:pt x="8267" y="2576854"/>
                  </a:lnTo>
                  <a:cubicBezTo>
                    <a:pt x="3701" y="2576854"/>
                    <a:pt x="0" y="2573153"/>
                    <a:pt x="0" y="2568587"/>
                  </a:cubicBezTo>
                  <a:lnTo>
                    <a:pt x="0" y="8267"/>
                  </a:lnTo>
                  <a:cubicBezTo>
                    <a:pt x="0" y="3701"/>
                    <a:pt x="3701" y="0"/>
                    <a:pt x="8267" y="0"/>
                  </a:cubicBezTo>
                  <a:close/>
                </a:path>
              </a:pathLst>
            </a:custGeom>
            <a:solidFill>
              <a:srgbClr val="F5EDD9"/>
            </a:solidFill>
          </p:spPr>
          <p:txBody>
            <a:bodyPr/>
            <a:lstStyle/>
            <a:p>
              <a:endParaRPr lang="en-ID" dirty="0"/>
            </a:p>
          </p:txBody>
        </p:sp>
        <p:sp>
          <p:nvSpPr>
            <p:cNvPr id="7" name="TextBox 7">
              <a:extLst>
                <a:ext uri="{FF2B5EF4-FFF2-40B4-BE49-F238E27FC236}">
                  <a16:creationId xmlns:a16="http://schemas.microsoft.com/office/drawing/2014/main" xmlns="" id="{E050C827-E578-D6A1-47A7-30A8E452B9D8}"/>
                </a:ext>
              </a:extLst>
            </p:cNvPr>
            <p:cNvSpPr txBox="1"/>
            <p:nvPr/>
          </p:nvSpPr>
          <p:spPr>
            <a:xfrm>
              <a:off x="0" y="-76200"/>
              <a:ext cx="5234645" cy="2653054"/>
            </a:xfrm>
            <a:prstGeom prst="rect">
              <a:avLst/>
            </a:prstGeom>
          </p:spPr>
          <p:txBody>
            <a:bodyPr lIns="50800" tIns="50800" rIns="50800" bIns="50800" rtlCol="0" anchor="ctr"/>
            <a:lstStyle/>
            <a:p>
              <a:pPr algn="ctr">
                <a:lnSpc>
                  <a:spcPts val="2799"/>
                </a:lnSpc>
              </a:pPr>
              <a:endParaRPr/>
            </a:p>
          </p:txBody>
        </p:sp>
      </p:grpSp>
      <p:sp>
        <p:nvSpPr>
          <p:cNvPr id="8" name="Freeform 8">
            <a:extLst>
              <a:ext uri="{FF2B5EF4-FFF2-40B4-BE49-F238E27FC236}">
                <a16:creationId xmlns:a16="http://schemas.microsoft.com/office/drawing/2014/main" xmlns="" id="{40EE5068-A74A-4360-70CF-5D70FEA7249C}"/>
              </a:ext>
            </a:extLst>
          </p:cNvPr>
          <p:cNvSpPr/>
          <p:nvPr/>
        </p:nvSpPr>
        <p:spPr>
          <a:xfrm>
            <a:off x="2057400" y="212249"/>
            <a:ext cx="5695839" cy="1145782"/>
          </a:xfrm>
          <a:custGeom>
            <a:avLst/>
            <a:gdLst/>
            <a:ahLst/>
            <a:cxnLst/>
            <a:rect l="l" t="t" r="r" b="b"/>
            <a:pathLst>
              <a:path w="3092719" h="1735789">
                <a:moveTo>
                  <a:pt x="0" y="0"/>
                </a:moveTo>
                <a:lnTo>
                  <a:pt x="3092719" y="0"/>
                </a:lnTo>
                <a:lnTo>
                  <a:pt x="3092719" y="1735789"/>
                </a:lnTo>
                <a:lnTo>
                  <a:pt x="0" y="1735789"/>
                </a:lnTo>
                <a:lnTo>
                  <a:pt x="0" y="0"/>
                </a:lnTo>
                <a:close/>
              </a:path>
            </a:pathLst>
          </a:custGeom>
          <a:blipFill>
            <a:blip r:embed="rId5"/>
            <a:stretch>
              <a:fillRect/>
            </a:stretch>
          </a:blipFill>
        </p:spPr>
      </p:sp>
      <p:sp>
        <p:nvSpPr>
          <p:cNvPr id="9" name="Freeform 9">
            <a:extLst>
              <a:ext uri="{FF2B5EF4-FFF2-40B4-BE49-F238E27FC236}">
                <a16:creationId xmlns:a16="http://schemas.microsoft.com/office/drawing/2014/main" xmlns="" id="{ECAD5006-5A9B-7A12-20E6-DF9A61FC5158}"/>
              </a:ext>
            </a:extLst>
          </p:cNvPr>
          <p:cNvSpPr/>
          <p:nvPr/>
        </p:nvSpPr>
        <p:spPr>
          <a:xfrm>
            <a:off x="5395597" y="212249"/>
            <a:ext cx="5695839" cy="1145782"/>
          </a:xfrm>
          <a:custGeom>
            <a:avLst/>
            <a:gdLst/>
            <a:ahLst/>
            <a:cxnLst/>
            <a:rect l="l" t="t" r="r" b="b"/>
            <a:pathLst>
              <a:path w="3092719" h="1735789">
                <a:moveTo>
                  <a:pt x="0" y="0"/>
                </a:moveTo>
                <a:lnTo>
                  <a:pt x="3092719" y="0"/>
                </a:lnTo>
                <a:lnTo>
                  <a:pt x="3092719" y="1735789"/>
                </a:lnTo>
                <a:lnTo>
                  <a:pt x="0" y="1735789"/>
                </a:lnTo>
                <a:lnTo>
                  <a:pt x="0" y="0"/>
                </a:lnTo>
                <a:close/>
              </a:path>
            </a:pathLst>
          </a:custGeom>
          <a:blipFill>
            <a:blip r:embed="rId5"/>
            <a:stretch>
              <a:fillRect/>
            </a:stretch>
          </a:blipFill>
        </p:spPr>
      </p:sp>
      <p:sp>
        <p:nvSpPr>
          <p:cNvPr id="10" name="Freeform 10">
            <a:extLst>
              <a:ext uri="{FF2B5EF4-FFF2-40B4-BE49-F238E27FC236}">
                <a16:creationId xmlns:a16="http://schemas.microsoft.com/office/drawing/2014/main" xmlns="" id="{172B119A-FA4D-EB8F-CDA6-D977EB3C4F2D}"/>
              </a:ext>
            </a:extLst>
          </p:cNvPr>
          <p:cNvSpPr/>
          <p:nvPr/>
        </p:nvSpPr>
        <p:spPr>
          <a:xfrm flipH="1">
            <a:off x="10441027" y="194871"/>
            <a:ext cx="5695839" cy="1145782"/>
          </a:xfrm>
          <a:custGeom>
            <a:avLst/>
            <a:gdLst/>
            <a:ahLst/>
            <a:cxnLst/>
            <a:rect l="l" t="t" r="r" b="b"/>
            <a:pathLst>
              <a:path w="3092719" h="1735789">
                <a:moveTo>
                  <a:pt x="3092719" y="0"/>
                </a:moveTo>
                <a:lnTo>
                  <a:pt x="0" y="0"/>
                </a:lnTo>
                <a:lnTo>
                  <a:pt x="0" y="1735789"/>
                </a:lnTo>
                <a:lnTo>
                  <a:pt x="3092719" y="1735789"/>
                </a:lnTo>
                <a:lnTo>
                  <a:pt x="3092719" y="0"/>
                </a:lnTo>
                <a:close/>
              </a:path>
            </a:pathLst>
          </a:custGeom>
          <a:blipFill>
            <a:blip r:embed="rId5"/>
            <a:stretch>
              <a:fillRect/>
            </a:stretch>
          </a:blipFill>
        </p:spPr>
      </p:sp>
      <p:sp>
        <p:nvSpPr>
          <p:cNvPr id="11" name="Freeform 11">
            <a:extLst>
              <a:ext uri="{FF2B5EF4-FFF2-40B4-BE49-F238E27FC236}">
                <a16:creationId xmlns:a16="http://schemas.microsoft.com/office/drawing/2014/main" xmlns="" id="{2B53EA19-3DA9-54F3-9E96-4619197D8147}"/>
              </a:ext>
            </a:extLst>
          </p:cNvPr>
          <p:cNvSpPr/>
          <p:nvPr/>
        </p:nvSpPr>
        <p:spPr>
          <a:xfrm rot="-10233247" flipH="1">
            <a:off x="7794218" y="9534159"/>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4"/>
            <a:stretch>
              <a:fillRect t="-96674"/>
            </a:stretch>
          </a:blipFill>
        </p:spPr>
      </p:sp>
      <p:grpSp>
        <p:nvGrpSpPr>
          <p:cNvPr id="12" name="Group 12">
            <a:extLst>
              <a:ext uri="{FF2B5EF4-FFF2-40B4-BE49-F238E27FC236}">
                <a16:creationId xmlns:a16="http://schemas.microsoft.com/office/drawing/2014/main" xmlns="" id="{B4804D33-3EC8-AF1D-4B59-BD906D4026A1}"/>
              </a:ext>
            </a:extLst>
          </p:cNvPr>
          <p:cNvGrpSpPr>
            <a:grpSpLocks noChangeAspect="1"/>
          </p:cNvGrpSpPr>
          <p:nvPr/>
        </p:nvGrpSpPr>
        <p:grpSpPr>
          <a:xfrm>
            <a:off x="-1867915" y="5222070"/>
            <a:ext cx="2605551" cy="2643654"/>
            <a:chOff x="0" y="0"/>
            <a:chExt cx="2952750" cy="2995930"/>
          </a:xfrm>
        </p:grpSpPr>
        <p:sp>
          <p:nvSpPr>
            <p:cNvPr id="13" name="Freeform 13">
              <a:extLst>
                <a:ext uri="{FF2B5EF4-FFF2-40B4-BE49-F238E27FC236}">
                  <a16:creationId xmlns:a16="http://schemas.microsoft.com/office/drawing/2014/main" xmlns="" id="{211E9FCF-45D0-F18F-1A30-020EC3E00D5C}"/>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6"/>
              <a:stretch>
                <a:fillRect l="-26079" r="-26079"/>
              </a:stretch>
            </a:blipFill>
          </p:spPr>
        </p:sp>
      </p:grpSp>
      <p:grpSp>
        <p:nvGrpSpPr>
          <p:cNvPr id="14" name="Group 14">
            <a:extLst>
              <a:ext uri="{FF2B5EF4-FFF2-40B4-BE49-F238E27FC236}">
                <a16:creationId xmlns:a16="http://schemas.microsoft.com/office/drawing/2014/main" xmlns="" id="{F8FD7E94-F085-91D5-EDEF-89E531610686}"/>
              </a:ext>
            </a:extLst>
          </p:cNvPr>
          <p:cNvGrpSpPr>
            <a:grpSpLocks noChangeAspect="1"/>
          </p:cNvGrpSpPr>
          <p:nvPr/>
        </p:nvGrpSpPr>
        <p:grpSpPr>
          <a:xfrm>
            <a:off x="-984048" y="7868462"/>
            <a:ext cx="2605551" cy="2643654"/>
            <a:chOff x="0" y="0"/>
            <a:chExt cx="2952750" cy="2995930"/>
          </a:xfrm>
        </p:grpSpPr>
        <p:sp>
          <p:nvSpPr>
            <p:cNvPr id="15" name="Freeform 15">
              <a:extLst>
                <a:ext uri="{FF2B5EF4-FFF2-40B4-BE49-F238E27FC236}">
                  <a16:creationId xmlns:a16="http://schemas.microsoft.com/office/drawing/2014/main" xmlns="" id="{7369F1F0-8C50-95E4-F4C0-95CFFFD2F020}"/>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7"/>
              <a:stretch>
                <a:fillRect l="-26079" r="-26079"/>
              </a:stretch>
            </a:blipFill>
          </p:spPr>
        </p:sp>
      </p:grpSp>
      <p:grpSp>
        <p:nvGrpSpPr>
          <p:cNvPr id="16" name="Group 16">
            <a:extLst>
              <a:ext uri="{FF2B5EF4-FFF2-40B4-BE49-F238E27FC236}">
                <a16:creationId xmlns:a16="http://schemas.microsoft.com/office/drawing/2014/main" xmlns="" id="{B31BCD52-0F82-0A8B-7415-776F78A80D3C}"/>
              </a:ext>
            </a:extLst>
          </p:cNvPr>
          <p:cNvGrpSpPr>
            <a:grpSpLocks noChangeAspect="1"/>
          </p:cNvGrpSpPr>
          <p:nvPr/>
        </p:nvGrpSpPr>
        <p:grpSpPr>
          <a:xfrm>
            <a:off x="16252395" y="8480756"/>
            <a:ext cx="2605551" cy="2643654"/>
            <a:chOff x="0" y="0"/>
            <a:chExt cx="2952750" cy="2995930"/>
          </a:xfrm>
        </p:grpSpPr>
        <p:sp>
          <p:nvSpPr>
            <p:cNvPr id="17" name="Freeform 17">
              <a:extLst>
                <a:ext uri="{FF2B5EF4-FFF2-40B4-BE49-F238E27FC236}">
                  <a16:creationId xmlns:a16="http://schemas.microsoft.com/office/drawing/2014/main" xmlns="" id="{AA695F91-681F-AA36-E362-4D2204DE0A99}"/>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8"/>
              <a:stretch>
                <a:fillRect l="-26509" r="-26509"/>
              </a:stretch>
            </a:blipFill>
          </p:spPr>
        </p:sp>
      </p:grpSp>
      <p:grpSp>
        <p:nvGrpSpPr>
          <p:cNvPr id="18" name="Group 18">
            <a:extLst>
              <a:ext uri="{FF2B5EF4-FFF2-40B4-BE49-F238E27FC236}">
                <a16:creationId xmlns:a16="http://schemas.microsoft.com/office/drawing/2014/main" xmlns="" id="{6D83544B-CBDF-E0BB-7553-AEFD0A60682D}"/>
              </a:ext>
            </a:extLst>
          </p:cNvPr>
          <p:cNvGrpSpPr>
            <a:grpSpLocks noChangeAspect="1"/>
          </p:cNvGrpSpPr>
          <p:nvPr/>
        </p:nvGrpSpPr>
        <p:grpSpPr>
          <a:xfrm>
            <a:off x="17068651" y="5922275"/>
            <a:ext cx="2605551" cy="2643654"/>
            <a:chOff x="0" y="0"/>
            <a:chExt cx="2952750" cy="2995930"/>
          </a:xfrm>
        </p:grpSpPr>
        <p:sp>
          <p:nvSpPr>
            <p:cNvPr id="19" name="Freeform 19">
              <a:extLst>
                <a:ext uri="{FF2B5EF4-FFF2-40B4-BE49-F238E27FC236}">
                  <a16:creationId xmlns:a16="http://schemas.microsoft.com/office/drawing/2014/main" xmlns="" id="{E382A9BC-761D-27C0-98AF-BDA5AFC296FB}"/>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9"/>
              <a:stretch>
                <a:fillRect l="-26079" r="-26079"/>
              </a:stretch>
            </a:blipFill>
          </p:spPr>
        </p:sp>
      </p:grpSp>
      <p:sp>
        <p:nvSpPr>
          <p:cNvPr id="20" name="TextBox 20">
            <a:extLst>
              <a:ext uri="{FF2B5EF4-FFF2-40B4-BE49-F238E27FC236}">
                <a16:creationId xmlns:a16="http://schemas.microsoft.com/office/drawing/2014/main" xmlns="" id="{EB673625-CEFB-EC37-9A78-4E572428BA90}"/>
              </a:ext>
            </a:extLst>
          </p:cNvPr>
          <p:cNvSpPr txBox="1"/>
          <p:nvPr/>
        </p:nvSpPr>
        <p:spPr>
          <a:xfrm>
            <a:off x="2151135" y="463568"/>
            <a:ext cx="13106604"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IMPLEMENTASI KEPEMIMPINAN STRATEGIS</a:t>
            </a:r>
          </a:p>
        </p:txBody>
      </p:sp>
      <p:grpSp>
        <p:nvGrpSpPr>
          <p:cNvPr id="23" name="Group 13">
            <a:extLst>
              <a:ext uri="{FF2B5EF4-FFF2-40B4-BE49-F238E27FC236}">
                <a16:creationId xmlns:a16="http://schemas.microsoft.com/office/drawing/2014/main" xmlns="" id="{7E0B69E2-01D6-D6FE-8409-97B0FA29ABB3}"/>
              </a:ext>
            </a:extLst>
          </p:cNvPr>
          <p:cNvGrpSpPr/>
          <p:nvPr/>
        </p:nvGrpSpPr>
        <p:grpSpPr>
          <a:xfrm>
            <a:off x="1025092" y="1030240"/>
            <a:ext cx="8224183" cy="7167865"/>
            <a:chOff x="-4273331" y="-76200"/>
            <a:chExt cx="9101372" cy="1686014"/>
          </a:xfrm>
        </p:grpSpPr>
        <p:sp>
          <p:nvSpPr>
            <p:cNvPr id="25" name="Freeform 14">
              <a:extLst>
                <a:ext uri="{FF2B5EF4-FFF2-40B4-BE49-F238E27FC236}">
                  <a16:creationId xmlns:a16="http://schemas.microsoft.com/office/drawing/2014/main" xmlns="" id="{27903ED9-8EF9-ABC3-8F68-9C7C96414F65}"/>
                </a:ext>
              </a:extLst>
            </p:cNvPr>
            <p:cNvSpPr/>
            <p:nvPr/>
          </p:nvSpPr>
          <p:spPr>
            <a:xfrm>
              <a:off x="-4273331" y="206405"/>
              <a:ext cx="7804283" cy="1398541"/>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26" name="TextBox 15">
              <a:extLst>
                <a:ext uri="{FF2B5EF4-FFF2-40B4-BE49-F238E27FC236}">
                  <a16:creationId xmlns:a16="http://schemas.microsoft.com/office/drawing/2014/main" xmlns="" id="{9B894D30-E88D-9EFA-51DD-F58646617D3D}"/>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sp>
        <p:nvSpPr>
          <p:cNvPr id="31" name="Rectangle 30">
            <a:extLst>
              <a:ext uri="{FF2B5EF4-FFF2-40B4-BE49-F238E27FC236}">
                <a16:creationId xmlns:a16="http://schemas.microsoft.com/office/drawing/2014/main" xmlns="" id="{13029464-3F53-4AB2-5BA9-027AB314F1D9}"/>
              </a:ext>
            </a:extLst>
          </p:cNvPr>
          <p:cNvSpPr/>
          <p:nvPr/>
        </p:nvSpPr>
        <p:spPr>
          <a:xfrm>
            <a:off x="1357614" y="2336339"/>
            <a:ext cx="6395625" cy="622871"/>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a:lnSpc>
                <a:spcPct val="107000"/>
              </a:lnSpc>
              <a:spcAft>
                <a:spcPts val="800"/>
              </a:spcAft>
            </a:pPr>
            <a:r>
              <a:rPr lang="en-ID" kern="100" dirty="0">
                <a:effectLst/>
                <a:latin typeface="Times New Roman" panose="02020603050405020304" pitchFamily="18" charset="0"/>
                <a:ea typeface="Calibri" panose="020F0502020204030204" pitchFamily="34" charset="0"/>
                <a:cs typeface="Times New Roman" panose="02020603050405020304" pitchFamily="18" charset="0"/>
              </a:rPr>
              <a:t>1. TELAH MAMPU MEMANAJEMEN DAN MEMIMPIN TIM EFEKTIF</a:t>
            </a:r>
          </a:p>
        </p:txBody>
      </p:sp>
      <p:pic>
        <p:nvPicPr>
          <p:cNvPr id="33" name="Picture 32">
            <a:extLst>
              <a:ext uri="{FF2B5EF4-FFF2-40B4-BE49-F238E27FC236}">
                <a16:creationId xmlns:a16="http://schemas.microsoft.com/office/drawing/2014/main" xmlns="" id="{BF59C166-8E11-7624-9CF9-13FF1C16831E}"/>
              </a:ext>
            </a:extLst>
          </p:cNvPr>
          <p:cNvPicPr>
            <a:picLocks noChangeAspect="1"/>
          </p:cNvPicPr>
          <p:nvPr/>
        </p:nvPicPr>
        <p:blipFill>
          <a:blip r:embed="rId10"/>
          <a:stretch>
            <a:fillRect/>
          </a:stretch>
        </p:blipFill>
        <p:spPr>
          <a:xfrm>
            <a:off x="1325445" y="3086100"/>
            <a:ext cx="4308680" cy="3234361"/>
          </a:xfrm>
          <a:prstGeom prst="rect">
            <a:avLst/>
          </a:prstGeom>
        </p:spPr>
      </p:pic>
      <p:pic>
        <p:nvPicPr>
          <p:cNvPr id="35" name="Picture 34">
            <a:extLst>
              <a:ext uri="{FF2B5EF4-FFF2-40B4-BE49-F238E27FC236}">
                <a16:creationId xmlns:a16="http://schemas.microsoft.com/office/drawing/2014/main" xmlns="" id="{178F2066-0EEA-2E66-E1E3-44DC819E593E}"/>
              </a:ext>
            </a:extLst>
          </p:cNvPr>
          <p:cNvPicPr>
            <a:picLocks noChangeAspect="1"/>
          </p:cNvPicPr>
          <p:nvPr/>
        </p:nvPicPr>
        <p:blipFill>
          <a:blip r:embed="rId11"/>
          <a:srcRect t="29105"/>
          <a:stretch/>
        </p:blipFill>
        <p:spPr>
          <a:xfrm>
            <a:off x="3879658" y="5917792"/>
            <a:ext cx="3892742" cy="2071639"/>
          </a:xfrm>
          <a:prstGeom prst="rect">
            <a:avLst/>
          </a:prstGeom>
        </p:spPr>
      </p:pic>
      <p:grpSp>
        <p:nvGrpSpPr>
          <p:cNvPr id="41" name="Group 13">
            <a:extLst>
              <a:ext uri="{FF2B5EF4-FFF2-40B4-BE49-F238E27FC236}">
                <a16:creationId xmlns:a16="http://schemas.microsoft.com/office/drawing/2014/main" xmlns="" id="{5E98E80D-DB1F-75BB-5202-8AF15B5A235A}"/>
              </a:ext>
            </a:extLst>
          </p:cNvPr>
          <p:cNvGrpSpPr/>
          <p:nvPr/>
        </p:nvGrpSpPr>
        <p:grpSpPr>
          <a:xfrm>
            <a:off x="8530860" y="-5877807"/>
            <a:ext cx="10294949" cy="14026252"/>
            <a:chOff x="-6564964" y="-76200"/>
            <a:chExt cx="11393005" cy="3299233"/>
          </a:xfrm>
        </p:grpSpPr>
        <p:sp>
          <p:nvSpPr>
            <p:cNvPr id="42" name="Freeform 14">
              <a:extLst>
                <a:ext uri="{FF2B5EF4-FFF2-40B4-BE49-F238E27FC236}">
                  <a16:creationId xmlns:a16="http://schemas.microsoft.com/office/drawing/2014/main" xmlns="" id="{0D5DC8D7-AFC1-4262-A288-9FFA3D142F31}"/>
                </a:ext>
              </a:extLst>
            </p:cNvPr>
            <p:cNvSpPr/>
            <p:nvPr/>
          </p:nvSpPr>
          <p:spPr>
            <a:xfrm>
              <a:off x="-6564964" y="1824492"/>
              <a:ext cx="7804282" cy="1398541"/>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43" name="TextBox 15">
              <a:extLst>
                <a:ext uri="{FF2B5EF4-FFF2-40B4-BE49-F238E27FC236}">
                  <a16:creationId xmlns:a16="http://schemas.microsoft.com/office/drawing/2014/main" xmlns="" id="{04575597-E62F-8C61-002D-56D104BF6C27}"/>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pic>
        <p:nvPicPr>
          <p:cNvPr id="44" name="Picture 43">
            <a:extLst>
              <a:ext uri="{FF2B5EF4-FFF2-40B4-BE49-F238E27FC236}">
                <a16:creationId xmlns:a16="http://schemas.microsoft.com/office/drawing/2014/main" xmlns="" id="{A4DB916C-D0F1-D092-25D1-558040564B3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678800" y="3441287"/>
            <a:ext cx="4637272" cy="3091515"/>
          </a:xfrm>
          <a:prstGeom prst="rect">
            <a:avLst/>
          </a:prstGeom>
        </p:spPr>
      </p:pic>
      <p:pic>
        <p:nvPicPr>
          <p:cNvPr id="45" name="Picture 44">
            <a:extLst>
              <a:ext uri="{FF2B5EF4-FFF2-40B4-BE49-F238E27FC236}">
                <a16:creationId xmlns:a16="http://schemas.microsoft.com/office/drawing/2014/main" xmlns="" id="{0D02167B-2525-4241-33C1-5D4CB7A34518}"/>
              </a:ext>
            </a:extLst>
          </p:cNvPr>
          <p:cNvPicPr>
            <a:picLocks noChangeAspect="1"/>
          </p:cNvPicPr>
          <p:nvPr/>
        </p:nvPicPr>
        <p:blipFill>
          <a:blip r:embed="rId13" cstate="print">
            <a:extLst>
              <a:ext uri="{28A0092B-C50C-407E-A947-70E740481C1C}">
                <a14:useLocalDpi xmlns:a14="http://schemas.microsoft.com/office/drawing/2010/main" val="0"/>
              </a:ext>
            </a:extLst>
          </a:blip>
          <a:srcRect t="23763"/>
          <a:stretch/>
        </p:blipFill>
        <p:spPr>
          <a:xfrm>
            <a:off x="11247951" y="5900413"/>
            <a:ext cx="4296849" cy="2183852"/>
          </a:xfrm>
          <a:prstGeom prst="rect">
            <a:avLst/>
          </a:prstGeom>
        </p:spPr>
      </p:pic>
      <p:sp>
        <p:nvSpPr>
          <p:cNvPr id="46" name="Rectangle 45">
            <a:extLst>
              <a:ext uri="{FF2B5EF4-FFF2-40B4-BE49-F238E27FC236}">
                <a16:creationId xmlns:a16="http://schemas.microsoft.com/office/drawing/2014/main" xmlns="" id="{BFDC6332-95A4-0B0F-A732-5BC5817535DC}"/>
              </a:ext>
            </a:extLst>
          </p:cNvPr>
          <p:cNvSpPr/>
          <p:nvPr/>
        </p:nvSpPr>
        <p:spPr>
          <a:xfrm>
            <a:off x="8678800" y="2430326"/>
            <a:ext cx="6027800" cy="882355"/>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r>
              <a:rPr lang="en-US" dirty="0">
                <a:solidFill>
                  <a:schemeClr val="tx1"/>
                </a:solidFill>
                <a:latin typeface="Times New Roman" panose="02020603050405020304" pitchFamily="18" charset="0"/>
                <a:cs typeface="Times New Roman" panose="02020603050405020304" pitchFamily="18" charset="0"/>
              </a:rPr>
              <a:t>2. TELAH MAMPU </a:t>
            </a:r>
            <a:r>
              <a:rPr lang="id-ID" kern="100" dirty="0">
                <a:effectLst/>
                <a:latin typeface="Times New Roman" panose="02020603050405020304" pitchFamily="18" charset="0"/>
                <a:ea typeface="Calibri" panose="020F0502020204030204" pitchFamily="34" charset="0"/>
                <a:cs typeface="Times New Roman" panose="02020603050405020304" pitchFamily="18" charset="0"/>
              </a:rPr>
              <a:t>KOORDINASI DENGAN DINAS KOMUNIKASI DAN INFORMATIKA</a:t>
            </a:r>
            <a:r>
              <a:rPr lang="en-US" kern="100" dirty="0">
                <a:effectLst/>
                <a:latin typeface="Times New Roman" panose="02020603050405020304" pitchFamily="18" charset="0"/>
                <a:ea typeface="Calibri" panose="020F0502020204030204" pitchFamily="34" charset="0"/>
                <a:cs typeface="Times New Roman" panose="02020603050405020304" pitchFamily="18" charset="0"/>
              </a:rPr>
              <a:t> TERKAIT PROMOSI DIGITAL </a:t>
            </a:r>
            <a:endParaRPr lang="en-ID" kern="100" dirty="0">
              <a:effectLst/>
              <a:latin typeface="Times New Roman" panose="02020603050405020304" pitchFamily="18" charset="0"/>
              <a:ea typeface="Calibri" panose="020F0502020204030204" pitchFamily="34" charset="0"/>
              <a:cs typeface="Times New Roman" panose="02020603050405020304" pitchFamily="18" charset="0"/>
            </a:endParaRPr>
          </a:p>
          <a:p>
            <a:pPr lvl="0">
              <a:lnSpc>
                <a:spcPct val="100000"/>
              </a:lnSpc>
            </a:pPr>
            <a:endParaRPr lang="en-US" i="1" dirty="0">
              <a:solidFill>
                <a:schemeClr val="tx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1C354576-0F44-9758-B3F3-4E4993DB2633}"/>
              </a:ext>
            </a:extLst>
          </p:cNvPr>
          <p:cNvSpPr txBox="1"/>
          <p:nvPr/>
        </p:nvSpPr>
        <p:spPr>
          <a:xfrm>
            <a:off x="6079575" y="1448424"/>
            <a:ext cx="4927379" cy="628121"/>
          </a:xfrm>
          <a:prstGeom prst="rect">
            <a:avLst/>
          </a:prstGeom>
        </p:spPr>
        <p:txBody>
          <a:bodyPr wrap="square" lIns="0" tIns="0" rIns="0" bIns="0" rtlCol="0" anchor="t">
            <a:spAutoFit/>
          </a:bodyPr>
          <a:lstStyle/>
          <a:p>
            <a:pPr algn="ctr">
              <a:lnSpc>
                <a:spcPts val="5599"/>
              </a:lnSpc>
              <a:spcBef>
                <a:spcPct val="0"/>
              </a:spcBef>
            </a:pPr>
            <a:r>
              <a:rPr lang="en-US" sz="2000" b="1" spc="239" dirty="0" err="1">
                <a:solidFill>
                  <a:srgbClr val="44312B"/>
                </a:solidFill>
                <a:latin typeface="Loubag Ultra-Bold"/>
                <a:ea typeface="Loubag Ultra-Bold"/>
                <a:cs typeface="Loubag Ultra-Bold"/>
                <a:sym typeface="Loubag Ultra-Bold"/>
              </a:rPr>
              <a:t>Melakukan</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Mitigasi</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Resiko</a:t>
            </a:r>
            <a:endParaRPr lang="en-US" sz="2000" b="1" spc="239" dirty="0">
              <a:solidFill>
                <a:srgbClr val="44312B"/>
              </a:solidFill>
              <a:latin typeface="Loubag Ultra-Bold"/>
              <a:ea typeface="Loubag Ultra-Bold"/>
              <a:cs typeface="Loubag Ultra-Bold"/>
              <a:sym typeface="Loubag Ultra-Bold"/>
            </a:endParaRPr>
          </a:p>
        </p:txBody>
      </p:sp>
      <p:pic>
        <p:nvPicPr>
          <p:cNvPr id="22" name="image2.png">
            <a:extLst>
              <a:ext uri="{FF2B5EF4-FFF2-40B4-BE49-F238E27FC236}">
                <a16:creationId xmlns:a16="http://schemas.microsoft.com/office/drawing/2014/main" xmlns="" id="{1B638CDF-202A-3A1E-2309-2DF904769818}"/>
              </a:ext>
            </a:extLst>
          </p:cNvPr>
          <p:cNvPicPr/>
          <p:nvPr/>
        </p:nvPicPr>
        <p:blipFill>
          <a:blip r:embed="rId14"/>
          <a:srcRect/>
          <a:stretch>
            <a:fillRect/>
          </a:stretch>
        </p:blipFill>
        <p:spPr>
          <a:xfrm>
            <a:off x="16001916" y="378861"/>
            <a:ext cx="1645920" cy="979170"/>
          </a:xfrm>
          <a:prstGeom prst="rect">
            <a:avLst/>
          </a:prstGeom>
          <a:ln/>
        </p:spPr>
      </p:pic>
      <p:pic>
        <p:nvPicPr>
          <p:cNvPr id="24" name="Picture 23">
            <a:extLst>
              <a:ext uri="{FF2B5EF4-FFF2-40B4-BE49-F238E27FC236}">
                <a16:creationId xmlns:a16="http://schemas.microsoft.com/office/drawing/2014/main" xmlns="" id="{3BB069FA-1B1C-E632-0232-A343C3EB3C0D}"/>
              </a:ext>
            </a:extLst>
          </p:cNvPr>
          <p:cNvPicPr>
            <a:picLocks noChangeAspect="1"/>
          </p:cNvPicPr>
          <p:nvPr/>
        </p:nvPicPr>
        <p:blipFill>
          <a:blip r:embed="rId15"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32354527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5B7290C-FCA3-B98F-A5C3-F07D2135A12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D937699F-4EDB-2F81-508E-56EED95FC10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353" b="-6353"/>
            </a:stretch>
          </a:blipFill>
        </p:spPr>
      </p:sp>
      <p:sp>
        <p:nvSpPr>
          <p:cNvPr id="3" name="Freeform 3">
            <a:extLst>
              <a:ext uri="{FF2B5EF4-FFF2-40B4-BE49-F238E27FC236}">
                <a16:creationId xmlns:a16="http://schemas.microsoft.com/office/drawing/2014/main" xmlns="" id="{896665A9-5DCE-380B-4151-70127D9C5C54}"/>
              </a:ext>
            </a:extLst>
          </p:cNvPr>
          <p:cNvSpPr/>
          <p:nvPr/>
        </p:nvSpPr>
        <p:spPr>
          <a:xfrm rot="-10233247" flipH="1">
            <a:off x="-848303" y="7868856"/>
            <a:ext cx="12145959" cy="3527848"/>
          </a:xfrm>
          <a:custGeom>
            <a:avLst/>
            <a:gdLst/>
            <a:ahLst/>
            <a:cxnLst/>
            <a:rect l="l" t="t" r="r" b="b"/>
            <a:pathLst>
              <a:path w="12145959" h="3527848">
                <a:moveTo>
                  <a:pt x="12145958" y="0"/>
                </a:moveTo>
                <a:lnTo>
                  <a:pt x="0" y="0"/>
                </a:lnTo>
                <a:lnTo>
                  <a:pt x="0" y="3527848"/>
                </a:lnTo>
                <a:lnTo>
                  <a:pt x="12145958" y="3527848"/>
                </a:lnTo>
                <a:lnTo>
                  <a:pt x="12145958" y="0"/>
                </a:lnTo>
                <a:close/>
              </a:path>
            </a:pathLst>
          </a:custGeom>
          <a:blipFill>
            <a:blip r:embed="rId4"/>
            <a:stretch>
              <a:fillRect t="-96674"/>
            </a:stretch>
          </a:blipFill>
        </p:spPr>
      </p:sp>
      <p:sp>
        <p:nvSpPr>
          <p:cNvPr id="4" name="Freeform 4">
            <a:extLst>
              <a:ext uri="{FF2B5EF4-FFF2-40B4-BE49-F238E27FC236}">
                <a16:creationId xmlns:a16="http://schemas.microsoft.com/office/drawing/2014/main" xmlns="" id="{ACE67956-D2DC-7BCF-417E-040268E3981D}"/>
              </a:ext>
            </a:extLst>
          </p:cNvPr>
          <p:cNvSpPr/>
          <p:nvPr/>
        </p:nvSpPr>
        <p:spPr>
          <a:xfrm rot="-10233247" flipH="1">
            <a:off x="7206974" y="7859339"/>
            <a:ext cx="12145959" cy="3527848"/>
          </a:xfrm>
          <a:custGeom>
            <a:avLst/>
            <a:gdLst/>
            <a:ahLst/>
            <a:cxnLst/>
            <a:rect l="l" t="t" r="r" b="b"/>
            <a:pathLst>
              <a:path w="12145959" h="3527848">
                <a:moveTo>
                  <a:pt x="12145958" y="0"/>
                </a:moveTo>
                <a:lnTo>
                  <a:pt x="0" y="0"/>
                </a:lnTo>
                <a:lnTo>
                  <a:pt x="0" y="3527849"/>
                </a:lnTo>
                <a:lnTo>
                  <a:pt x="12145958" y="3527849"/>
                </a:lnTo>
                <a:lnTo>
                  <a:pt x="12145958" y="0"/>
                </a:lnTo>
                <a:close/>
              </a:path>
            </a:pathLst>
          </a:custGeom>
          <a:blipFill>
            <a:blip r:embed="rId4"/>
            <a:stretch>
              <a:fillRect t="-96674"/>
            </a:stretch>
          </a:blipFill>
        </p:spPr>
      </p:sp>
      <p:grpSp>
        <p:nvGrpSpPr>
          <p:cNvPr id="5" name="Group 5">
            <a:extLst>
              <a:ext uri="{FF2B5EF4-FFF2-40B4-BE49-F238E27FC236}">
                <a16:creationId xmlns:a16="http://schemas.microsoft.com/office/drawing/2014/main" xmlns="" id="{B6515310-C5AD-3766-BC10-4B1355ABE172}"/>
              </a:ext>
            </a:extLst>
          </p:cNvPr>
          <p:cNvGrpSpPr/>
          <p:nvPr/>
        </p:nvGrpSpPr>
        <p:grpSpPr>
          <a:xfrm>
            <a:off x="503025" y="807476"/>
            <a:ext cx="16593223" cy="7845390"/>
            <a:chOff x="0" y="0"/>
            <a:chExt cx="5234645" cy="2576854"/>
          </a:xfrm>
        </p:grpSpPr>
        <p:sp>
          <p:nvSpPr>
            <p:cNvPr id="6" name="Freeform 6">
              <a:extLst>
                <a:ext uri="{FF2B5EF4-FFF2-40B4-BE49-F238E27FC236}">
                  <a16:creationId xmlns:a16="http://schemas.microsoft.com/office/drawing/2014/main" xmlns="" id="{F18AB89D-20D6-D805-FCF2-CF855A69402F}"/>
                </a:ext>
              </a:extLst>
            </p:cNvPr>
            <p:cNvSpPr/>
            <p:nvPr/>
          </p:nvSpPr>
          <p:spPr>
            <a:xfrm>
              <a:off x="0" y="0"/>
              <a:ext cx="5234644" cy="2576854"/>
            </a:xfrm>
            <a:custGeom>
              <a:avLst/>
              <a:gdLst/>
              <a:ahLst/>
              <a:cxnLst/>
              <a:rect l="l" t="t" r="r" b="b"/>
              <a:pathLst>
                <a:path w="5234644" h="2576854">
                  <a:moveTo>
                    <a:pt x="8267" y="0"/>
                  </a:moveTo>
                  <a:lnTo>
                    <a:pt x="5226377" y="0"/>
                  </a:lnTo>
                  <a:cubicBezTo>
                    <a:pt x="5230943" y="0"/>
                    <a:pt x="5234644" y="3701"/>
                    <a:pt x="5234644" y="8267"/>
                  </a:cubicBezTo>
                  <a:lnTo>
                    <a:pt x="5234644" y="2568587"/>
                  </a:lnTo>
                  <a:cubicBezTo>
                    <a:pt x="5234644" y="2573153"/>
                    <a:pt x="5230943" y="2576854"/>
                    <a:pt x="5226377" y="2576854"/>
                  </a:cubicBezTo>
                  <a:lnTo>
                    <a:pt x="8267" y="2576854"/>
                  </a:lnTo>
                  <a:cubicBezTo>
                    <a:pt x="3701" y="2576854"/>
                    <a:pt x="0" y="2573153"/>
                    <a:pt x="0" y="2568587"/>
                  </a:cubicBezTo>
                  <a:lnTo>
                    <a:pt x="0" y="8267"/>
                  </a:lnTo>
                  <a:cubicBezTo>
                    <a:pt x="0" y="3701"/>
                    <a:pt x="3701" y="0"/>
                    <a:pt x="8267" y="0"/>
                  </a:cubicBezTo>
                  <a:close/>
                </a:path>
              </a:pathLst>
            </a:custGeom>
            <a:solidFill>
              <a:srgbClr val="F5EDD9"/>
            </a:solidFill>
          </p:spPr>
          <p:txBody>
            <a:bodyPr/>
            <a:lstStyle/>
            <a:p>
              <a:endParaRPr lang="en-ID" dirty="0"/>
            </a:p>
          </p:txBody>
        </p:sp>
        <p:sp>
          <p:nvSpPr>
            <p:cNvPr id="7" name="TextBox 7">
              <a:extLst>
                <a:ext uri="{FF2B5EF4-FFF2-40B4-BE49-F238E27FC236}">
                  <a16:creationId xmlns:a16="http://schemas.microsoft.com/office/drawing/2014/main" xmlns="" id="{3D1969F2-FB0D-06E0-FF47-D6D867184251}"/>
                </a:ext>
              </a:extLst>
            </p:cNvPr>
            <p:cNvSpPr txBox="1"/>
            <p:nvPr/>
          </p:nvSpPr>
          <p:spPr>
            <a:xfrm>
              <a:off x="0" y="-76200"/>
              <a:ext cx="5234645" cy="2653054"/>
            </a:xfrm>
            <a:prstGeom prst="rect">
              <a:avLst/>
            </a:prstGeom>
          </p:spPr>
          <p:txBody>
            <a:bodyPr lIns="50800" tIns="50800" rIns="50800" bIns="50800" rtlCol="0" anchor="ctr"/>
            <a:lstStyle/>
            <a:p>
              <a:pPr algn="ctr">
                <a:lnSpc>
                  <a:spcPts val="2799"/>
                </a:lnSpc>
              </a:pPr>
              <a:endParaRPr/>
            </a:p>
          </p:txBody>
        </p:sp>
      </p:grpSp>
      <p:sp>
        <p:nvSpPr>
          <p:cNvPr id="8" name="Freeform 8">
            <a:extLst>
              <a:ext uri="{FF2B5EF4-FFF2-40B4-BE49-F238E27FC236}">
                <a16:creationId xmlns:a16="http://schemas.microsoft.com/office/drawing/2014/main" xmlns="" id="{EBA3A819-2C53-51D5-0B46-9D63708AEE6B}"/>
              </a:ext>
            </a:extLst>
          </p:cNvPr>
          <p:cNvSpPr/>
          <p:nvPr/>
        </p:nvSpPr>
        <p:spPr>
          <a:xfrm>
            <a:off x="2057400" y="212249"/>
            <a:ext cx="5695839" cy="1145782"/>
          </a:xfrm>
          <a:custGeom>
            <a:avLst/>
            <a:gdLst/>
            <a:ahLst/>
            <a:cxnLst/>
            <a:rect l="l" t="t" r="r" b="b"/>
            <a:pathLst>
              <a:path w="3092719" h="1735789">
                <a:moveTo>
                  <a:pt x="0" y="0"/>
                </a:moveTo>
                <a:lnTo>
                  <a:pt x="3092719" y="0"/>
                </a:lnTo>
                <a:lnTo>
                  <a:pt x="3092719" y="1735789"/>
                </a:lnTo>
                <a:lnTo>
                  <a:pt x="0" y="1735789"/>
                </a:lnTo>
                <a:lnTo>
                  <a:pt x="0" y="0"/>
                </a:lnTo>
                <a:close/>
              </a:path>
            </a:pathLst>
          </a:custGeom>
          <a:blipFill>
            <a:blip r:embed="rId5"/>
            <a:stretch>
              <a:fillRect/>
            </a:stretch>
          </a:blipFill>
        </p:spPr>
      </p:sp>
      <p:sp>
        <p:nvSpPr>
          <p:cNvPr id="9" name="Freeform 9">
            <a:extLst>
              <a:ext uri="{FF2B5EF4-FFF2-40B4-BE49-F238E27FC236}">
                <a16:creationId xmlns:a16="http://schemas.microsoft.com/office/drawing/2014/main" xmlns="" id="{BA7A214B-DEB3-7919-98F0-8265F2AC135B}"/>
              </a:ext>
            </a:extLst>
          </p:cNvPr>
          <p:cNvSpPr/>
          <p:nvPr/>
        </p:nvSpPr>
        <p:spPr>
          <a:xfrm>
            <a:off x="5395597" y="212249"/>
            <a:ext cx="5695839" cy="1145782"/>
          </a:xfrm>
          <a:custGeom>
            <a:avLst/>
            <a:gdLst/>
            <a:ahLst/>
            <a:cxnLst/>
            <a:rect l="l" t="t" r="r" b="b"/>
            <a:pathLst>
              <a:path w="3092719" h="1735789">
                <a:moveTo>
                  <a:pt x="0" y="0"/>
                </a:moveTo>
                <a:lnTo>
                  <a:pt x="3092719" y="0"/>
                </a:lnTo>
                <a:lnTo>
                  <a:pt x="3092719" y="1735789"/>
                </a:lnTo>
                <a:lnTo>
                  <a:pt x="0" y="1735789"/>
                </a:lnTo>
                <a:lnTo>
                  <a:pt x="0" y="0"/>
                </a:lnTo>
                <a:close/>
              </a:path>
            </a:pathLst>
          </a:custGeom>
          <a:blipFill>
            <a:blip r:embed="rId5"/>
            <a:stretch>
              <a:fillRect/>
            </a:stretch>
          </a:blipFill>
        </p:spPr>
      </p:sp>
      <p:sp>
        <p:nvSpPr>
          <p:cNvPr id="10" name="Freeform 10">
            <a:extLst>
              <a:ext uri="{FF2B5EF4-FFF2-40B4-BE49-F238E27FC236}">
                <a16:creationId xmlns:a16="http://schemas.microsoft.com/office/drawing/2014/main" xmlns="" id="{85296C93-5948-CDC5-3DF2-58BC941B4087}"/>
              </a:ext>
            </a:extLst>
          </p:cNvPr>
          <p:cNvSpPr/>
          <p:nvPr/>
        </p:nvSpPr>
        <p:spPr>
          <a:xfrm flipH="1">
            <a:off x="10441027" y="194871"/>
            <a:ext cx="5695839" cy="1145782"/>
          </a:xfrm>
          <a:custGeom>
            <a:avLst/>
            <a:gdLst/>
            <a:ahLst/>
            <a:cxnLst/>
            <a:rect l="l" t="t" r="r" b="b"/>
            <a:pathLst>
              <a:path w="3092719" h="1735789">
                <a:moveTo>
                  <a:pt x="3092719" y="0"/>
                </a:moveTo>
                <a:lnTo>
                  <a:pt x="0" y="0"/>
                </a:lnTo>
                <a:lnTo>
                  <a:pt x="0" y="1735789"/>
                </a:lnTo>
                <a:lnTo>
                  <a:pt x="3092719" y="1735789"/>
                </a:lnTo>
                <a:lnTo>
                  <a:pt x="3092719" y="0"/>
                </a:lnTo>
                <a:close/>
              </a:path>
            </a:pathLst>
          </a:custGeom>
          <a:blipFill>
            <a:blip r:embed="rId5"/>
            <a:stretch>
              <a:fillRect/>
            </a:stretch>
          </a:blipFill>
        </p:spPr>
      </p:sp>
      <p:sp>
        <p:nvSpPr>
          <p:cNvPr id="11" name="Freeform 11">
            <a:extLst>
              <a:ext uri="{FF2B5EF4-FFF2-40B4-BE49-F238E27FC236}">
                <a16:creationId xmlns:a16="http://schemas.microsoft.com/office/drawing/2014/main" xmlns="" id="{1B3201C8-73B4-9F22-2908-BDE1FEE533DA}"/>
              </a:ext>
            </a:extLst>
          </p:cNvPr>
          <p:cNvSpPr/>
          <p:nvPr/>
        </p:nvSpPr>
        <p:spPr>
          <a:xfrm rot="-10233247" flipH="1">
            <a:off x="7794218" y="9534159"/>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4"/>
            <a:stretch>
              <a:fillRect t="-96674"/>
            </a:stretch>
          </a:blipFill>
        </p:spPr>
      </p:sp>
      <p:grpSp>
        <p:nvGrpSpPr>
          <p:cNvPr id="12" name="Group 12">
            <a:extLst>
              <a:ext uri="{FF2B5EF4-FFF2-40B4-BE49-F238E27FC236}">
                <a16:creationId xmlns:a16="http://schemas.microsoft.com/office/drawing/2014/main" xmlns="" id="{653A8DD4-5481-7302-07F0-3C2AB9E3C83A}"/>
              </a:ext>
            </a:extLst>
          </p:cNvPr>
          <p:cNvGrpSpPr>
            <a:grpSpLocks noChangeAspect="1"/>
          </p:cNvGrpSpPr>
          <p:nvPr/>
        </p:nvGrpSpPr>
        <p:grpSpPr>
          <a:xfrm>
            <a:off x="-1867915" y="5222070"/>
            <a:ext cx="2605551" cy="2643654"/>
            <a:chOff x="0" y="0"/>
            <a:chExt cx="2952750" cy="2995930"/>
          </a:xfrm>
        </p:grpSpPr>
        <p:sp>
          <p:nvSpPr>
            <p:cNvPr id="13" name="Freeform 13">
              <a:extLst>
                <a:ext uri="{FF2B5EF4-FFF2-40B4-BE49-F238E27FC236}">
                  <a16:creationId xmlns:a16="http://schemas.microsoft.com/office/drawing/2014/main" xmlns="" id="{7170FB84-1FF0-D89F-7B1A-6A4516B99A43}"/>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6"/>
              <a:stretch>
                <a:fillRect l="-26079" r="-26079"/>
              </a:stretch>
            </a:blipFill>
          </p:spPr>
        </p:sp>
      </p:grpSp>
      <p:grpSp>
        <p:nvGrpSpPr>
          <p:cNvPr id="14" name="Group 14">
            <a:extLst>
              <a:ext uri="{FF2B5EF4-FFF2-40B4-BE49-F238E27FC236}">
                <a16:creationId xmlns:a16="http://schemas.microsoft.com/office/drawing/2014/main" xmlns="" id="{E336CC74-A54F-2073-BD8D-88A1D1EDFA8B}"/>
              </a:ext>
            </a:extLst>
          </p:cNvPr>
          <p:cNvGrpSpPr>
            <a:grpSpLocks noChangeAspect="1"/>
          </p:cNvGrpSpPr>
          <p:nvPr/>
        </p:nvGrpSpPr>
        <p:grpSpPr>
          <a:xfrm>
            <a:off x="-984048" y="7868462"/>
            <a:ext cx="2605551" cy="2643654"/>
            <a:chOff x="0" y="0"/>
            <a:chExt cx="2952750" cy="2995930"/>
          </a:xfrm>
        </p:grpSpPr>
        <p:sp>
          <p:nvSpPr>
            <p:cNvPr id="15" name="Freeform 15">
              <a:extLst>
                <a:ext uri="{FF2B5EF4-FFF2-40B4-BE49-F238E27FC236}">
                  <a16:creationId xmlns:a16="http://schemas.microsoft.com/office/drawing/2014/main" xmlns="" id="{73DA9E1E-6184-2E12-79DE-FE3E46BF3647}"/>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7"/>
              <a:stretch>
                <a:fillRect l="-26079" r="-26079"/>
              </a:stretch>
            </a:blipFill>
          </p:spPr>
        </p:sp>
      </p:grpSp>
      <p:grpSp>
        <p:nvGrpSpPr>
          <p:cNvPr id="16" name="Group 16">
            <a:extLst>
              <a:ext uri="{FF2B5EF4-FFF2-40B4-BE49-F238E27FC236}">
                <a16:creationId xmlns:a16="http://schemas.microsoft.com/office/drawing/2014/main" xmlns="" id="{38DBCA17-4497-B822-8211-60D6776C673F}"/>
              </a:ext>
            </a:extLst>
          </p:cNvPr>
          <p:cNvGrpSpPr>
            <a:grpSpLocks noChangeAspect="1"/>
          </p:cNvGrpSpPr>
          <p:nvPr/>
        </p:nvGrpSpPr>
        <p:grpSpPr>
          <a:xfrm>
            <a:off x="16252395" y="8480756"/>
            <a:ext cx="2605551" cy="2643654"/>
            <a:chOff x="0" y="0"/>
            <a:chExt cx="2952750" cy="2995930"/>
          </a:xfrm>
        </p:grpSpPr>
        <p:sp>
          <p:nvSpPr>
            <p:cNvPr id="17" name="Freeform 17">
              <a:extLst>
                <a:ext uri="{FF2B5EF4-FFF2-40B4-BE49-F238E27FC236}">
                  <a16:creationId xmlns:a16="http://schemas.microsoft.com/office/drawing/2014/main" xmlns="" id="{4684C1BD-27A7-C957-BFBE-4B340A85128D}"/>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8"/>
              <a:stretch>
                <a:fillRect l="-26509" r="-26509"/>
              </a:stretch>
            </a:blipFill>
          </p:spPr>
        </p:sp>
      </p:grpSp>
      <p:grpSp>
        <p:nvGrpSpPr>
          <p:cNvPr id="18" name="Group 18">
            <a:extLst>
              <a:ext uri="{FF2B5EF4-FFF2-40B4-BE49-F238E27FC236}">
                <a16:creationId xmlns:a16="http://schemas.microsoft.com/office/drawing/2014/main" xmlns="" id="{DA8AE708-3F9D-963F-43E0-7FDEF85288F5}"/>
              </a:ext>
            </a:extLst>
          </p:cNvPr>
          <p:cNvGrpSpPr>
            <a:grpSpLocks noChangeAspect="1"/>
          </p:cNvGrpSpPr>
          <p:nvPr/>
        </p:nvGrpSpPr>
        <p:grpSpPr>
          <a:xfrm>
            <a:off x="17068651" y="5922275"/>
            <a:ext cx="2605551" cy="2643654"/>
            <a:chOff x="0" y="0"/>
            <a:chExt cx="2952750" cy="2995930"/>
          </a:xfrm>
        </p:grpSpPr>
        <p:sp>
          <p:nvSpPr>
            <p:cNvPr id="19" name="Freeform 19">
              <a:extLst>
                <a:ext uri="{FF2B5EF4-FFF2-40B4-BE49-F238E27FC236}">
                  <a16:creationId xmlns:a16="http://schemas.microsoft.com/office/drawing/2014/main" xmlns="" id="{7E1ABD26-57E9-A182-686E-A702A0F1E7E8}"/>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9"/>
              <a:stretch>
                <a:fillRect l="-26079" r="-26079"/>
              </a:stretch>
            </a:blipFill>
          </p:spPr>
        </p:sp>
      </p:grpSp>
      <p:grpSp>
        <p:nvGrpSpPr>
          <p:cNvPr id="23" name="Group 13">
            <a:extLst>
              <a:ext uri="{FF2B5EF4-FFF2-40B4-BE49-F238E27FC236}">
                <a16:creationId xmlns:a16="http://schemas.microsoft.com/office/drawing/2014/main" xmlns="" id="{F4E20E3A-C6BA-88B2-C190-A66B0094E9AF}"/>
              </a:ext>
            </a:extLst>
          </p:cNvPr>
          <p:cNvGrpSpPr/>
          <p:nvPr/>
        </p:nvGrpSpPr>
        <p:grpSpPr>
          <a:xfrm>
            <a:off x="1025092" y="1030240"/>
            <a:ext cx="8224183" cy="7167865"/>
            <a:chOff x="-4273331" y="-76200"/>
            <a:chExt cx="9101372" cy="1686014"/>
          </a:xfrm>
        </p:grpSpPr>
        <p:sp>
          <p:nvSpPr>
            <p:cNvPr id="25" name="Freeform 14">
              <a:extLst>
                <a:ext uri="{FF2B5EF4-FFF2-40B4-BE49-F238E27FC236}">
                  <a16:creationId xmlns:a16="http://schemas.microsoft.com/office/drawing/2014/main" xmlns="" id="{BDC10180-6A32-8383-3AA1-7E1C0C323D2F}"/>
                </a:ext>
              </a:extLst>
            </p:cNvPr>
            <p:cNvSpPr/>
            <p:nvPr/>
          </p:nvSpPr>
          <p:spPr>
            <a:xfrm>
              <a:off x="-4273331" y="270864"/>
              <a:ext cx="7804283" cy="1319686"/>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26" name="TextBox 15">
              <a:extLst>
                <a:ext uri="{FF2B5EF4-FFF2-40B4-BE49-F238E27FC236}">
                  <a16:creationId xmlns:a16="http://schemas.microsoft.com/office/drawing/2014/main" xmlns="" id="{429B4EE1-67F4-8B3F-A978-781FA059E4F9}"/>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sp>
        <p:nvSpPr>
          <p:cNvPr id="31" name="Rectangle 30">
            <a:extLst>
              <a:ext uri="{FF2B5EF4-FFF2-40B4-BE49-F238E27FC236}">
                <a16:creationId xmlns:a16="http://schemas.microsoft.com/office/drawing/2014/main" xmlns="" id="{1DDA38F4-DA5E-80D6-9DF3-239E516B75B3}"/>
              </a:ext>
            </a:extLst>
          </p:cNvPr>
          <p:cNvSpPr/>
          <p:nvPr/>
        </p:nvSpPr>
        <p:spPr>
          <a:xfrm>
            <a:off x="5519044" y="2628900"/>
            <a:ext cx="2435146" cy="2342598"/>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lvl="0">
              <a:lnSpc>
                <a:spcPct val="100000"/>
              </a:lnSpc>
            </a:pPr>
            <a:r>
              <a:rPr lang="en-US" sz="1600" dirty="0">
                <a:solidFill>
                  <a:schemeClr val="tx1"/>
                </a:solidFill>
                <a:latin typeface="Times New Roman" panose="02020603050405020304" pitchFamily="18" charset="0"/>
                <a:cs typeface="Times New Roman" panose="02020603050405020304" pitchFamily="18" charset="0"/>
              </a:rPr>
              <a:t>3</a:t>
            </a:r>
            <a:r>
              <a:rPr lang="en-US" sz="1600" dirty="0" smtClean="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TELAH MAMPU MENJALIN KOMUNIKASI YANG INTENS DENGAN PEJABAT PEMBINA KEPEGAWAIAN DAN MENTOR</a:t>
            </a:r>
            <a:endParaRPr lang="en-US" sz="1600" i="1" dirty="0">
              <a:solidFill>
                <a:schemeClr val="tx1"/>
              </a:solidFill>
              <a:latin typeface="Times New Roman" panose="02020603050405020304" pitchFamily="18" charset="0"/>
              <a:cs typeface="Times New Roman" panose="02020603050405020304" pitchFamily="18" charset="0"/>
            </a:endParaRPr>
          </a:p>
        </p:txBody>
      </p:sp>
      <p:grpSp>
        <p:nvGrpSpPr>
          <p:cNvPr id="41" name="Group 13">
            <a:extLst>
              <a:ext uri="{FF2B5EF4-FFF2-40B4-BE49-F238E27FC236}">
                <a16:creationId xmlns:a16="http://schemas.microsoft.com/office/drawing/2014/main" xmlns="" id="{D689FA05-2757-0837-41DB-23F800D2A14E}"/>
              </a:ext>
            </a:extLst>
          </p:cNvPr>
          <p:cNvGrpSpPr/>
          <p:nvPr/>
        </p:nvGrpSpPr>
        <p:grpSpPr>
          <a:xfrm>
            <a:off x="8530860" y="-5877807"/>
            <a:ext cx="10294949" cy="14026252"/>
            <a:chOff x="-6564964" y="-76200"/>
            <a:chExt cx="11393005" cy="3299233"/>
          </a:xfrm>
        </p:grpSpPr>
        <p:sp>
          <p:nvSpPr>
            <p:cNvPr id="42" name="Freeform 14">
              <a:extLst>
                <a:ext uri="{FF2B5EF4-FFF2-40B4-BE49-F238E27FC236}">
                  <a16:creationId xmlns:a16="http://schemas.microsoft.com/office/drawing/2014/main" xmlns="" id="{0165CD0C-227F-F42E-F8F1-6E4CABF7FC68}"/>
                </a:ext>
              </a:extLst>
            </p:cNvPr>
            <p:cNvSpPr/>
            <p:nvPr/>
          </p:nvSpPr>
          <p:spPr>
            <a:xfrm>
              <a:off x="-6564964" y="1895764"/>
              <a:ext cx="7804282" cy="1327269"/>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43" name="TextBox 15">
              <a:extLst>
                <a:ext uri="{FF2B5EF4-FFF2-40B4-BE49-F238E27FC236}">
                  <a16:creationId xmlns:a16="http://schemas.microsoft.com/office/drawing/2014/main" xmlns="" id="{9B52A242-6C80-0E76-00A3-4231AA46A22B}"/>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pic>
        <p:nvPicPr>
          <p:cNvPr id="34" name="Picture 33">
            <a:extLst>
              <a:ext uri="{FF2B5EF4-FFF2-40B4-BE49-F238E27FC236}">
                <a16:creationId xmlns:a16="http://schemas.microsoft.com/office/drawing/2014/main" xmlns="" id="{B8D6F407-0B5C-6862-AA5D-7B7355B5886A}"/>
              </a:ext>
            </a:extLst>
          </p:cNvPr>
          <p:cNvPicPr>
            <a:picLocks noChangeAspect="1"/>
          </p:cNvPicPr>
          <p:nvPr/>
        </p:nvPicPr>
        <p:blipFill>
          <a:blip r:embed="rId10" cstate="print">
            <a:extLst>
              <a:ext uri="{28A0092B-C50C-407E-A947-70E740481C1C}">
                <a14:useLocalDpi xmlns:a14="http://schemas.microsoft.com/office/drawing/2010/main" val="0"/>
              </a:ext>
            </a:extLst>
          </a:blip>
          <a:srcRect l="22265" t="20127" r="13831" b="15847"/>
          <a:stretch/>
        </p:blipFill>
        <p:spPr>
          <a:xfrm>
            <a:off x="1107295" y="2563804"/>
            <a:ext cx="4213156" cy="3165904"/>
          </a:xfrm>
          <a:prstGeom prst="rect">
            <a:avLst/>
          </a:prstGeom>
        </p:spPr>
      </p:pic>
      <p:pic>
        <p:nvPicPr>
          <p:cNvPr id="36" name="Picture 35">
            <a:extLst>
              <a:ext uri="{FF2B5EF4-FFF2-40B4-BE49-F238E27FC236}">
                <a16:creationId xmlns:a16="http://schemas.microsoft.com/office/drawing/2014/main" xmlns="" id="{74B107EE-3120-2801-C987-597221B62EDB}"/>
              </a:ext>
            </a:extLst>
          </p:cNvPr>
          <p:cNvPicPr>
            <a:picLocks noChangeAspect="1"/>
          </p:cNvPicPr>
          <p:nvPr/>
        </p:nvPicPr>
        <p:blipFill>
          <a:blip r:embed="rId11" cstate="print">
            <a:extLst>
              <a:ext uri="{28A0092B-C50C-407E-A947-70E740481C1C}">
                <a14:useLocalDpi xmlns:a14="http://schemas.microsoft.com/office/drawing/2010/main" val="0"/>
              </a:ext>
            </a:extLst>
          </a:blip>
          <a:srcRect t="23301" b="-2"/>
          <a:stretch/>
        </p:blipFill>
        <p:spPr>
          <a:xfrm>
            <a:off x="3192974" y="5260471"/>
            <a:ext cx="4766143" cy="2741730"/>
          </a:xfrm>
          <a:prstGeom prst="rect">
            <a:avLst/>
          </a:prstGeom>
        </p:spPr>
      </p:pic>
      <p:sp>
        <p:nvSpPr>
          <p:cNvPr id="21" name="Rectangle 20">
            <a:extLst>
              <a:ext uri="{FF2B5EF4-FFF2-40B4-BE49-F238E27FC236}">
                <a16:creationId xmlns:a16="http://schemas.microsoft.com/office/drawing/2014/main" xmlns="" id="{E74B4E46-33E3-C390-6141-85667EEF1869}"/>
              </a:ext>
            </a:extLst>
          </p:cNvPr>
          <p:cNvSpPr/>
          <p:nvPr/>
        </p:nvSpPr>
        <p:spPr>
          <a:xfrm>
            <a:off x="8686800" y="2628900"/>
            <a:ext cx="2635771" cy="2342598"/>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lvl="0">
              <a:lnSpc>
                <a:spcPct val="100000"/>
              </a:lnSpc>
            </a:pPr>
            <a:r>
              <a:rPr lang="en-US" dirty="0">
                <a:solidFill>
                  <a:schemeClr val="tx1"/>
                </a:solidFill>
                <a:latin typeface="Times New Roman" panose="02020603050405020304" pitchFamily="18" charset="0"/>
                <a:cs typeface="Times New Roman" panose="02020603050405020304" pitchFamily="18" charset="0"/>
              </a:rPr>
              <a:t>4</a:t>
            </a:r>
            <a:r>
              <a:rPr lang="en-US" dirty="0" smtClean="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TELAH MAMPU MENJALIN KOMUNIKASI YANG INTENS DENGAN COACH</a:t>
            </a:r>
            <a:endParaRPr lang="en-US" i="1" dirty="0">
              <a:solidFill>
                <a:schemeClr val="tx1"/>
              </a:solidFill>
              <a:latin typeface="Times New Roman" panose="02020603050405020304" pitchFamily="18" charset="0"/>
              <a:cs typeface="Times New Roman" panose="02020603050405020304" pitchFamily="18" charset="0"/>
            </a:endParaRPr>
          </a:p>
        </p:txBody>
      </p:sp>
      <p:pic>
        <p:nvPicPr>
          <p:cNvPr id="28" name="Picture 27">
            <a:extLst>
              <a:ext uri="{FF2B5EF4-FFF2-40B4-BE49-F238E27FC236}">
                <a16:creationId xmlns:a16="http://schemas.microsoft.com/office/drawing/2014/main" xmlns="" id="{C59AF4D3-B684-A285-CA14-14EF877A453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475963" y="2604522"/>
            <a:ext cx="2655633" cy="4249013"/>
          </a:xfrm>
          <a:prstGeom prst="rect">
            <a:avLst/>
          </a:prstGeom>
        </p:spPr>
      </p:pic>
      <p:pic>
        <p:nvPicPr>
          <p:cNvPr id="29" name="Picture 28">
            <a:extLst>
              <a:ext uri="{FF2B5EF4-FFF2-40B4-BE49-F238E27FC236}">
                <a16:creationId xmlns:a16="http://schemas.microsoft.com/office/drawing/2014/main" xmlns="" id="{847FDF16-1990-861A-8208-6DA86A43B06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86800" y="5738877"/>
            <a:ext cx="4688157" cy="2259106"/>
          </a:xfrm>
          <a:prstGeom prst="rect">
            <a:avLst/>
          </a:prstGeom>
        </p:spPr>
      </p:pic>
      <p:pic>
        <p:nvPicPr>
          <p:cNvPr id="24" name="image2.png">
            <a:extLst>
              <a:ext uri="{FF2B5EF4-FFF2-40B4-BE49-F238E27FC236}">
                <a16:creationId xmlns:a16="http://schemas.microsoft.com/office/drawing/2014/main" xmlns="" id="{5149AB33-B893-7996-0A4B-CD765D61982B}"/>
              </a:ext>
            </a:extLst>
          </p:cNvPr>
          <p:cNvPicPr/>
          <p:nvPr/>
        </p:nvPicPr>
        <p:blipFill>
          <a:blip r:embed="rId14"/>
          <a:srcRect/>
          <a:stretch>
            <a:fillRect/>
          </a:stretch>
        </p:blipFill>
        <p:spPr>
          <a:xfrm>
            <a:off x="16001916" y="378861"/>
            <a:ext cx="1645920" cy="979170"/>
          </a:xfrm>
          <a:prstGeom prst="rect">
            <a:avLst/>
          </a:prstGeom>
          <a:ln/>
        </p:spPr>
      </p:pic>
      <p:pic>
        <p:nvPicPr>
          <p:cNvPr id="27" name="Picture 26">
            <a:extLst>
              <a:ext uri="{FF2B5EF4-FFF2-40B4-BE49-F238E27FC236}">
                <a16:creationId xmlns:a16="http://schemas.microsoft.com/office/drawing/2014/main" xmlns="" id="{EA65E53D-0AF0-167B-4786-1B525AD2C835}"/>
              </a:ext>
            </a:extLst>
          </p:cNvPr>
          <p:cNvPicPr>
            <a:picLocks noChangeAspect="1"/>
          </p:cNvPicPr>
          <p:nvPr/>
        </p:nvPicPr>
        <p:blipFill>
          <a:blip r:embed="rId15"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995803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38036D6-CC5A-D596-2080-3FE2A69ECD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210DF126-6A1B-F0DC-6A92-5B5796E12C6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353" b="-6353"/>
            </a:stretch>
          </a:blipFill>
        </p:spPr>
      </p:sp>
      <p:sp>
        <p:nvSpPr>
          <p:cNvPr id="3" name="Freeform 3">
            <a:extLst>
              <a:ext uri="{FF2B5EF4-FFF2-40B4-BE49-F238E27FC236}">
                <a16:creationId xmlns:a16="http://schemas.microsoft.com/office/drawing/2014/main" xmlns="" id="{FCD84AB7-E054-9D4C-6C02-F0927C47169C}"/>
              </a:ext>
            </a:extLst>
          </p:cNvPr>
          <p:cNvSpPr/>
          <p:nvPr/>
        </p:nvSpPr>
        <p:spPr>
          <a:xfrm rot="-10233247" flipH="1">
            <a:off x="-848303" y="7868856"/>
            <a:ext cx="12145959" cy="3527848"/>
          </a:xfrm>
          <a:custGeom>
            <a:avLst/>
            <a:gdLst/>
            <a:ahLst/>
            <a:cxnLst/>
            <a:rect l="l" t="t" r="r" b="b"/>
            <a:pathLst>
              <a:path w="12145959" h="3527848">
                <a:moveTo>
                  <a:pt x="12145958" y="0"/>
                </a:moveTo>
                <a:lnTo>
                  <a:pt x="0" y="0"/>
                </a:lnTo>
                <a:lnTo>
                  <a:pt x="0" y="3527848"/>
                </a:lnTo>
                <a:lnTo>
                  <a:pt x="12145958" y="3527848"/>
                </a:lnTo>
                <a:lnTo>
                  <a:pt x="12145958" y="0"/>
                </a:lnTo>
                <a:close/>
              </a:path>
            </a:pathLst>
          </a:custGeom>
          <a:blipFill>
            <a:blip r:embed="rId4"/>
            <a:stretch>
              <a:fillRect t="-96674"/>
            </a:stretch>
          </a:blipFill>
        </p:spPr>
      </p:sp>
      <p:sp>
        <p:nvSpPr>
          <p:cNvPr id="4" name="Freeform 4">
            <a:extLst>
              <a:ext uri="{FF2B5EF4-FFF2-40B4-BE49-F238E27FC236}">
                <a16:creationId xmlns:a16="http://schemas.microsoft.com/office/drawing/2014/main" xmlns="" id="{F4BCD874-E03D-2DBA-D4AE-4365F2AA2909}"/>
              </a:ext>
            </a:extLst>
          </p:cNvPr>
          <p:cNvSpPr/>
          <p:nvPr/>
        </p:nvSpPr>
        <p:spPr>
          <a:xfrm rot="-10233247" flipH="1">
            <a:off x="7206974" y="7859339"/>
            <a:ext cx="12145959" cy="3527848"/>
          </a:xfrm>
          <a:custGeom>
            <a:avLst/>
            <a:gdLst/>
            <a:ahLst/>
            <a:cxnLst/>
            <a:rect l="l" t="t" r="r" b="b"/>
            <a:pathLst>
              <a:path w="12145959" h="3527848">
                <a:moveTo>
                  <a:pt x="12145958" y="0"/>
                </a:moveTo>
                <a:lnTo>
                  <a:pt x="0" y="0"/>
                </a:lnTo>
                <a:lnTo>
                  <a:pt x="0" y="3527849"/>
                </a:lnTo>
                <a:lnTo>
                  <a:pt x="12145958" y="3527849"/>
                </a:lnTo>
                <a:lnTo>
                  <a:pt x="12145958" y="0"/>
                </a:lnTo>
                <a:close/>
              </a:path>
            </a:pathLst>
          </a:custGeom>
          <a:blipFill>
            <a:blip r:embed="rId4"/>
            <a:stretch>
              <a:fillRect t="-96674"/>
            </a:stretch>
          </a:blipFill>
        </p:spPr>
      </p:sp>
      <p:sp>
        <p:nvSpPr>
          <p:cNvPr id="8" name="Freeform 8">
            <a:extLst>
              <a:ext uri="{FF2B5EF4-FFF2-40B4-BE49-F238E27FC236}">
                <a16:creationId xmlns:a16="http://schemas.microsoft.com/office/drawing/2014/main" xmlns="" id="{69BF165F-B45D-80EF-8905-0802372677C0}"/>
              </a:ext>
            </a:extLst>
          </p:cNvPr>
          <p:cNvSpPr/>
          <p:nvPr/>
        </p:nvSpPr>
        <p:spPr>
          <a:xfrm>
            <a:off x="2057400" y="212249"/>
            <a:ext cx="5695839" cy="1145782"/>
          </a:xfrm>
          <a:custGeom>
            <a:avLst/>
            <a:gdLst/>
            <a:ahLst/>
            <a:cxnLst/>
            <a:rect l="l" t="t" r="r" b="b"/>
            <a:pathLst>
              <a:path w="3092719" h="1735789">
                <a:moveTo>
                  <a:pt x="0" y="0"/>
                </a:moveTo>
                <a:lnTo>
                  <a:pt x="3092719" y="0"/>
                </a:lnTo>
                <a:lnTo>
                  <a:pt x="3092719" y="1735789"/>
                </a:lnTo>
                <a:lnTo>
                  <a:pt x="0" y="1735789"/>
                </a:lnTo>
                <a:lnTo>
                  <a:pt x="0" y="0"/>
                </a:lnTo>
                <a:close/>
              </a:path>
            </a:pathLst>
          </a:custGeom>
          <a:blipFill>
            <a:blip r:embed="rId5"/>
            <a:stretch>
              <a:fillRect/>
            </a:stretch>
          </a:blipFill>
        </p:spPr>
      </p:sp>
      <p:sp>
        <p:nvSpPr>
          <p:cNvPr id="9" name="Freeform 9">
            <a:extLst>
              <a:ext uri="{FF2B5EF4-FFF2-40B4-BE49-F238E27FC236}">
                <a16:creationId xmlns:a16="http://schemas.microsoft.com/office/drawing/2014/main" xmlns="" id="{CD5847E1-151C-06DF-0D65-0706AC891585}"/>
              </a:ext>
            </a:extLst>
          </p:cNvPr>
          <p:cNvSpPr/>
          <p:nvPr/>
        </p:nvSpPr>
        <p:spPr>
          <a:xfrm>
            <a:off x="5395597" y="212249"/>
            <a:ext cx="5695839" cy="1145782"/>
          </a:xfrm>
          <a:custGeom>
            <a:avLst/>
            <a:gdLst/>
            <a:ahLst/>
            <a:cxnLst/>
            <a:rect l="l" t="t" r="r" b="b"/>
            <a:pathLst>
              <a:path w="3092719" h="1735789">
                <a:moveTo>
                  <a:pt x="0" y="0"/>
                </a:moveTo>
                <a:lnTo>
                  <a:pt x="3092719" y="0"/>
                </a:lnTo>
                <a:lnTo>
                  <a:pt x="3092719" y="1735789"/>
                </a:lnTo>
                <a:lnTo>
                  <a:pt x="0" y="1735789"/>
                </a:lnTo>
                <a:lnTo>
                  <a:pt x="0" y="0"/>
                </a:lnTo>
                <a:close/>
              </a:path>
            </a:pathLst>
          </a:custGeom>
          <a:blipFill>
            <a:blip r:embed="rId5"/>
            <a:stretch>
              <a:fillRect/>
            </a:stretch>
          </a:blipFill>
        </p:spPr>
      </p:sp>
      <p:sp>
        <p:nvSpPr>
          <p:cNvPr id="10" name="Freeform 10">
            <a:extLst>
              <a:ext uri="{FF2B5EF4-FFF2-40B4-BE49-F238E27FC236}">
                <a16:creationId xmlns:a16="http://schemas.microsoft.com/office/drawing/2014/main" xmlns="" id="{7218C914-D0C8-7673-57D3-C368EB0F8F73}"/>
              </a:ext>
            </a:extLst>
          </p:cNvPr>
          <p:cNvSpPr/>
          <p:nvPr/>
        </p:nvSpPr>
        <p:spPr>
          <a:xfrm flipH="1">
            <a:off x="10441027" y="194871"/>
            <a:ext cx="5695839" cy="1145782"/>
          </a:xfrm>
          <a:custGeom>
            <a:avLst/>
            <a:gdLst/>
            <a:ahLst/>
            <a:cxnLst/>
            <a:rect l="l" t="t" r="r" b="b"/>
            <a:pathLst>
              <a:path w="3092719" h="1735789">
                <a:moveTo>
                  <a:pt x="3092719" y="0"/>
                </a:moveTo>
                <a:lnTo>
                  <a:pt x="0" y="0"/>
                </a:lnTo>
                <a:lnTo>
                  <a:pt x="0" y="1735789"/>
                </a:lnTo>
                <a:lnTo>
                  <a:pt x="3092719" y="1735789"/>
                </a:lnTo>
                <a:lnTo>
                  <a:pt x="3092719" y="0"/>
                </a:lnTo>
                <a:close/>
              </a:path>
            </a:pathLst>
          </a:custGeom>
          <a:blipFill>
            <a:blip r:embed="rId5"/>
            <a:stretch>
              <a:fillRect/>
            </a:stretch>
          </a:blipFill>
        </p:spPr>
      </p:sp>
      <p:sp>
        <p:nvSpPr>
          <p:cNvPr id="11" name="Freeform 11">
            <a:extLst>
              <a:ext uri="{FF2B5EF4-FFF2-40B4-BE49-F238E27FC236}">
                <a16:creationId xmlns:a16="http://schemas.microsoft.com/office/drawing/2014/main" xmlns="" id="{84778511-1B67-CFA1-AB6D-2A42FD91F265}"/>
              </a:ext>
            </a:extLst>
          </p:cNvPr>
          <p:cNvSpPr/>
          <p:nvPr/>
        </p:nvSpPr>
        <p:spPr>
          <a:xfrm rot="-10233247" flipH="1">
            <a:off x="7794218" y="7183056"/>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4"/>
            <a:stretch>
              <a:fillRect t="-96674"/>
            </a:stretch>
          </a:blipFill>
        </p:spPr>
      </p:sp>
      <p:grpSp>
        <p:nvGrpSpPr>
          <p:cNvPr id="12" name="Group 12">
            <a:extLst>
              <a:ext uri="{FF2B5EF4-FFF2-40B4-BE49-F238E27FC236}">
                <a16:creationId xmlns:a16="http://schemas.microsoft.com/office/drawing/2014/main" xmlns="" id="{8A42C621-7CD1-4FD4-0420-2C04F0851701}"/>
              </a:ext>
            </a:extLst>
          </p:cNvPr>
          <p:cNvGrpSpPr>
            <a:grpSpLocks noChangeAspect="1"/>
          </p:cNvGrpSpPr>
          <p:nvPr/>
        </p:nvGrpSpPr>
        <p:grpSpPr>
          <a:xfrm>
            <a:off x="-1867915" y="5222070"/>
            <a:ext cx="2605551" cy="2643654"/>
            <a:chOff x="0" y="0"/>
            <a:chExt cx="2952750" cy="2995930"/>
          </a:xfrm>
        </p:grpSpPr>
        <p:sp>
          <p:nvSpPr>
            <p:cNvPr id="13" name="Freeform 13">
              <a:extLst>
                <a:ext uri="{FF2B5EF4-FFF2-40B4-BE49-F238E27FC236}">
                  <a16:creationId xmlns:a16="http://schemas.microsoft.com/office/drawing/2014/main" xmlns="" id="{3C340A0F-64F9-FB6F-7F00-CDCC228959A2}"/>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6"/>
              <a:stretch>
                <a:fillRect l="-26079" r="-26079"/>
              </a:stretch>
            </a:blipFill>
          </p:spPr>
        </p:sp>
      </p:grpSp>
      <p:grpSp>
        <p:nvGrpSpPr>
          <p:cNvPr id="14" name="Group 14">
            <a:extLst>
              <a:ext uri="{FF2B5EF4-FFF2-40B4-BE49-F238E27FC236}">
                <a16:creationId xmlns:a16="http://schemas.microsoft.com/office/drawing/2014/main" xmlns="" id="{DCA27DD0-D172-BD38-BB9A-45A9DD7F76E2}"/>
              </a:ext>
            </a:extLst>
          </p:cNvPr>
          <p:cNvGrpSpPr>
            <a:grpSpLocks noChangeAspect="1"/>
          </p:cNvGrpSpPr>
          <p:nvPr/>
        </p:nvGrpSpPr>
        <p:grpSpPr>
          <a:xfrm>
            <a:off x="-984048" y="7868462"/>
            <a:ext cx="2605551" cy="2643654"/>
            <a:chOff x="0" y="0"/>
            <a:chExt cx="2952750" cy="2995930"/>
          </a:xfrm>
        </p:grpSpPr>
        <p:sp>
          <p:nvSpPr>
            <p:cNvPr id="15" name="Freeform 15">
              <a:extLst>
                <a:ext uri="{FF2B5EF4-FFF2-40B4-BE49-F238E27FC236}">
                  <a16:creationId xmlns:a16="http://schemas.microsoft.com/office/drawing/2014/main" xmlns="" id="{97387E78-FE7F-ACAF-DC5F-D872C2C9D9CB}"/>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7"/>
              <a:stretch>
                <a:fillRect l="-26079" r="-26079"/>
              </a:stretch>
            </a:blipFill>
          </p:spPr>
        </p:sp>
      </p:grpSp>
      <p:grpSp>
        <p:nvGrpSpPr>
          <p:cNvPr id="16" name="Group 16">
            <a:extLst>
              <a:ext uri="{FF2B5EF4-FFF2-40B4-BE49-F238E27FC236}">
                <a16:creationId xmlns:a16="http://schemas.microsoft.com/office/drawing/2014/main" xmlns="" id="{42364E99-B9CA-DBA5-4E2F-9E7BDEFB6573}"/>
              </a:ext>
            </a:extLst>
          </p:cNvPr>
          <p:cNvGrpSpPr>
            <a:grpSpLocks noChangeAspect="1"/>
          </p:cNvGrpSpPr>
          <p:nvPr/>
        </p:nvGrpSpPr>
        <p:grpSpPr>
          <a:xfrm>
            <a:off x="16252395" y="8480756"/>
            <a:ext cx="2605551" cy="2643654"/>
            <a:chOff x="0" y="0"/>
            <a:chExt cx="2952750" cy="2995930"/>
          </a:xfrm>
        </p:grpSpPr>
        <p:sp>
          <p:nvSpPr>
            <p:cNvPr id="17" name="Freeform 17">
              <a:extLst>
                <a:ext uri="{FF2B5EF4-FFF2-40B4-BE49-F238E27FC236}">
                  <a16:creationId xmlns:a16="http://schemas.microsoft.com/office/drawing/2014/main" xmlns="" id="{558A4AC5-6E0C-5888-5FA2-D8E6BB36F145}"/>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8"/>
              <a:stretch>
                <a:fillRect l="-26509" r="-26509"/>
              </a:stretch>
            </a:blipFill>
          </p:spPr>
        </p:sp>
      </p:grpSp>
      <p:grpSp>
        <p:nvGrpSpPr>
          <p:cNvPr id="5" name="Group 5">
            <a:extLst>
              <a:ext uri="{FF2B5EF4-FFF2-40B4-BE49-F238E27FC236}">
                <a16:creationId xmlns:a16="http://schemas.microsoft.com/office/drawing/2014/main" xmlns="" id="{89B823FD-F08F-DADF-0C42-EF87E6CCD728}"/>
              </a:ext>
            </a:extLst>
          </p:cNvPr>
          <p:cNvGrpSpPr/>
          <p:nvPr/>
        </p:nvGrpSpPr>
        <p:grpSpPr>
          <a:xfrm>
            <a:off x="503025" y="1307436"/>
            <a:ext cx="16593223" cy="8636664"/>
            <a:chOff x="0" y="0"/>
            <a:chExt cx="5234645" cy="2576854"/>
          </a:xfrm>
        </p:grpSpPr>
        <p:sp>
          <p:nvSpPr>
            <p:cNvPr id="6" name="Freeform 6">
              <a:extLst>
                <a:ext uri="{FF2B5EF4-FFF2-40B4-BE49-F238E27FC236}">
                  <a16:creationId xmlns:a16="http://schemas.microsoft.com/office/drawing/2014/main" xmlns="" id="{18E69BA7-74C8-93E5-B47A-4D99F7A11DFD}"/>
                </a:ext>
              </a:extLst>
            </p:cNvPr>
            <p:cNvSpPr/>
            <p:nvPr/>
          </p:nvSpPr>
          <p:spPr>
            <a:xfrm>
              <a:off x="0" y="0"/>
              <a:ext cx="5234644" cy="2576854"/>
            </a:xfrm>
            <a:custGeom>
              <a:avLst/>
              <a:gdLst/>
              <a:ahLst/>
              <a:cxnLst/>
              <a:rect l="l" t="t" r="r" b="b"/>
              <a:pathLst>
                <a:path w="5234644" h="2576854">
                  <a:moveTo>
                    <a:pt x="8267" y="0"/>
                  </a:moveTo>
                  <a:lnTo>
                    <a:pt x="5226377" y="0"/>
                  </a:lnTo>
                  <a:cubicBezTo>
                    <a:pt x="5230943" y="0"/>
                    <a:pt x="5234644" y="3701"/>
                    <a:pt x="5234644" y="8267"/>
                  </a:cubicBezTo>
                  <a:lnTo>
                    <a:pt x="5234644" y="2568587"/>
                  </a:lnTo>
                  <a:cubicBezTo>
                    <a:pt x="5234644" y="2573153"/>
                    <a:pt x="5230943" y="2576854"/>
                    <a:pt x="5226377" y="2576854"/>
                  </a:cubicBezTo>
                  <a:lnTo>
                    <a:pt x="8267" y="2576854"/>
                  </a:lnTo>
                  <a:cubicBezTo>
                    <a:pt x="3701" y="2576854"/>
                    <a:pt x="0" y="2573153"/>
                    <a:pt x="0" y="2568587"/>
                  </a:cubicBezTo>
                  <a:lnTo>
                    <a:pt x="0" y="8267"/>
                  </a:lnTo>
                  <a:cubicBezTo>
                    <a:pt x="0" y="3701"/>
                    <a:pt x="3701" y="0"/>
                    <a:pt x="8267" y="0"/>
                  </a:cubicBezTo>
                  <a:close/>
                </a:path>
              </a:pathLst>
            </a:custGeom>
            <a:solidFill>
              <a:srgbClr val="F5EDD9"/>
            </a:solidFill>
          </p:spPr>
          <p:txBody>
            <a:bodyPr/>
            <a:lstStyle/>
            <a:p>
              <a:endParaRPr lang="en-ID" dirty="0"/>
            </a:p>
          </p:txBody>
        </p:sp>
        <p:sp>
          <p:nvSpPr>
            <p:cNvPr id="7" name="TextBox 7">
              <a:extLst>
                <a:ext uri="{FF2B5EF4-FFF2-40B4-BE49-F238E27FC236}">
                  <a16:creationId xmlns:a16="http://schemas.microsoft.com/office/drawing/2014/main" xmlns="" id="{334D3469-545E-4A05-476D-6CBD0A7754F3}"/>
                </a:ext>
              </a:extLst>
            </p:cNvPr>
            <p:cNvSpPr txBox="1"/>
            <p:nvPr/>
          </p:nvSpPr>
          <p:spPr>
            <a:xfrm>
              <a:off x="0" y="-76200"/>
              <a:ext cx="5234645" cy="2653054"/>
            </a:xfrm>
            <a:prstGeom prst="rect">
              <a:avLst/>
            </a:prstGeom>
          </p:spPr>
          <p:txBody>
            <a:bodyPr lIns="50800" tIns="50800" rIns="50800" bIns="50800" rtlCol="0" anchor="ctr"/>
            <a:lstStyle/>
            <a:p>
              <a:pPr algn="ctr">
                <a:lnSpc>
                  <a:spcPts val="2799"/>
                </a:lnSpc>
              </a:pPr>
              <a:endParaRPr/>
            </a:p>
          </p:txBody>
        </p:sp>
      </p:grpSp>
      <p:grpSp>
        <p:nvGrpSpPr>
          <p:cNvPr id="18" name="Group 18">
            <a:extLst>
              <a:ext uri="{FF2B5EF4-FFF2-40B4-BE49-F238E27FC236}">
                <a16:creationId xmlns:a16="http://schemas.microsoft.com/office/drawing/2014/main" xmlns="" id="{6AE48436-2166-4D9E-56F7-341B789AB499}"/>
              </a:ext>
            </a:extLst>
          </p:cNvPr>
          <p:cNvGrpSpPr>
            <a:grpSpLocks noChangeAspect="1"/>
          </p:cNvGrpSpPr>
          <p:nvPr/>
        </p:nvGrpSpPr>
        <p:grpSpPr>
          <a:xfrm>
            <a:off x="17068651" y="5922275"/>
            <a:ext cx="2605551" cy="2643654"/>
            <a:chOff x="0" y="0"/>
            <a:chExt cx="2952750" cy="2995930"/>
          </a:xfrm>
        </p:grpSpPr>
        <p:sp>
          <p:nvSpPr>
            <p:cNvPr id="19" name="Freeform 19">
              <a:extLst>
                <a:ext uri="{FF2B5EF4-FFF2-40B4-BE49-F238E27FC236}">
                  <a16:creationId xmlns:a16="http://schemas.microsoft.com/office/drawing/2014/main" xmlns="" id="{5B6826E3-BBDD-FBD8-420F-9DF4D421F61C}"/>
                </a:ext>
              </a:extLst>
            </p:cNvPr>
            <p:cNvSpPr/>
            <p:nvPr/>
          </p:nvSpPr>
          <p:spPr>
            <a:xfrm>
              <a:off x="-2540" y="-5080"/>
              <a:ext cx="2962910" cy="3004820"/>
            </a:xfrm>
            <a:custGeom>
              <a:avLst/>
              <a:gdLst/>
              <a:ahLst/>
              <a:cxnLst/>
              <a:rect l="l" t="t" r="r" b="b"/>
              <a:pathLst>
                <a:path w="2962910" h="3004820">
                  <a:moveTo>
                    <a:pt x="2936240" y="16510"/>
                  </a:moveTo>
                  <a:lnTo>
                    <a:pt x="2926080" y="16510"/>
                  </a:lnTo>
                  <a:cubicBezTo>
                    <a:pt x="2684780" y="16510"/>
                    <a:pt x="2443480" y="19050"/>
                    <a:pt x="2203450" y="21590"/>
                  </a:cubicBezTo>
                  <a:cubicBezTo>
                    <a:pt x="1775460" y="26670"/>
                    <a:pt x="1346200" y="34290"/>
                    <a:pt x="918210" y="35560"/>
                  </a:cubicBezTo>
                  <a:cubicBezTo>
                    <a:pt x="751840" y="35560"/>
                    <a:pt x="585470" y="26670"/>
                    <a:pt x="419100" y="16510"/>
                  </a:cubicBezTo>
                  <a:cubicBezTo>
                    <a:pt x="281940" y="7620"/>
                    <a:pt x="142240" y="0"/>
                    <a:pt x="5080" y="10160"/>
                  </a:cubicBezTo>
                  <a:cubicBezTo>
                    <a:pt x="6350" y="210820"/>
                    <a:pt x="7620" y="411480"/>
                    <a:pt x="10160" y="610870"/>
                  </a:cubicBezTo>
                  <a:cubicBezTo>
                    <a:pt x="13970" y="1056640"/>
                    <a:pt x="20320" y="1502410"/>
                    <a:pt x="16510" y="1948180"/>
                  </a:cubicBezTo>
                  <a:cubicBezTo>
                    <a:pt x="15240" y="2169160"/>
                    <a:pt x="6350" y="2390140"/>
                    <a:pt x="2540" y="2611120"/>
                  </a:cubicBezTo>
                  <a:cubicBezTo>
                    <a:pt x="0" y="2730500"/>
                    <a:pt x="10160" y="2849880"/>
                    <a:pt x="17780" y="2967990"/>
                  </a:cubicBezTo>
                  <a:cubicBezTo>
                    <a:pt x="77470" y="2962910"/>
                    <a:pt x="138430" y="2966720"/>
                    <a:pt x="196850" y="2971800"/>
                  </a:cubicBezTo>
                  <a:cubicBezTo>
                    <a:pt x="287020" y="2979420"/>
                    <a:pt x="375920" y="2988310"/>
                    <a:pt x="466090" y="2992120"/>
                  </a:cubicBezTo>
                  <a:cubicBezTo>
                    <a:pt x="882650" y="3004820"/>
                    <a:pt x="1300480" y="2997200"/>
                    <a:pt x="1717040" y="2987040"/>
                  </a:cubicBezTo>
                  <a:cubicBezTo>
                    <a:pt x="2127250" y="2975610"/>
                    <a:pt x="2538730" y="2962910"/>
                    <a:pt x="2950210" y="2961640"/>
                  </a:cubicBezTo>
                  <a:cubicBezTo>
                    <a:pt x="2942590" y="2794000"/>
                    <a:pt x="2933700" y="2626360"/>
                    <a:pt x="2928620" y="2457450"/>
                  </a:cubicBezTo>
                  <a:cubicBezTo>
                    <a:pt x="2915920" y="2034540"/>
                    <a:pt x="2933700" y="1612900"/>
                    <a:pt x="2945130" y="1189990"/>
                  </a:cubicBezTo>
                  <a:cubicBezTo>
                    <a:pt x="2956560" y="800100"/>
                    <a:pt x="2962910" y="407670"/>
                    <a:pt x="2936240" y="16510"/>
                  </a:cubicBezTo>
                  <a:close/>
                </a:path>
              </a:pathLst>
            </a:custGeom>
            <a:blipFill>
              <a:blip r:embed="rId9"/>
              <a:stretch>
                <a:fillRect l="-26079" r="-26079"/>
              </a:stretch>
            </a:blipFill>
          </p:spPr>
        </p:sp>
      </p:grpSp>
      <p:grpSp>
        <p:nvGrpSpPr>
          <p:cNvPr id="23" name="Group 13">
            <a:extLst>
              <a:ext uri="{FF2B5EF4-FFF2-40B4-BE49-F238E27FC236}">
                <a16:creationId xmlns:a16="http://schemas.microsoft.com/office/drawing/2014/main" xmlns="" id="{C88DC5E6-0387-9F03-B179-B64B7E0A8E8B}"/>
              </a:ext>
            </a:extLst>
          </p:cNvPr>
          <p:cNvGrpSpPr/>
          <p:nvPr/>
        </p:nvGrpSpPr>
        <p:grpSpPr>
          <a:xfrm>
            <a:off x="1062348" y="1030240"/>
            <a:ext cx="8186927" cy="8517253"/>
            <a:chOff x="-4232101" y="-76200"/>
            <a:chExt cx="9060142" cy="1798205"/>
          </a:xfrm>
        </p:grpSpPr>
        <p:sp>
          <p:nvSpPr>
            <p:cNvPr id="25" name="Freeform 14">
              <a:extLst>
                <a:ext uri="{FF2B5EF4-FFF2-40B4-BE49-F238E27FC236}">
                  <a16:creationId xmlns:a16="http://schemas.microsoft.com/office/drawing/2014/main" xmlns="" id="{5AA1BFE1-13DB-90A8-7806-55EC9D58F5CE}"/>
                </a:ext>
              </a:extLst>
            </p:cNvPr>
            <p:cNvSpPr/>
            <p:nvPr/>
          </p:nvSpPr>
          <p:spPr>
            <a:xfrm>
              <a:off x="-4232101" y="35520"/>
              <a:ext cx="7804282" cy="1686485"/>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26" name="TextBox 15">
              <a:extLst>
                <a:ext uri="{FF2B5EF4-FFF2-40B4-BE49-F238E27FC236}">
                  <a16:creationId xmlns:a16="http://schemas.microsoft.com/office/drawing/2014/main" xmlns="" id="{14879191-42D2-B6B8-37C9-6B89B91096F5}"/>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grpSp>
        <p:nvGrpSpPr>
          <p:cNvPr id="41" name="Group 13">
            <a:extLst>
              <a:ext uri="{FF2B5EF4-FFF2-40B4-BE49-F238E27FC236}">
                <a16:creationId xmlns:a16="http://schemas.microsoft.com/office/drawing/2014/main" xmlns="" id="{5576F34A-E600-51D6-11DE-0C41F8B22955}"/>
              </a:ext>
            </a:extLst>
          </p:cNvPr>
          <p:cNvGrpSpPr/>
          <p:nvPr/>
        </p:nvGrpSpPr>
        <p:grpSpPr>
          <a:xfrm>
            <a:off x="8650646" y="-5877807"/>
            <a:ext cx="10175163" cy="15425301"/>
            <a:chOff x="-6432402" y="-76200"/>
            <a:chExt cx="11260443" cy="3628315"/>
          </a:xfrm>
        </p:grpSpPr>
        <p:sp>
          <p:nvSpPr>
            <p:cNvPr id="42" name="Freeform 14">
              <a:extLst>
                <a:ext uri="{FF2B5EF4-FFF2-40B4-BE49-F238E27FC236}">
                  <a16:creationId xmlns:a16="http://schemas.microsoft.com/office/drawing/2014/main" xmlns="" id="{0E657AF6-B995-B276-FC57-7159D1BEE363}"/>
                </a:ext>
              </a:extLst>
            </p:cNvPr>
            <p:cNvSpPr/>
            <p:nvPr/>
          </p:nvSpPr>
          <p:spPr>
            <a:xfrm>
              <a:off x="-6432402" y="1862151"/>
              <a:ext cx="7804282" cy="1689964"/>
            </a:xfrm>
            <a:custGeom>
              <a:avLst/>
              <a:gdLst/>
              <a:ahLst/>
              <a:cxnLst/>
              <a:rect l="l" t="t" r="r" b="b"/>
              <a:pathLst>
                <a:path w="4828041" h="1609814">
                  <a:moveTo>
                    <a:pt x="8963" y="0"/>
                  </a:moveTo>
                  <a:lnTo>
                    <a:pt x="4819078" y="0"/>
                  </a:lnTo>
                  <a:cubicBezTo>
                    <a:pt x="4821455" y="0"/>
                    <a:pt x="4823735" y="944"/>
                    <a:pt x="4825416" y="2625"/>
                  </a:cubicBezTo>
                  <a:cubicBezTo>
                    <a:pt x="4827096" y="4306"/>
                    <a:pt x="4828041" y="6586"/>
                    <a:pt x="4828041" y="8963"/>
                  </a:cubicBezTo>
                  <a:lnTo>
                    <a:pt x="4828041" y="1600850"/>
                  </a:lnTo>
                  <a:cubicBezTo>
                    <a:pt x="4828041" y="1603228"/>
                    <a:pt x="4827096" y="1605507"/>
                    <a:pt x="4825416" y="1607188"/>
                  </a:cubicBezTo>
                  <a:cubicBezTo>
                    <a:pt x="4823735" y="1608869"/>
                    <a:pt x="4821455" y="1609814"/>
                    <a:pt x="4819078" y="1609814"/>
                  </a:cubicBezTo>
                  <a:lnTo>
                    <a:pt x="8963" y="1609814"/>
                  </a:lnTo>
                  <a:cubicBezTo>
                    <a:pt x="4013" y="1609814"/>
                    <a:pt x="0" y="1605801"/>
                    <a:pt x="0" y="1600850"/>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sz="1500" dirty="0"/>
            </a:p>
          </p:txBody>
        </p:sp>
        <p:sp>
          <p:nvSpPr>
            <p:cNvPr id="43" name="TextBox 15">
              <a:extLst>
                <a:ext uri="{FF2B5EF4-FFF2-40B4-BE49-F238E27FC236}">
                  <a16:creationId xmlns:a16="http://schemas.microsoft.com/office/drawing/2014/main" xmlns="" id="{73668C61-FDFD-3E6B-C5B0-3735217B2046}"/>
                </a:ext>
              </a:extLst>
            </p:cNvPr>
            <p:cNvSpPr txBox="1"/>
            <p:nvPr/>
          </p:nvSpPr>
          <p:spPr>
            <a:xfrm>
              <a:off x="0" y="-76200"/>
              <a:ext cx="4828041" cy="1686014"/>
            </a:xfrm>
            <a:prstGeom prst="rect">
              <a:avLst/>
            </a:prstGeom>
          </p:spPr>
          <p:txBody>
            <a:bodyPr lIns="50800" tIns="50800" rIns="50800" bIns="50800" rtlCol="0" anchor="ctr"/>
            <a:lstStyle/>
            <a:p>
              <a:pPr algn="ctr">
                <a:lnSpc>
                  <a:spcPts val="2799"/>
                </a:lnSpc>
              </a:pPr>
              <a:endParaRPr sz="1500"/>
            </a:p>
          </p:txBody>
        </p:sp>
      </p:grpSp>
      <p:sp>
        <p:nvSpPr>
          <p:cNvPr id="21" name="Rectangle 20">
            <a:extLst>
              <a:ext uri="{FF2B5EF4-FFF2-40B4-BE49-F238E27FC236}">
                <a16:creationId xmlns:a16="http://schemas.microsoft.com/office/drawing/2014/main" xmlns="" id="{64437D92-1A23-5687-9D07-C039BF12DF7F}"/>
              </a:ext>
            </a:extLst>
          </p:cNvPr>
          <p:cNvSpPr/>
          <p:nvPr/>
        </p:nvSpPr>
        <p:spPr>
          <a:xfrm>
            <a:off x="8931438" y="2626329"/>
            <a:ext cx="6156161" cy="651670"/>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algn="just">
              <a:spcAft>
                <a:spcPts val="800"/>
              </a:spcAft>
              <a:tabLst>
                <a:tab pos="457200" algn="l"/>
              </a:tabLst>
            </a:pPr>
            <a:r>
              <a:rPr lang="en-ID" sz="2000" kern="100" dirty="0">
                <a:latin typeface="Times New Roman" panose="02020603050405020304" pitchFamily="18" charset="0"/>
                <a:ea typeface="Calibri" panose="020F0502020204030204" pitchFamily="34" charset="0"/>
                <a:cs typeface="Times New Roman" panose="02020603050405020304" pitchFamily="18" charset="0"/>
              </a:rPr>
              <a:t>6</a:t>
            </a:r>
            <a:r>
              <a:rPr lang="en-ID" sz="2000" kern="100" dirty="0">
                <a:effectLst/>
                <a:latin typeface="Times New Roman" panose="02020603050405020304" pitchFamily="18" charset="0"/>
                <a:ea typeface="Calibri" panose="020F0502020204030204" pitchFamily="34" charset="0"/>
                <a:cs typeface="Times New Roman" panose="02020603050405020304" pitchFamily="18" charset="0"/>
              </a:rPr>
              <a:t>. TELAH MAMPU MELAKUKAN </a:t>
            </a:r>
            <a:r>
              <a:rPr lang="en-US" sz="2000" dirty="0">
                <a:latin typeface="Times New Roman" panose="02020603050405020304" pitchFamily="18" charset="0"/>
                <a:cs typeface="Times New Roman" panose="02020603050405020304" pitchFamily="18" charset="0"/>
              </a:rPr>
              <a:t>SOSIALISASI IPUSOKI </a:t>
            </a:r>
            <a:endParaRPr lang="en-ID" sz="2000" dirty="0">
              <a:latin typeface="Times New Roman" panose="02020603050405020304" pitchFamily="18" charset="0"/>
              <a:cs typeface="Times New Roman" panose="02020603050405020304" pitchFamily="18" charset="0"/>
            </a:endParaRPr>
          </a:p>
          <a:p>
            <a:pPr lvl="0" algn="just">
              <a:spcAft>
                <a:spcPts val="800"/>
              </a:spcAft>
              <a:tabLst>
                <a:tab pos="457200" algn="l"/>
              </a:tabLst>
            </a:pPr>
            <a:endParaRPr lang="en-ID" sz="20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5" name="Picture 34">
            <a:extLst>
              <a:ext uri="{FF2B5EF4-FFF2-40B4-BE49-F238E27FC236}">
                <a16:creationId xmlns:a16="http://schemas.microsoft.com/office/drawing/2014/main" xmlns="" id="{649383F4-6159-4E2F-0567-055ADCC39E9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56874" y="3467100"/>
            <a:ext cx="2663689" cy="3551585"/>
          </a:xfrm>
          <a:prstGeom prst="rect">
            <a:avLst/>
          </a:prstGeom>
        </p:spPr>
      </p:pic>
      <p:pic>
        <p:nvPicPr>
          <p:cNvPr id="38" name="Picture 37">
            <a:extLst>
              <a:ext uri="{FF2B5EF4-FFF2-40B4-BE49-F238E27FC236}">
                <a16:creationId xmlns:a16="http://schemas.microsoft.com/office/drawing/2014/main" xmlns="" id="{5127A8CF-7857-099F-6AD4-68120B2A466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627471" y="5004807"/>
            <a:ext cx="3892475" cy="2919356"/>
          </a:xfrm>
          <a:prstGeom prst="rect">
            <a:avLst/>
          </a:prstGeom>
        </p:spPr>
      </p:pic>
      <p:pic>
        <p:nvPicPr>
          <p:cNvPr id="40" name="Picture 39">
            <a:extLst>
              <a:ext uri="{FF2B5EF4-FFF2-40B4-BE49-F238E27FC236}">
                <a16:creationId xmlns:a16="http://schemas.microsoft.com/office/drawing/2014/main" xmlns="" id="{1D21E2D4-1362-DA34-060A-C4A93A58D9B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82398" y="1625312"/>
            <a:ext cx="2299631" cy="3066174"/>
          </a:xfrm>
          <a:prstGeom prst="rect">
            <a:avLst/>
          </a:prstGeom>
        </p:spPr>
      </p:pic>
      <p:sp>
        <p:nvSpPr>
          <p:cNvPr id="22" name="Rectangle 21">
            <a:extLst>
              <a:ext uri="{FF2B5EF4-FFF2-40B4-BE49-F238E27FC236}">
                <a16:creationId xmlns:a16="http://schemas.microsoft.com/office/drawing/2014/main" xmlns="" id="{4843FAA4-0BC5-DF8C-9AFF-BBD92BCD85EC}"/>
              </a:ext>
            </a:extLst>
          </p:cNvPr>
          <p:cNvSpPr/>
          <p:nvPr/>
        </p:nvSpPr>
        <p:spPr>
          <a:xfrm>
            <a:off x="3599884" y="1625881"/>
            <a:ext cx="3706357" cy="1652118"/>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a:spcAft>
                <a:spcPts val="800"/>
              </a:spcAft>
              <a:tabLst>
                <a:tab pos="457200" algn="l"/>
              </a:tabLst>
            </a:pPr>
            <a:r>
              <a:rPr lang="en-ID" sz="1600" kern="100" dirty="0">
                <a:latin typeface="Times New Roman" panose="02020603050405020304" pitchFamily="18" charset="0"/>
                <a:ea typeface="Calibri" panose="020F0502020204030204" pitchFamily="34" charset="0"/>
                <a:cs typeface="Times New Roman" panose="02020603050405020304" pitchFamily="18" charset="0"/>
              </a:rPr>
              <a:t>4</a:t>
            </a:r>
            <a:r>
              <a:rPr lang="en-ID" sz="16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ID" sz="1600" kern="100" dirty="0">
                <a:latin typeface="Times New Roman" panose="02020603050405020304" pitchFamily="18" charset="0"/>
                <a:ea typeface="Calibri" panose="020F0502020204030204" pitchFamily="34" charset="0"/>
                <a:cs typeface="Times New Roman" panose="02020603050405020304" pitchFamily="18" charset="0"/>
              </a:rPr>
              <a:t>TELAH MAMPU </a:t>
            </a:r>
            <a:r>
              <a:rPr lang="en-US" sz="1600" kern="100" dirty="0">
                <a:effectLst/>
                <a:latin typeface="Times New Roman" panose="02020603050405020304" pitchFamily="18" charset="0"/>
                <a:ea typeface="Calibri" panose="020F0502020204030204" pitchFamily="34" charset="0"/>
                <a:cs typeface="Times New Roman" panose="02020603050405020304" pitchFamily="18" charset="0"/>
              </a:rPr>
              <a:t>MEMONITORING TERKAIT </a:t>
            </a:r>
            <a:r>
              <a:rPr lang="id-ID" sz="1600" kern="100" dirty="0">
                <a:effectLst/>
                <a:latin typeface="Times New Roman" panose="02020603050405020304" pitchFamily="18" charset="0"/>
                <a:ea typeface="Calibri" panose="020F0502020204030204" pitchFamily="34" charset="0"/>
                <a:cs typeface="Times New Roman" panose="02020603050405020304" pitchFamily="18" charset="0"/>
              </a:rPr>
              <a:t> WILAYAH YANG TERDAMPAK </a:t>
            </a:r>
            <a:r>
              <a:rPr lang="id-ID" sz="1600" i="1" kern="100" dirty="0">
                <a:effectLst/>
                <a:latin typeface="Times New Roman" panose="02020603050405020304" pitchFamily="18" charset="0"/>
                <a:ea typeface="Calibri" panose="020F0502020204030204" pitchFamily="34" charset="0"/>
                <a:cs typeface="Times New Roman" panose="02020603050405020304" pitchFamily="18" charset="0"/>
              </a:rPr>
              <a:t>BLANKSPOT, </a:t>
            </a:r>
            <a:r>
              <a:rPr lang="id-ID" sz="1600" kern="100" dirty="0">
                <a:effectLst/>
                <a:latin typeface="Times New Roman" panose="02020603050405020304" pitchFamily="18" charset="0"/>
                <a:ea typeface="Calibri" panose="020F0502020204030204" pitchFamily="34" charset="0"/>
                <a:cs typeface="Times New Roman" panose="02020603050405020304" pitchFamily="18" charset="0"/>
              </a:rPr>
              <a:t>AGAR TERSEBARNYA  INFORMASI APLIKASI IPUSOKI KE SELURUH WILAYAH KAB.OKI</a:t>
            </a:r>
            <a:endParaRPr lang="en-ID" sz="16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7" name="image2.png">
            <a:extLst>
              <a:ext uri="{FF2B5EF4-FFF2-40B4-BE49-F238E27FC236}">
                <a16:creationId xmlns:a16="http://schemas.microsoft.com/office/drawing/2014/main" xmlns="" id="{7220B36B-C811-CF28-F35A-69C827FC0604}"/>
              </a:ext>
            </a:extLst>
          </p:cNvPr>
          <p:cNvPicPr/>
          <p:nvPr/>
        </p:nvPicPr>
        <p:blipFill>
          <a:blip r:embed="rId13"/>
          <a:srcRect/>
          <a:stretch>
            <a:fillRect/>
          </a:stretch>
        </p:blipFill>
        <p:spPr>
          <a:xfrm>
            <a:off x="16001916" y="378861"/>
            <a:ext cx="1645920" cy="979170"/>
          </a:xfrm>
          <a:prstGeom prst="rect">
            <a:avLst/>
          </a:prstGeom>
          <a:ln/>
        </p:spPr>
      </p:pic>
      <p:pic>
        <p:nvPicPr>
          <p:cNvPr id="28" name="Picture 27">
            <a:extLst>
              <a:ext uri="{FF2B5EF4-FFF2-40B4-BE49-F238E27FC236}">
                <a16:creationId xmlns:a16="http://schemas.microsoft.com/office/drawing/2014/main" xmlns="" id="{539F0CBF-8A8A-96A2-3E30-A88A1D06CB7A}"/>
              </a:ext>
            </a:extLst>
          </p:cNvPr>
          <p:cNvPicPr>
            <a:picLocks noChangeAspect="1"/>
          </p:cNvPicPr>
          <p:nvPr/>
        </p:nvPicPr>
        <p:blipFill>
          <a:blip r:embed="rId14"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
        <p:nvSpPr>
          <p:cNvPr id="34" name="Rectangle 33">
            <a:extLst>
              <a:ext uri="{FF2B5EF4-FFF2-40B4-BE49-F238E27FC236}">
                <a16:creationId xmlns:a16="http://schemas.microsoft.com/office/drawing/2014/main" xmlns="" id="{C710AB27-D304-4975-4D3B-8745B2FD782C}"/>
              </a:ext>
            </a:extLst>
          </p:cNvPr>
          <p:cNvSpPr/>
          <p:nvPr/>
        </p:nvSpPr>
        <p:spPr>
          <a:xfrm>
            <a:off x="3628705" y="8473733"/>
            <a:ext cx="4362333" cy="962750"/>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lvl="0">
              <a:spcAft>
                <a:spcPts val="800"/>
              </a:spcAft>
              <a:tabLst>
                <a:tab pos="457200" algn="l"/>
              </a:tabLst>
            </a:pPr>
            <a:r>
              <a:rPr lang="en-ID" sz="1600" kern="100" dirty="0">
                <a:latin typeface="Times New Roman" panose="02020603050405020304" pitchFamily="18" charset="0"/>
                <a:ea typeface="Calibri" panose="020F0502020204030204" pitchFamily="34" charset="0"/>
                <a:cs typeface="Times New Roman" panose="02020603050405020304" pitchFamily="18" charset="0"/>
              </a:rPr>
              <a:t>5</a:t>
            </a:r>
            <a:r>
              <a:rPr lang="en-ID" sz="1600" kern="100" dirty="0" smtClean="0">
                <a:latin typeface="Times New Roman" panose="02020603050405020304" pitchFamily="18" charset="0"/>
                <a:ea typeface="Calibri" panose="020F0502020204030204" pitchFamily="34" charset="0"/>
                <a:cs typeface="Times New Roman" panose="02020603050405020304" pitchFamily="18" charset="0"/>
              </a:rPr>
              <a:t>. </a:t>
            </a:r>
            <a:r>
              <a:rPr lang="en-ID" sz="1600" kern="100" dirty="0">
                <a:latin typeface="Times New Roman" panose="02020603050405020304" pitchFamily="18" charset="0"/>
                <a:ea typeface="Calibri" panose="020F0502020204030204" pitchFamily="34" charset="0"/>
                <a:cs typeface="Times New Roman" panose="02020603050405020304" pitchFamily="18" charset="0"/>
              </a:rPr>
              <a:t>TELAH MAMPU M</a:t>
            </a:r>
            <a:r>
              <a:rPr lang="en-ID" sz="1600" kern="100" dirty="0">
                <a:effectLst/>
                <a:latin typeface="Times New Roman" panose="02020603050405020304" pitchFamily="18" charset="0"/>
                <a:ea typeface="Calibri" panose="020F0502020204030204" pitchFamily="34" charset="0"/>
                <a:cs typeface="Times New Roman" panose="02020603050405020304" pitchFamily="18" charset="0"/>
              </a:rPr>
              <a:t>ENGANGGARAN INTERNAL, MENGGUNAKAN ANGGARAN SWAKELOLA (APBD)</a:t>
            </a:r>
          </a:p>
        </p:txBody>
      </p:sp>
      <p:pic>
        <p:nvPicPr>
          <p:cNvPr id="36" name="Picture 35">
            <a:extLst>
              <a:ext uri="{FF2B5EF4-FFF2-40B4-BE49-F238E27FC236}">
                <a16:creationId xmlns:a16="http://schemas.microsoft.com/office/drawing/2014/main" xmlns="" id="{F2329C1C-A2C6-90EB-1CA1-F592ABFBD7C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828742" y="4847791"/>
            <a:ext cx="2572058" cy="3638631"/>
          </a:xfrm>
          <a:prstGeom prst="rect">
            <a:avLst/>
          </a:prstGeom>
        </p:spPr>
      </p:pic>
      <p:pic>
        <p:nvPicPr>
          <p:cNvPr id="37" name="Picture 36">
            <a:extLst>
              <a:ext uri="{FF2B5EF4-FFF2-40B4-BE49-F238E27FC236}">
                <a16:creationId xmlns:a16="http://schemas.microsoft.com/office/drawing/2014/main" xmlns="" id="{F7434AB3-011A-FF80-0A59-0C183326B0B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245291" y="4907247"/>
            <a:ext cx="2513319" cy="3555534"/>
          </a:xfrm>
          <a:prstGeom prst="rect">
            <a:avLst/>
          </a:prstGeom>
        </p:spPr>
      </p:pic>
    </p:spTree>
    <p:extLst>
      <p:ext uri="{BB962C8B-B14F-4D97-AF65-F5344CB8AC3E}">
        <p14:creationId xmlns:p14="http://schemas.microsoft.com/office/powerpoint/2010/main" val="305877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69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p:cNvSpPr/>
          <p:nvPr/>
        </p:nvSpPr>
        <p:spPr>
          <a:xfrm>
            <a:off x="4461727"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4" name="Freeform 4"/>
          <p:cNvSpPr/>
          <p:nvPr/>
        </p:nvSpPr>
        <p:spPr>
          <a:xfrm>
            <a:off x="9252631"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5" name="Freeform 5"/>
          <p:cNvSpPr/>
          <p:nvPr/>
        </p:nvSpPr>
        <p:spPr>
          <a:xfrm>
            <a:off x="14043534"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grpSp>
        <p:nvGrpSpPr>
          <p:cNvPr id="6" name="Group 6"/>
          <p:cNvGrpSpPr/>
          <p:nvPr/>
        </p:nvGrpSpPr>
        <p:grpSpPr>
          <a:xfrm>
            <a:off x="1181695" y="952500"/>
            <a:ext cx="14639848" cy="7303153"/>
            <a:chOff x="0" y="0"/>
            <a:chExt cx="4842930" cy="2483873"/>
          </a:xfrm>
        </p:grpSpPr>
        <p:sp>
          <p:nvSpPr>
            <p:cNvPr id="7" name="Freeform 7"/>
            <p:cNvSpPr/>
            <p:nvPr/>
          </p:nvSpPr>
          <p:spPr>
            <a:xfrm>
              <a:off x="0" y="0"/>
              <a:ext cx="4842930" cy="2483873"/>
            </a:xfrm>
            <a:custGeom>
              <a:avLst/>
              <a:gdLst/>
              <a:ahLst/>
              <a:cxnLst/>
              <a:rect l="l" t="t" r="r" b="b"/>
              <a:pathLst>
                <a:path w="4842930" h="2483873">
                  <a:moveTo>
                    <a:pt x="9472" y="0"/>
                  </a:moveTo>
                  <a:lnTo>
                    <a:pt x="4833458" y="0"/>
                  </a:lnTo>
                  <a:cubicBezTo>
                    <a:pt x="4835971" y="0"/>
                    <a:pt x="4838380" y="998"/>
                    <a:pt x="4840156" y="2774"/>
                  </a:cubicBezTo>
                  <a:cubicBezTo>
                    <a:pt x="4841932" y="4551"/>
                    <a:pt x="4842930" y="6960"/>
                    <a:pt x="4842930" y="9472"/>
                  </a:cubicBezTo>
                  <a:lnTo>
                    <a:pt x="4842930" y="2474401"/>
                  </a:lnTo>
                  <a:cubicBezTo>
                    <a:pt x="4842930" y="2476913"/>
                    <a:pt x="4841932" y="2479323"/>
                    <a:pt x="4840156" y="2481099"/>
                  </a:cubicBezTo>
                  <a:cubicBezTo>
                    <a:pt x="4838380" y="2482875"/>
                    <a:pt x="4835971" y="2483873"/>
                    <a:pt x="4833458" y="2483873"/>
                  </a:cubicBezTo>
                  <a:lnTo>
                    <a:pt x="9472" y="2483873"/>
                  </a:lnTo>
                  <a:cubicBezTo>
                    <a:pt x="6960" y="2483873"/>
                    <a:pt x="4551" y="2482875"/>
                    <a:pt x="2774" y="2481099"/>
                  </a:cubicBezTo>
                  <a:cubicBezTo>
                    <a:pt x="998" y="2479323"/>
                    <a:pt x="0" y="2476913"/>
                    <a:pt x="0" y="2474401"/>
                  </a:cubicBezTo>
                  <a:lnTo>
                    <a:pt x="0" y="9472"/>
                  </a:lnTo>
                  <a:cubicBezTo>
                    <a:pt x="0" y="6960"/>
                    <a:pt x="998" y="4551"/>
                    <a:pt x="2774" y="2774"/>
                  </a:cubicBezTo>
                  <a:cubicBezTo>
                    <a:pt x="4551" y="998"/>
                    <a:pt x="6960" y="0"/>
                    <a:pt x="9472" y="0"/>
                  </a:cubicBezTo>
                  <a:close/>
                </a:path>
              </a:pathLst>
            </a:custGeom>
            <a:solidFill>
              <a:srgbClr val="F5EDD9"/>
            </a:solidFill>
          </p:spPr>
        </p:sp>
        <p:sp>
          <p:nvSpPr>
            <p:cNvPr id="8" name="TextBox 8"/>
            <p:cNvSpPr txBox="1"/>
            <p:nvPr/>
          </p:nvSpPr>
          <p:spPr>
            <a:xfrm>
              <a:off x="0" y="-76200"/>
              <a:ext cx="4842930" cy="2560073"/>
            </a:xfrm>
            <a:prstGeom prst="rect">
              <a:avLst/>
            </a:prstGeom>
          </p:spPr>
          <p:txBody>
            <a:bodyPr lIns="50800" tIns="50800" rIns="50800" bIns="50800" rtlCol="0" anchor="ctr"/>
            <a:lstStyle/>
            <a:p>
              <a:pPr algn="ctr">
                <a:lnSpc>
                  <a:spcPts val="2799"/>
                </a:lnSpc>
              </a:pPr>
              <a:endParaRPr/>
            </a:p>
          </p:txBody>
        </p:sp>
      </p:grpSp>
      <p:sp>
        <p:nvSpPr>
          <p:cNvPr id="9" name="Freeform 9"/>
          <p:cNvSpPr/>
          <p:nvPr/>
        </p:nvSpPr>
        <p:spPr>
          <a:xfrm rot="2018197" flipH="1">
            <a:off x="7975160" y="-1996155"/>
            <a:ext cx="13745044" cy="3992310"/>
          </a:xfrm>
          <a:custGeom>
            <a:avLst/>
            <a:gdLst/>
            <a:ahLst/>
            <a:cxnLst/>
            <a:rect l="l" t="t" r="r" b="b"/>
            <a:pathLst>
              <a:path w="13745044" h="3992310">
                <a:moveTo>
                  <a:pt x="13745044" y="0"/>
                </a:moveTo>
                <a:lnTo>
                  <a:pt x="0" y="0"/>
                </a:lnTo>
                <a:lnTo>
                  <a:pt x="0" y="3992310"/>
                </a:lnTo>
                <a:lnTo>
                  <a:pt x="13745044" y="3992310"/>
                </a:lnTo>
                <a:lnTo>
                  <a:pt x="13745044" y="0"/>
                </a:lnTo>
                <a:close/>
              </a:path>
            </a:pathLst>
          </a:custGeom>
          <a:blipFill>
            <a:blip r:embed="rId4"/>
            <a:stretch>
              <a:fillRect t="-96674"/>
            </a:stretch>
          </a:blipFill>
        </p:spPr>
      </p:sp>
      <p:sp>
        <p:nvSpPr>
          <p:cNvPr id="10" name="Freeform 10"/>
          <p:cNvSpPr/>
          <p:nvPr/>
        </p:nvSpPr>
        <p:spPr>
          <a:xfrm flipV="1">
            <a:off x="327676" y="364899"/>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1" name="Freeform 11"/>
          <p:cNvSpPr/>
          <p:nvPr/>
        </p:nvSpPr>
        <p:spPr>
          <a:xfrm flipH="1" flipV="1">
            <a:off x="5233642" y="349870"/>
            <a:ext cx="5071053" cy="563202"/>
          </a:xfrm>
          <a:custGeom>
            <a:avLst/>
            <a:gdLst/>
            <a:ahLst/>
            <a:cxnLst/>
            <a:rect l="l" t="t" r="r" b="b"/>
            <a:pathLst>
              <a:path w="5071053" h="563202">
                <a:moveTo>
                  <a:pt x="5071053" y="563202"/>
                </a:moveTo>
                <a:lnTo>
                  <a:pt x="0" y="563202"/>
                </a:lnTo>
                <a:lnTo>
                  <a:pt x="0" y="0"/>
                </a:lnTo>
                <a:lnTo>
                  <a:pt x="5071053" y="0"/>
                </a:lnTo>
                <a:lnTo>
                  <a:pt x="5071053" y="563202"/>
                </a:lnTo>
                <a:close/>
              </a:path>
            </a:pathLst>
          </a:custGeom>
          <a:blipFill>
            <a:blip r:embed="rId5"/>
            <a:stretch>
              <a:fillRect t="-1209667"/>
            </a:stretch>
          </a:blipFill>
        </p:spPr>
      </p:sp>
      <p:sp>
        <p:nvSpPr>
          <p:cNvPr id="12" name="Freeform 12"/>
          <p:cNvSpPr/>
          <p:nvPr/>
        </p:nvSpPr>
        <p:spPr>
          <a:xfrm rot="-5400000" flipH="1" flipV="1">
            <a:off x="-2365742" y="3015002"/>
            <a:ext cx="6300502" cy="794372"/>
          </a:xfrm>
          <a:custGeom>
            <a:avLst/>
            <a:gdLst/>
            <a:ahLst/>
            <a:cxnLst/>
            <a:rect l="l" t="t" r="r" b="b"/>
            <a:pathLst>
              <a:path w="5071053" h="563202">
                <a:moveTo>
                  <a:pt x="5071054" y="563203"/>
                </a:moveTo>
                <a:lnTo>
                  <a:pt x="0" y="563203"/>
                </a:lnTo>
                <a:lnTo>
                  <a:pt x="0" y="0"/>
                </a:lnTo>
                <a:lnTo>
                  <a:pt x="5071054" y="0"/>
                </a:lnTo>
                <a:lnTo>
                  <a:pt x="5071054" y="563203"/>
                </a:lnTo>
                <a:close/>
              </a:path>
            </a:pathLst>
          </a:custGeom>
          <a:blipFill>
            <a:blip r:embed="rId5"/>
            <a:stretch>
              <a:fillRect t="-1209667"/>
            </a:stretch>
          </a:blipFill>
        </p:spPr>
      </p:sp>
      <p:sp>
        <p:nvSpPr>
          <p:cNvPr id="13" name="Freeform 13"/>
          <p:cNvSpPr/>
          <p:nvPr/>
        </p:nvSpPr>
        <p:spPr>
          <a:xfrm rot="-10800000" flipV="1">
            <a:off x="10790572" y="8138892"/>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4" name="Freeform 14"/>
          <p:cNvSpPr/>
          <p:nvPr/>
        </p:nvSpPr>
        <p:spPr>
          <a:xfrm rot="-10800000" flipH="1" flipV="1">
            <a:off x="5856034" y="8103665"/>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sp>
      <p:sp>
        <p:nvSpPr>
          <p:cNvPr id="15" name="Freeform 15"/>
          <p:cNvSpPr/>
          <p:nvPr/>
        </p:nvSpPr>
        <p:spPr>
          <a:xfrm rot="-10800000" flipV="1">
            <a:off x="1668846" y="8103665"/>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6" name="Freeform 16"/>
          <p:cNvSpPr/>
          <p:nvPr/>
        </p:nvSpPr>
        <p:spPr>
          <a:xfrm rot="-5400000" flipV="1">
            <a:off x="-2380921" y="5209047"/>
            <a:ext cx="6300502" cy="794372"/>
          </a:xfrm>
          <a:custGeom>
            <a:avLst/>
            <a:gdLst/>
            <a:ahLst/>
            <a:cxnLst/>
            <a:rect l="l" t="t" r="r" b="b"/>
            <a:pathLst>
              <a:path w="5071053" h="563202">
                <a:moveTo>
                  <a:pt x="0" y="563203"/>
                </a:moveTo>
                <a:lnTo>
                  <a:pt x="5071054" y="563203"/>
                </a:lnTo>
                <a:lnTo>
                  <a:pt x="5071054" y="0"/>
                </a:lnTo>
                <a:lnTo>
                  <a:pt x="0" y="0"/>
                </a:lnTo>
                <a:lnTo>
                  <a:pt x="0" y="563203"/>
                </a:lnTo>
                <a:close/>
              </a:path>
            </a:pathLst>
          </a:custGeom>
          <a:blipFill>
            <a:blip r:embed="rId5"/>
            <a:stretch>
              <a:fillRect t="-1209667"/>
            </a:stretch>
          </a:blipFill>
        </p:spPr>
      </p:sp>
      <p:sp>
        <p:nvSpPr>
          <p:cNvPr id="17" name="Freeform 17"/>
          <p:cNvSpPr/>
          <p:nvPr/>
        </p:nvSpPr>
        <p:spPr>
          <a:xfrm flipV="1">
            <a:off x="9420830" y="349870"/>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8" name="Freeform 18"/>
          <p:cNvSpPr/>
          <p:nvPr/>
        </p:nvSpPr>
        <p:spPr>
          <a:xfrm rot="-5400000" flipH="1">
            <a:off x="13552440" y="4316646"/>
            <a:ext cx="5071053" cy="563202"/>
          </a:xfrm>
          <a:custGeom>
            <a:avLst/>
            <a:gdLst/>
            <a:ahLst/>
            <a:cxnLst/>
            <a:rect l="l" t="t" r="r" b="b"/>
            <a:pathLst>
              <a:path w="5071053" h="563202">
                <a:moveTo>
                  <a:pt x="5071054" y="0"/>
                </a:moveTo>
                <a:lnTo>
                  <a:pt x="0" y="0"/>
                </a:lnTo>
                <a:lnTo>
                  <a:pt x="0" y="563203"/>
                </a:lnTo>
                <a:lnTo>
                  <a:pt x="5071054" y="563203"/>
                </a:lnTo>
                <a:lnTo>
                  <a:pt x="5071054" y="0"/>
                </a:lnTo>
                <a:close/>
              </a:path>
            </a:pathLst>
          </a:custGeom>
          <a:blipFill>
            <a:blip r:embed="rId5"/>
            <a:stretch>
              <a:fillRect t="-1209667"/>
            </a:stretch>
          </a:blipFill>
        </p:spPr>
      </p:sp>
      <p:sp>
        <p:nvSpPr>
          <p:cNvPr id="19" name="Freeform 19"/>
          <p:cNvSpPr/>
          <p:nvPr/>
        </p:nvSpPr>
        <p:spPr>
          <a:xfrm rot="-5400000">
            <a:off x="13552440" y="5965127"/>
            <a:ext cx="5071053" cy="563202"/>
          </a:xfrm>
          <a:custGeom>
            <a:avLst/>
            <a:gdLst/>
            <a:ahLst/>
            <a:cxnLst/>
            <a:rect l="l" t="t" r="r" b="b"/>
            <a:pathLst>
              <a:path w="5071053" h="563202">
                <a:moveTo>
                  <a:pt x="0" y="0"/>
                </a:moveTo>
                <a:lnTo>
                  <a:pt x="5071054" y="0"/>
                </a:lnTo>
                <a:lnTo>
                  <a:pt x="5071054" y="563203"/>
                </a:lnTo>
                <a:lnTo>
                  <a:pt x="0" y="563203"/>
                </a:lnTo>
                <a:lnTo>
                  <a:pt x="0" y="0"/>
                </a:lnTo>
                <a:close/>
              </a:path>
            </a:pathLst>
          </a:custGeom>
          <a:blipFill>
            <a:blip r:embed="rId5"/>
            <a:stretch>
              <a:fillRect t="-1209667"/>
            </a:stretch>
          </a:blipFill>
        </p:spPr>
      </p:sp>
      <p:sp>
        <p:nvSpPr>
          <p:cNvPr id="20" name="Freeform 20"/>
          <p:cNvSpPr/>
          <p:nvPr/>
        </p:nvSpPr>
        <p:spPr>
          <a:xfrm flipH="1">
            <a:off x="-838200" y="7346603"/>
            <a:ext cx="2379378" cy="2902297"/>
          </a:xfrm>
          <a:custGeom>
            <a:avLst/>
            <a:gdLst/>
            <a:ahLst/>
            <a:cxnLst/>
            <a:rect l="l" t="t" r="r" b="b"/>
            <a:pathLst>
              <a:path w="2379378" h="2902297">
                <a:moveTo>
                  <a:pt x="2379378" y="0"/>
                </a:moveTo>
                <a:lnTo>
                  <a:pt x="0" y="0"/>
                </a:lnTo>
                <a:lnTo>
                  <a:pt x="0" y="2902297"/>
                </a:lnTo>
                <a:lnTo>
                  <a:pt x="2379378" y="2902297"/>
                </a:lnTo>
                <a:lnTo>
                  <a:pt x="2379378" y="0"/>
                </a:lnTo>
                <a:close/>
              </a:path>
            </a:pathLst>
          </a:custGeom>
          <a:blipFill>
            <a:blip r:embed="rId6"/>
            <a:stretch>
              <a:fillRect/>
            </a:stretch>
          </a:blipFill>
        </p:spPr>
      </p:sp>
      <p:sp>
        <p:nvSpPr>
          <p:cNvPr id="21" name="Freeform 21"/>
          <p:cNvSpPr/>
          <p:nvPr/>
        </p:nvSpPr>
        <p:spPr>
          <a:xfrm>
            <a:off x="424002" y="8480733"/>
            <a:ext cx="4175096" cy="1539567"/>
          </a:xfrm>
          <a:custGeom>
            <a:avLst/>
            <a:gdLst/>
            <a:ahLst/>
            <a:cxnLst/>
            <a:rect l="l" t="t" r="r" b="b"/>
            <a:pathLst>
              <a:path w="4175096" h="1539567">
                <a:moveTo>
                  <a:pt x="0" y="0"/>
                </a:moveTo>
                <a:lnTo>
                  <a:pt x="4175095" y="0"/>
                </a:lnTo>
                <a:lnTo>
                  <a:pt x="4175095" y="1539567"/>
                </a:lnTo>
                <a:lnTo>
                  <a:pt x="0" y="1539567"/>
                </a:lnTo>
                <a:lnTo>
                  <a:pt x="0" y="0"/>
                </a:lnTo>
                <a:close/>
              </a:path>
            </a:pathLst>
          </a:custGeom>
          <a:blipFill>
            <a:blip r:embed="rId7"/>
            <a:stretch>
              <a:fillRect/>
            </a:stretch>
          </a:blipFill>
        </p:spPr>
      </p:sp>
      <p:sp>
        <p:nvSpPr>
          <p:cNvPr id="25" name="Freeform 25"/>
          <p:cNvSpPr/>
          <p:nvPr/>
        </p:nvSpPr>
        <p:spPr>
          <a:xfrm>
            <a:off x="-196742"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26" name="TextBox 26"/>
          <p:cNvSpPr txBox="1"/>
          <p:nvPr/>
        </p:nvSpPr>
        <p:spPr>
          <a:xfrm>
            <a:off x="1148427" y="997099"/>
            <a:ext cx="12605469" cy="687817"/>
          </a:xfrm>
          <a:prstGeom prst="rect">
            <a:avLst/>
          </a:prstGeom>
        </p:spPr>
        <p:txBody>
          <a:bodyPr wrap="square" lIns="0" tIns="0" rIns="0" bIns="0" rtlCol="0" anchor="t">
            <a:spAutoFit/>
          </a:bodyPr>
          <a:lstStyle/>
          <a:p>
            <a:pPr algn="ctr">
              <a:lnSpc>
                <a:spcPts val="5599"/>
              </a:lnSpc>
              <a:spcBef>
                <a:spcPct val="0"/>
              </a:spcBef>
            </a:pPr>
            <a:r>
              <a:rPr lang="en-US" sz="3600" b="1" spc="239" dirty="0">
                <a:solidFill>
                  <a:srgbClr val="44312B"/>
                </a:solidFill>
                <a:latin typeface="Loubag Ultra-Bold"/>
                <a:ea typeface="Loubag Ultra-Bold"/>
                <a:cs typeface="Loubag Ultra-Bold"/>
                <a:sym typeface="Loubag Ultra-Bold"/>
              </a:rPr>
              <a:t>IMPLEMENTASI STRATEGI MARKETING</a:t>
            </a:r>
          </a:p>
        </p:txBody>
      </p:sp>
      <p:sp>
        <p:nvSpPr>
          <p:cNvPr id="28" name="Freeform 22">
            <a:extLst>
              <a:ext uri="{FF2B5EF4-FFF2-40B4-BE49-F238E27FC236}">
                <a16:creationId xmlns:a16="http://schemas.microsoft.com/office/drawing/2014/main" xmlns="" id="{F6C8CCE8-15E2-4C51-4977-DB72455CF4D2}"/>
              </a:ext>
            </a:extLst>
          </p:cNvPr>
          <p:cNvSpPr/>
          <p:nvPr/>
        </p:nvSpPr>
        <p:spPr>
          <a:xfrm rot="-486232">
            <a:off x="14332232" y="-294443"/>
            <a:ext cx="2183882" cy="1618802"/>
          </a:xfrm>
          <a:custGeom>
            <a:avLst/>
            <a:gdLst/>
            <a:ahLst/>
            <a:cxnLst/>
            <a:rect l="l" t="t" r="r" b="b"/>
            <a:pathLst>
              <a:path w="2183882" h="1618802">
                <a:moveTo>
                  <a:pt x="0" y="0"/>
                </a:moveTo>
                <a:lnTo>
                  <a:pt x="2183881" y="0"/>
                </a:lnTo>
                <a:lnTo>
                  <a:pt x="2183881" y="1618803"/>
                </a:lnTo>
                <a:lnTo>
                  <a:pt x="0" y="1618803"/>
                </a:lnTo>
                <a:lnTo>
                  <a:pt x="0" y="0"/>
                </a:lnTo>
                <a:close/>
              </a:path>
            </a:pathLst>
          </a:custGeom>
          <a:blipFill>
            <a:blip r:embed="rId8"/>
            <a:stretch>
              <a:fillRect/>
            </a:stretch>
          </a:blipFill>
        </p:spPr>
      </p:sp>
      <p:sp>
        <p:nvSpPr>
          <p:cNvPr id="29" name="Freeform 23">
            <a:extLst>
              <a:ext uri="{FF2B5EF4-FFF2-40B4-BE49-F238E27FC236}">
                <a16:creationId xmlns:a16="http://schemas.microsoft.com/office/drawing/2014/main" xmlns="" id="{B317061C-1E32-B6AB-DA97-0DEA8C1F09E4}"/>
              </a:ext>
            </a:extLst>
          </p:cNvPr>
          <p:cNvSpPr/>
          <p:nvPr/>
        </p:nvSpPr>
        <p:spPr>
          <a:xfrm rot="696389">
            <a:off x="15820825" y="619422"/>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8"/>
            <a:stretch>
              <a:fillRect/>
            </a:stretch>
          </a:blipFill>
        </p:spPr>
      </p:sp>
      <p:sp>
        <p:nvSpPr>
          <p:cNvPr id="30" name="Freeform 24">
            <a:extLst>
              <a:ext uri="{FF2B5EF4-FFF2-40B4-BE49-F238E27FC236}">
                <a16:creationId xmlns:a16="http://schemas.microsoft.com/office/drawing/2014/main" xmlns="" id="{F7F948B4-E73B-212F-295B-9C5A7EE39D5C}"/>
              </a:ext>
            </a:extLst>
          </p:cNvPr>
          <p:cNvSpPr/>
          <p:nvPr/>
        </p:nvSpPr>
        <p:spPr>
          <a:xfrm>
            <a:off x="15931014" y="-1057327"/>
            <a:ext cx="1674794" cy="1723039"/>
          </a:xfrm>
          <a:custGeom>
            <a:avLst/>
            <a:gdLst/>
            <a:ahLst/>
            <a:cxnLst/>
            <a:rect l="l" t="t" r="r" b="b"/>
            <a:pathLst>
              <a:path w="1674794" h="1723039">
                <a:moveTo>
                  <a:pt x="0" y="0"/>
                </a:moveTo>
                <a:lnTo>
                  <a:pt x="1674793" y="0"/>
                </a:lnTo>
                <a:lnTo>
                  <a:pt x="1674793" y="1723038"/>
                </a:lnTo>
                <a:lnTo>
                  <a:pt x="0" y="1723038"/>
                </a:lnTo>
                <a:lnTo>
                  <a:pt x="0" y="0"/>
                </a:lnTo>
                <a:close/>
              </a:path>
            </a:pathLst>
          </a:custGeom>
          <a:blipFill>
            <a:blip r:embed="rId9"/>
            <a:stretch>
              <a:fillRect/>
            </a:stretch>
          </a:blipFill>
        </p:spPr>
      </p:sp>
      <p:sp>
        <p:nvSpPr>
          <p:cNvPr id="31" name="Freeform 13">
            <a:extLst>
              <a:ext uri="{FF2B5EF4-FFF2-40B4-BE49-F238E27FC236}">
                <a16:creationId xmlns:a16="http://schemas.microsoft.com/office/drawing/2014/main" xmlns="" id="{B244D217-1095-D8F7-3779-1986D872B476}"/>
              </a:ext>
            </a:extLst>
          </p:cNvPr>
          <p:cNvSpPr/>
          <p:nvPr/>
        </p:nvSpPr>
        <p:spPr>
          <a:xfrm rot="-10800000" flipV="1">
            <a:off x="11321760" y="8474884"/>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32" name="Freeform 14">
            <a:extLst>
              <a:ext uri="{FF2B5EF4-FFF2-40B4-BE49-F238E27FC236}">
                <a16:creationId xmlns:a16="http://schemas.microsoft.com/office/drawing/2014/main" xmlns="" id="{AD44DA6E-8516-4232-0E25-56794640CE16}"/>
              </a:ext>
            </a:extLst>
          </p:cNvPr>
          <p:cNvSpPr/>
          <p:nvPr/>
        </p:nvSpPr>
        <p:spPr>
          <a:xfrm rot="-10800000" flipH="1" flipV="1">
            <a:off x="6387222" y="8439657"/>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sp>
      <p:sp>
        <p:nvSpPr>
          <p:cNvPr id="33" name="Freeform 15">
            <a:extLst>
              <a:ext uri="{FF2B5EF4-FFF2-40B4-BE49-F238E27FC236}">
                <a16:creationId xmlns:a16="http://schemas.microsoft.com/office/drawing/2014/main" xmlns="" id="{CF272E2F-2436-44FC-A3FA-4F6262B8EDC2}"/>
              </a:ext>
            </a:extLst>
          </p:cNvPr>
          <p:cNvSpPr/>
          <p:nvPr/>
        </p:nvSpPr>
        <p:spPr>
          <a:xfrm rot="-10800000" flipV="1">
            <a:off x="2200034" y="8439657"/>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pic>
        <p:nvPicPr>
          <p:cNvPr id="37" name="Picture 36">
            <a:extLst>
              <a:ext uri="{FF2B5EF4-FFF2-40B4-BE49-F238E27FC236}">
                <a16:creationId xmlns:a16="http://schemas.microsoft.com/office/drawing/2014/main" xmlns="" id="{995CE164-0126-EFBB-791E-4715FF37A9A4}"/>
              </a:ext>
            </a:extLst>
          </p:cNvPr>
          <p:cNvPicPr>
            <a:picLocks noChangeAspect="1"/>
          </p:cNvPicPr>
          <p:nvPr/>
        </p:nvPicPr>
        <p:blipFill>
          <a:blip r:embed="rId10" cstate="print">
            <a:extLst>
              <a:ext uri="{28A0092B-C50C-407E-A947-70E740481C1C}">
                <a14:useLocalDpi xmlns:a14="http://schemas.microsoft.com/office/drawing/2010/main" val="0"/>
              </a:ext>
            </a:extLst>
          </a:blip>
          <a:srcRect r="7788" b="17625"/>
          <a:stretch/>
        </p:blipFill>
        <p:spPr>
          <a:xfrm>
            <a:off x="4008965" y="2473969"/>
            <a:ext cx="11465163" cy="5669415"/>
          </a:xfrm>
          <a:prstGeom prst="rect">
            <a:avLst/>
          </a:prstGeom>
        </p:spPr>
      </p:pic>
      <p:sp>
        <p:nvSpPr>
          <p:cNvPr id="22" name="Rectangle 21">
            <a:extLst>
              <a:ext uri="{FF2B5EF4-FFF2-40B4-BE49-F238E27FC236}">
                <a16:creationId xmlns:a16="http://schemas.microsoft.com/office/drawing/2014/main" xmlns="" id="{97027C4A-C1F9-ED3A-FBF5-5B80BEFA23CA}"/>
              </a:ext>
            </a:extLst>
          </p:cNvPr>
          <p:cNvSpPr/>
          <p:nvPr/>
        </p:nvSpPr>
        <p:spPr>
          <a:xfrm>
            <a:off x="1587650" y="2413371"/>
            <a:ext cx="8165950" cy="1184834"/>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r>
              <a:rPr lang="en-US" sz="3200" dirty="0" err="1"/>
              <a:t>Menggunakan</a:t>
            </a:r>
            <a:r>
              <a:rPr lang="en-US" sz="3200" dirty="0"/>
              <a:t> </a:t>
            </a:r>
            <a:r>
              <a:rPr lang="en-US" sz="3200" dirty="0" err="1"/>
              <a:t>Konsep</a:t>
            </a:r>
            <a:r>
              <a:rPr lang="en-US" sz="3200" dirty="0"/>
              <a:t> 4P IC </a:t>
            </a:r>
          </a:p>
          <a:p>
            <a:r>
              <a:rPr lang="en-US" sz="3200" dirty="0"/>
              <a:t>(</a:t>
            </a:r>
            <a:r>
              <a:rPr lang="en-US" sz="3200" i="1" dirty="0"/>
              <a:t>Product, Price, Place, Promotion and Costumer</a:t>
            </a:r>
            <a:r>
              <a:rPr lang="en-US" sz="3200" dirty="0"/>
              <a:t>)</a:t>
            </a:r>
            <a:endParaRPr lang="en-ID" sz="3200" dirty="0"/>
          </a:p>
        </p:txBody>
      </p:sp>
      <p:pic>
        <p:nvPicPr>
          <p:cNvPr id="23" name="image2.png">
            <a:extLst>
              <a:ext uri="{FF2B5EF4-FFF2-40B4-BE49-F238E27FC236}">
                <a16:creationId xmlns:a16="http://schemas.microsoft.com/office/drawing/2014/main" xmlns="" id="{1A75C036-C8D8-EC05-E914-43BE14791E38}"/>
              </a:ext>
            </a:extLst>
          </p:cNvPr>
          <p:cNvPicPr/>
          <p:nvPr/>
        </p:nvPicPr>
        <p:blipFill>
          <a:blip r:embed="rId11"/>
          <a:srcRect/>
          <a:stretch>
            <a:fillRect/>
          </a:stretch>
        </p:blipFill>
        <p:spPr>
          <a:xfrm>
            <a:off x="16001916" y="378861"/>
            <a:ext cx="1645920" cy="979170"/>
          </a:xfrm>
          <a:prstGeom prst="rect">
            <a:avLst/>
          </a:prstGeom>
          <a:ln/>
        </p:spPr>
      </p:pic>
      <p:pic>
        <p:nvPicPr>
          <p:cNvPr id="24" name="Picture 23">
            <a:extLst>
              <a:ext uri="{FF2B5EF4-FFF2-40B4-BE49-F238E27FC236}">
                <a16:creationId xmlns:a16="http://schemas.microsoft.com/office/drawing/2014/main" xmlns="" id="{1C832720-D428-9F3F-8E29-97A975384944}"/>
              </a:ext>
            </a:extLst>
          </p:cNvPr>
          <p:cNvPicPr>
            <a:picLocks noChangeAspect="1"/>
          </p:cNvPicPr>
          <p:nvPr/>
        </p:nvPicPr>
        <p:blipFill>
          <a:blip r:embed="rId12"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0F9E3B5-4D65-D8E5-7340-B64779FD8CC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2E8A5552-3271-4D06-BCF0-4109AC02AA66}"/>
              </a:ext>
            </a:extLst>
          </p:cNvPr>
          <p:cNvSpPr/>
          <p:nvPr/>
        </p:nvSpPr>
        <p:spPr>
          <a:xfrm>
            <a:off x="-5369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26FDCD7A-D502-D683-964D-2DEA8B5AE9F0}"/>
              </a:ext>
            </a:extLst>
          </p:cNvPr>
          <p:cNvSpPr/>
          <p:nvPr/>
        </p:nvSpPr>
        <p:spPr>
          <a:xfrm>
            <a:off x="4461727"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4" name="Freeform 4">
            <a:extLst>
              <a:ext uri="{FF2B5EF4-FFF2-40B4-BE49-F238E27FC236}">
                <a16:creationId xmlns:a16="http://schemas.microsoft.com/office/drawing/2014/main" xmlns="" id="{918B5444-DB05-FBAB-3CC7-2EC98A74E331}"/>
              </a:ext>
            </a:extLst>
          </p:cNvPr>
          <p:cNvSpPr/>
          <p:nvPr/>
        </p:nvSpPr>
        <p:spPr>
          <a:xfrm>
            <a:off x="9252631"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5" name="Freeform 5">
            <a:extLst>
              <a:ext uri="{FF2B5EF4-FFF2-40B4-BE49-F238E27FC236}">
                <a16:creationId xmlns:a16="http://schemas.microsoft.com/office/drawing/2014/main" xmlns="" id="{57A3E51C-1B39-22FE-3E52-AC3EB0FD81FD}"/>
              </a:ext>
            </a:extLst>
          </p:cNvPr>
          <p:cNvSpPr/>
          <p:nvPr/>
        </p:nvSpPr>
        <p:spPr>
          <a:xfrm>
            <a:off x="14043534"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grpSp>
        <p:nvGrpSpPr>
          <p:cNvPr id="6" name="Group 6">
            <a:extLst>
              <a:ext uri="{FF2B5EF4-FFF2-40B4-BE49-F238E27FC236}">
                <a16:creationId xmlns:a16="http://schemas.microsoft.com/office/drawing/2014/main" xmlns="" id="{D7ECCEAD-A313-FCFC-723A-40504FAB0ADB}"/>
              </a:ext>
            </a:extLst>
          </p:cNvPr>
          <p:cNvGrpSpPr/>
          <p:nvPr/>
        </p:nvGrpSpPr>
        <p:grpSpPr>
          <a:xfrm>
            <a:off x="1181695" y="952500"/>
            <a:ext cx="14639848" cy="7303153"/>
            <a:chOff x="0" y="0"/>
            <a:chExt cx="4842930" cy="2483873"/>
          </a:xfrm>
        </p:grpSpPr>
        <p:sp>
          <p:nvSpPr>
            <p:cNvPr id="7" name="Freeform 7">
              <a:extLst>
                <a:ext uri="{FF2B5EF4-FFF2-40B4-BE49-F238E27FC236}">
                  <a16:creationId xmlns:a16="http://schemas.microsoft.com/office/drawing/2014/main" xmlns="" id="{363A12FA-7B84-20AB-1ADA-558DD9E0FC0D}"/>
                </a:ext>
              </a:extLst>
            </p:cNvPr>
            <p:cNvSpPr/>
            <p:nvPr/>
          </p:nvSpPr>
          <p:spPr>
            <a:xfrm>
              <a:off x="0" y="0"/>
              <a:ext cx="4842930" cy="2483873"/>
            </a:xfrm>
            <a:custGeom>
              <a:avLst/>
              <a:gdLst/>
              <a:ahLst/>
              <a:cxnLst/>
              <a:rect l="l" t="t" r="r" b="b"/>
              <a:pathLst>
                <a:path w="4842930" h="2483873">
                  <a:moveTo>
                    <a:pt x="9472" y="0"/>
                  </a:moveTo>
                  <a:lnTo>
                    <a:pt x="4833458" y="0"/>
                  </a:lnTo>
                  <a:cubicBezTo>
                    <a:pt x="4835971" y="0"/>
                    <a:pt x="4838380" y="998"/>
                    <a:pt x="4840156" y="2774"/>
                  </a:cubicBezTo>
                  <a:cubicBezTo>
                    <a:pt x="4841932" y="4551"/>
                    <a:pt x="4842930" y="6960"/>
                    <a:pt x="4842930" y="9472"/>
                  </a:cubicBezTo>
                  <a:lnTo>
                    <a:pt x="4842930" y="2474401"/>
                  </a:lnTo>
                  <a:cubicBezTo>
                    <a:pt x="4842930" y="2476913"/>
                    <a:pt x="4841932" y="2479323"/>
                    <a:pt x="4840156" y="2481099"/>
                  </a:cubicBezTo>
                  <a:cubicBezTo>
                    <a:pt x="4838380" y="2482875"/>
                    <a:pt x="4835971" y="2483873"/>
                    <a:pt x="4833458" y="2483873"/>
                  </a:cubicBezTo>
                  <a:lnTo>
                    <a:pt x="9472" y="2483873"/>
                  </a:lnTo>
                  <a:cubicBezTo>
                    <a:pt x="6960" y="2483873"/>
                    <a:pt x="4551" y="2482875"/>
                    <a:pt x="2774" y="2481099"/>
                  </a:cubicBezTo>
                  <a:cubicBezTo>
                    <a:pt x="998" y="2479323"/>
                    <a:pt x="0" y="2476913"/>
                    <a:pt x="0" y="2474401"/>
                  </a:cubicBezTo>
                  <a:lnTo>
                    <a:pt x="0" y="9472"/>
                  </a:lnTo>
                  <a:cubicBezTo>
                    <a:pt x="0" y="6960"/>
                    <a:pt x="998" y="4551"/>
                    <a:pt x="2774" y="2774"/>
                  </a:cubicBezTo>
                  <a:cubicBezTo>
                    <a:pt x="4551" y="998"/>
                    <a:pt x="6960" y="0"/>
                    <a:pt x="9472" y="0"/>
                  </a:cubicBezTo>
                  <a:close/>
                </a:path>
              </a:pathLst>
            </a:custGeom>
            <a:solidFill>
              <a:srgbClr val="F5EDD9"/>
            </a:solidFill>
          </p:spPr>
        </p:sp>
        <p:sp>
          <p:nvSpPr>
            <p:cNvPr id="8" name="TextBox 8">
              <a:extLst>
                <a:ext uri="{FF2B5EF4-FFF2-40B4-BE49-F238E27FC236}">
                  <a16:creationId xmlns:a16="http://schemas.microsoft.com/office/drawing/2014/main" xmlns="" id="{1C38846E-ACB8-5F11-0DDF-F4B65858D2EF}"/>
                </a:ext>
              </a:extLst>
            </p:cNvPr>
            <p:cNvSpPr txBox="1"/>
            <p:nvPr/>
          </p:nvSpPr>
          <p:spPr>
            <a:xfrm>
              <a:off x="0" y="-76200"/>
              <a:ext cx="4842930" cy="2560073"/>
            </a:xfrm>
            <a:prstGeom prst="rect">
              <a:avLst/>
            </a:prstGeom>
          </p:spPr>
          <p:txBody>
            <a:bodyPr lIns="50800" tIns="50800" rIns="50800" bIns="50800" rtlCol="0" anchor="ctr"/>
            <a:lstStyle/>
            <a:p>
              <a:pPr algn="ctr">
                <a:lnSpc>
                  <a:spcPts val="2799"/>
                </a:lnSpc>
              </a:pPr>
              <a:endParaRPr/>
            </a:p>
          </p:txBody>
        </p:sp>
      </p:grpSp>
      <p:sp>
        <p:nvSpPr>
          <p:cNvPr id="9" name="Freeform 9">
            <a:extLst>
              <a:ext uri="{FF2B5EF4-FFF2-40B4-BE49-F238E27FC236}">
                <a16:creationId xmlns:a16="http://schemas.microsoft.com/office/drawing/2014/main" xmlns="" id="{4977550A-636C-F7A2-FD06-D51AF1BA3988}"/>
              </a:ext>
            </a:extLst>
          </p:cNvPr>
          <p:cNvSpPr/>
          <p:nvPr/>
        </p:nvSpPr>
        <p:spPr>
          <a:xfrm rot="2018197" flipH="1">
            <a:off x="7975160" y="-1996155"/>
            <a:ext cx="13745044" cy="3992310"/>
          </a:xfrm>
          <a:custGeom>
            <a:avLst/>
            <a:gdLst/>
            <a:ahLst/>
            <a:cxnLst/>
            <a:rect l="l" t="t" r="r" b="b"/>
            <a:pathLst>
              <a:path w="13745044" h="3992310">
                <a:moveTo>
                  <a:pt x="13745044" y="0"/>
                </a:moveTo>
                <a:lnTo>
                  <a:pt x="0" y="0"/>
                </a:lnTo>
                <a:lnTo>
                  <a:pt x="0" y="3992310"/>
                </a:lnTo>
                <a:lnTo>
                  <a:pt x="13745044" y="3992310"/>
                </a:lnTo>
                <a:lnTo>
                  <a:pt x="13745044" y="0"/>
                </a:lnTo>
                <a:close/>
              </a:path>
            </a:pathLst>
          </a:custGeom>
          <a:blipFill>
            <a:blip r:embed="rId4"/>
            <a:stretch>
              <a:fillRect t="-96674"/>
            </a:stretch>
          </a:blipFill>
        </p:spPr>
      </p:sp>
      <p:sp>
        <p:nvSpPr>
          <p:cNvPr id="10" name="Freeform 10">
            <a:extLst>
              <a:ext uri="{FF2B5EF4-FFF2-40B4-BE49-F238E27FC236}">
                <a16:creationId xmlns:a16="http://schemas.microsoft.com/office/drawing/2014/main" xmlns="" id="{0EA82E49-0211-DBD7-1305-C96DF106F865}"/>
              </a:ext>
            </a:extLst>
          </p:cNvPr>
          <p:cNvSpPr/>
          <p:nvPr/>
        </p:nvSpPr>
        <p:spPr>
          <a:xfrm flipV="1">
            <a:off x="327676" y="364899"/>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1" name="Freeform 11">
            <a:extLst>
              <a:ext uri="{FF2B5EF4-FFF2-40B4-BE49-F238E27FC236}">
                <a16:creationId xmlns:a16="http://schemas.microsoft.com/office/drawing/2014/main" xmlns="" id="{4BDB0374-854C-CEC9-AF74-00E1E5A0235D}"/>
              </a:ext>
            </a:extLst>
          </p:cNvPr>
          <p:cNvSpPr/>
          <p:nvPr/>
        </p:nvSpPr>
        <p:spPr>
          <a:xfrm flipH="1" flipV="1">
            <a:off x="5233642" y="349870"/>
            <a:ext cx="5071053" cy="563202"/>
          </a:xfrm>
          <a:custGeom>
            <a:avLst/>
            <a:gdLst/>
            <a:ahLst/>
            <a:cxnLst/>
            <a:rect l="l" t="t" r="r" b="b"/>
            <a:pathLst>
              <a:path w="5071053" h="563202">
                <a:moveTo>
                  <a:pt x="5071053" y="563202"/>
                </a:moveTo>
                <a:lnTo>
                  <a:pt x="0" y="563202"/>
                </a:lnTo>
                <a:lnTo>
                  <a:pt x="0" y="0"/>
                </a:lnTo>
                <a:lnTo>
                  <a:pt x="5071053" y="0"/>
                </a:lnTo>
                <a:lnTo>
                  <a:pt x="5071053" y="563202"/>
                </a:lnTo>
                <a:close/>
              </a:path>
            </a:pathLst>
          </a:custGeom>
          <a:blipFill>
            <a:blip r:embed="rId5"/>
            <a:stretch>
              <a:fillRect t="-1209667"/>
            </a:stretch>
          </a:blipFill>
        </p:spPr>
      </p:sp>
      <p:sp>
        <p:nvSpPr>
          <p:cNvPr id="12" name="Freeform 12">
            <a:extLst>
              <a:ext uri="{FF2B5EF4-FFF2-40B4-BE49-F238E27FC236}">
                <a16:creationId xmlns:a16="http://schemas.microsoft.com/office/drawing/2014/main" xmlns="" id="{C9037B50-E61B-6547-E425-7C06D442561F}"/>
              </a:ext>
            </a:extLst>
          </p:cNvPr>
          <p:cNvSpPr/>
          <p:nvPr/>
        </p:nvSpPr>
        <p:spPr>
          <a:xfrm rot="-5400000" flipH="1" flipV="1">
            <a:off x="-2365742" y="3015002"/>
            <a:ext cx="6300502" cy="794372"/>
          </a:xfrm>
          <a:custGeom>
            <a:avLst/>
            <a:gdLst/>
            <a:ahLst/>
            <a:cxnLst/>
            <a:rect l="l" t="t" r="r" b="b"/>
            <a:pathLst>
              <a:path w="5071053" h="563202">
                <a:moveTo>
                  <a:pt x="5071054" y="563203"/>
                </a:moveTo>
                <a:lnTo>
                  <a:pt x="0" y="563203"/>
                </a:lnTo>
                <a:lnTo>
                  <a:pt x="0" y="0"/>
                </a:lnTo>
                <a:lnTo>
                  <a:pt x="5071054" y="0"/>
                </a:lnTo>
                <a:lnTo>
                  <a:pt x="5071054" y="563203"/>
                </a:lnTo>
                <a:close/>
              </a:path>
            </a:pathLst>
          </a:custGeom>
          <a:blipFill>
            <a:blip r:embed="rId5"/>
            <a:stretch>
              <a:fillRect t="-1209667"/>
            </a:stretch>
          </a:blipFill>
        </p:spPr>
      </p:sp>
      <p:sp>
        <p:nvSpPr>
          <p:cNvPr id="13" name="Freeform 13">
            <a:extLst>
              <a:ext uri="{FF2B5EF4-FFF2-40B4-BE49-F238E27FC236}">
                <a16:creationId xmlns:a16="http://schemas.microsoft.com/office/drawing/2014/main" xmlns="" id="{298525F2-5905-5C5B-EBD3-C1D025FAEF7A}"/>
              </a:ext>
            </a:extLst>
          </p:cNvPr>
          <p:cNvSpPr/>
          <p:nvPr/>
        </p:nvSpPr>
        <p:spPr>
          <a:xfrm rot="-10800000" flipV="1">
            <a:off x="10790572" y="8138892"/>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4" name="Freeform 14">
            <a:extLst>
              <a:ext uri="{FF2B5EF4-FFF2-40B4-BE49-F238E27FC236}">
                <a16:creationId xmlns:a16="http://schemas.microsoft.com/office/drawing/2014/main" xmlns="" id="{FF50F259-7FC8-0C10-E51F-EA69DC173DAF}"/>
              </a:ext>
            </a:extLst>
          </p:cNvPr>
          <p:cNvSpPr/>
          <p:nvPr/>
        </p:nvSpPr>
        <p:spPr>
          <a:xfrm rot="-10800000" flipH="1" flipV="1">
            <a:off x="5856034" y="8103665"/>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sp>
      <p:sp>
        <p:nvSpPr>
          <p:cNvPr id="15" name="Freeform 15">
            <a:extLst>
              <a:ext uri="{FF2B5EF4-FFF2-40B4-BE49-F238E27FC236}">
                <a16:creationId xmlns:a16="http://schemas.microsoft.com/office/drawing/2014/main" xmlns="" id="{BEB5D5D3-E6EA-6AFB-2DFB-7B0A09CD3039}"/>
              </a:ext>
            </a:extLst>
          </p:cNvPr>
          <p:cNvSpPr/>
          <p:nvPr/>
        </p:nvSpPr>
        <p:spPr>
          <a:xfrm rot="-10800000" flipV="1">
            <a:off x="1668846" y="8103665"/>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6" name="Freeform 16">
            <a:extLst>
              <a:ext uri="{FF2B5EF4-FFF2-40B4-BE49-F238E27FC236}">
                <a16:creationId xmlns:a16="http://schemas.microsoft.com/office/drawing/2014/main" xmlns="" id="{DF3F4CDB-1835-2637-4A6D-20474E0B8A26}"/>
              </a:ext>
            </a:extLst>
          </p:cNvPr>
          <p:cNvSpPr/>
          <p:nvPr/>
        </p:nvSpPr>
        <p:spPr>
          <a:xfrm rot="-5400000" flipV="1">
            <a:off x="-2380921" y="5209047"/>
            <a:ext cx="6300502" cy="794372"/>
          </a:xfrm>
          <a:custGeom>
            <a:avLst/>
            <a:gdLst/>
            <a:ahLst/>
            <a:cxnLst/>
            <a:rect l="l" t="t" r="r" b="b"/>
            <a:pathLst>
              <a:path w="5071053" h="563202">
                <a:moveTo>
                  <a:pt x="0" y="563203"/>
                </a:moveTo>
                <a:lnTo>
                  <a:pt x="5071054" y="563203"/>
                </a:lnTo>
                <a:lnTo>
                  <a:pt x="5071054" y="0"/>
                </a:lnTo>
                <a:lnTo>
                  <a:pt x="0" y="0"/>
                </a:lnTo>
                <a:lnTo>
                  <a:pt x="0" y="563203"/>
                </a:lnTo>
                <a:close/>
              </a:path>
            </a:pathLst>
          </a:custGeom>
          <a:blipFill>
            <a:blip r:embed="rId5"/>
            <a:stretch>
              <a:fillRect t="-1209667"/>
            </a:stretch>
          </a:blipFill>
        </p:spPr>
      </p:sp>
      <p:sp>
        <p:nvSpPr>
          <p:cNvPr id="17" name="Freeform 17">
            <a:extLst>
              <a:ext uri="{FF2B5EF4-FFF2-40B4-BE49-F238E27FC236}">
                <a16:creationId xmlns:a16="http://schemas.microsoft.com/office/drawing/2014/main" xmlns="" id="{BBB6E0B0-D972-1AF8-31E2-DF18E02B930E}"/>
              </a:ext>
            </a:extLst>
          </p:cNvPr>
          <p:cNvSpPr/>
          <p:nvPr/>
        </p:nvSpPr>
        <p:spPr>
          <a:xfrm flipV="1">
            <a:off x="9420830" y="349870"/>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8" name="Freeform 18">
            <a:extLst>
              <a:ext uri="{FF2B5EF4-FFF2-40B4-BE49-F238E27FC236}">
                <a16:creationId xmlns:a16="http://schemas.microsoft.com/office/drawing/2014/main" xmlns="" id="{4460FDFF-8BB7-8F41-E7FB-559983382A92}"/>
              </a:ext>
            </a:extLst>
          </p:cNvPr>
          <p:cNvSpPr/>
          <p:nvPr/>
        </p:nvSpPr>
        <p:spPr>
          <a:xfrm rot="-5400000" flipH="1">
            <a:off x="13552440" y="4316646"/>
            <a:ext cx="5071053" cy="563202"/>
          </a:xfrm>
          <a:custGeom>
            <a:avLst/>
            <a:gdLst/>
            <a:ahLst/>
            <a:cxnLst/>
            <a:rect l="l" t="t" r="r" b="b"/>
            <a:pathLst>
              <a:path w="5071053" h="563202">
                <a:moveTo>
                  <a:pt x="5071054" y="0"/>
                </a:moveTo>
                <a:lnTo>
                  <a:pt x="0" y="0"/>
                </a:lnTo>
                <a:lnTo>
                  <a:pt x="0" y="563203"/>
                </a:lnTo>
                <a:lnTo>
                  <a:pt x="5071054" y="563203"/>
                </a:lnTo>
                <a:lnTo>
                  <a:pt x="5071054" y="0"/>
                </a:lnTo>
                <a:close/>
              </a:path>
            </a:pathLst>
          </a:custGeom>
          <a:blipFill>
            <a:blip r:embed="rId5"/>
            <a:stretch>
              <a:fillRect t="-1209667"/>
            </a:stretch>
          </a:blipFill>
        </p:spPr>
      </p:sp>
      <p:sp>
        <p:nvSpPr>
          <p:cNvPr id="19" name="Freeform 19">
            <a:extLst>
              <a:ext uri="{FF2B5EF4-FFF2-40B4-BE49-F238E27FC236}">
                <a16:creationId xmlns:a16="http://schemas.microsoft.com/office/drawing/2014/main" xmlns="" id="{2B644BCC-4164-D97B-8B61-20F161206165}"/>
              </a:ext>
            </a:extLst>
          </p:cNvPr>
          <p:cNvSpPr/>
          <p:nvPr/>
        </p:nvSpPr>
        <p:spPr>
          <a:xfrm rot="-5400000">
            <a:off x="13552440" y="5965127"/>
            <a:ext cx="5071053" cy="563202"/>
          </a:xfrm>
          <a:custGeom>
            <a:avLst/>
            <a:gdLst/>
            <a:ahLst/>
            <a:cxnLst/>
            <a:rect l="l" t="t" r="r" b="b"/>
            <a:pathLst>
              <a:path w="5071053" h="563202">
                <a:moveTo>
                  <a:pt x="0" y="0"/>
                </a:moveTo>
                <a:lnTo>
                  <a:pt x="5071054" y="0"/>
                </a:lnTo>
                <a:lnTo>
                  <a:pt x="5071054" y="563203"/>
                </a:lnTo>
                <a:lnTo>
                  <a:pt x="0" y="563203"/>
                </a:lnTo>
                <a:lnTo>
                  <a:pt x="0" y="0"/>
                </a:lnTo>
                <a:close/>
              </a:path>
            </a:pathLst>
          </a:custGeom>
          <a:blipFill>
            <a:blip r:embed="rId5"/>
            <a:stretch>
              <a:fillRect t="-1209667"/>
            </a:stretch>
          </a:blipFill>
        </p:spPr>
      </p:sp>
      <p:sp>
        <p:nvSpPr>
          <p:cNvPr id="20" name="Freeform 20">
            <a:extLst>
              <a:ext uri="{FF2B5EF4-FFF2-40B4-BE49-F238E27FC236}">
                <a16:creationId xmlns:a16="http://schemas.microsoft.com/office/drawing/2014/main" xmlns="" id="{541C67B8-7591-9622-47C7-40AE4E39824E}"/>
              </a:ext>
            </a:extLst>
          </p:cNvPr>
          <p:cNvSpPr/>
          <p:nvPr/>
        </p:nvSpPr>
        <p:spPr>
          <a:xfrm flipH="1">
            <a:off x="-838200" y="7346603"/>
            <a:ext cx="2379378" cy="2902297"/>
          </a:xfrm>
          <a:custGeom>
            <a:avLst/>
            <a:gdLst/>
            <a:ahLst/>
            <a:cxnLst/>
            <a:rect l="l" t="t" r="r" b="b"/>
            <a:pathLst>
              <a:path w="2379378" h="2902297">
                <a:moveTo>
                  <a:pt x="2379378" y="0"/>
                </a:moveTo>
                <a:lnTo>
                  <a:pt x="0" y="0"/>
                </a:lnTo>
                <a:lnTo>
                  <a:pt x="0" y="2902297"/>
                </a:lnTo>
                <a:lnTo>
                  <a:pt x="2379378" y="2902297"/>
                </a:lnTo>
                <a:lnTo>
                  <a:pt x="2379378" y="0"/>
                </a:lnTo>
                <a:close/>
              </a:path>
            </a:pathLst>
          </a:custGeom>
          <a:blipFill>
            <a:blip r:embed="rId6"/>
            <a:stretch>
              <a:fillRect/>
            </a:stretch>
          </a:blipFill>
        </p:spPr>
      </p:sp>
      <p:sp>
        <p:nvSpPr>
          <p:cNvPr id="21" name="Freeform 21">
            <a:extLst>
              <a:ext uri="{FF2B5EF4-FFF2-40B4-BE49-F238E27FC236}">
                <a16:creationId xmlns:a16="http://schemas.microsoft.com/office/drawing/2014/main" xmlns="" id="{3CF60BC9-CBE8-F1AD-549E-64ADD39B9662}"/>
              </a:ext>
            </a:extLst>
          </p:cNvPr>
          <p:cNvSpPr/>
          <p:nvPr/>
        </p:nvSpPr>
        <p:spPr>
          <a:xfrm>
            <a:off x="424002" y="8480733"/>
            <a:ext cx="4175096" cy="1539567"/>
          </a:xfrm>
          <a:custGeom>
            <a:avLst/>
            <a:gdLst/>
            <a:ahLst/>
            <a:cxnLst/>
            <a:rect l="l" t="t" r="r" b="b"/>
            <a:pathLst>
              <a:path w="4175096" h="1539567">
                <a:moveTo>
                  <a:pt x="0" y="0"/>
                </a:moveTo>
                <a:lnTo>
                  <a:pt x="4175095" y="0"/>
                </a:lnTo>
                <a:lnTo>
                  <a:pt x="4175095" y="1539567"/>
                </a:lnTo>
                <a:lnTo>
                  <a:pt x="0" y="1539567"/>
                </a:lnTo>
                <a:lnTo>
                  <a:pt x="0" y="0"/>
                </a:lnTo>
                <a:close/>
              </a:path>
            </a:pathLst>
          </a:custGeom>
          <a:blipFill>
            <a:blip r:embed="rId7"/>
            <a:stretch>
              <a:fillRect/>
            </a:stretch>
          </a:blipFill>
        </p:spPr>
      </p:sp>
      <p:sp>
        <p:nvSpPr>
          <p:cNvPr id="25" name="Freeform 25">
            <a:extLst>
              <a:ext uri="{FF2B5EF4-FFF2-40B4-BE49-F238E27FC236}">
                <a16:creationId xmlns:a16="http://schemas.microsoft.com/office/drawing/2014/main" xmlns="" id="{9DA2FA5F-BD8E-FC15-86EF-73FE20323ADA}"/>
              </a:ext>
            </a:extLst>
          </p:cNvPr>
          <p:cNvSpPr/>
          <p:nvPr/>
        </p:nvSpPr>
        <p:spPr>
          <a:xfrm>
            <a:off x="-196742"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28" name="Freeform 22">
            <a:extLst>
              <a:ext uri="{FF2B5EF4-FFF2-40B4-BE49-F238E27FC236}">
                <a16:creationId xmlns:a16="http://schemas.microsoft.com/office/drawing/2014/main" xmlns="" id="{07AE6F04-0FC0-1CFA-FEC6-B9EC1B85D666}"/>
              </a:ext>
            </a:extLst>
          </p:cNvPr>
          <p:cNvSpPr/>
          <p:nvPr/>
        </p:nvSpPr>
        <p:spPr>
          <a:xfrm rot="-486232">
            <a:off x="14332232" y="-294443"/>
            <a:ext cx="2183882" cy="1618802"/>
          </a:xfrm>
          <a:custGeom>
            <a:avLst/>
            <a:gdLst/>
            <a:ahLst/>
            <a:cxnLst/>
            <a:rect l="l" t="t" r="r" b="b"/>
            <a:pathLst>
              <a:path w="2183882" h="1618802">
                <a:moveTo>
                  <a:pt x="0" y="0"/>
                </a:moveTo>
                <a:lnTo>
                  <a:pt x="2183881" y="0"/>
                </a:lnTo>
                <a:lnTo>
                  <a:pt x="2183881" y="1618803"/>
                </a:lnTo>
                <a:lnTo>
                  <a:pt x="0" y="1618803"/>
                </a:lnTo>
                <a:lnTo>
                  <a:pt x="0" y="0"/>
                </a:lnTo>
                <a:close/>
              </a:path>
            </a:pathLst>
          </a:custGeom>
          <a:blipFill>
            <a:blip r:embed="rId8"/>
            <a:stretch>
              <a:fillRect/>
            </a:stretch>
          </a:blipFill>
        </p:spPr>
      </p:sp>
      <p:sp>
        <p:nvSpPr>
          <p:cNvPr id="29" name="Freeform 23">
            <a:extLst>
              <a:ext uri="{FF2B5EF4-FFF2-40B4-BE49-F238E27FC236}">
                <a16:creationId xmlns:a16="http://schemas.microsoft.com/office/drawing/2014/main" xmlns="" id="{61DC0608-A934-04F1-D295-2829631D8849}"/>
              </a:ext>
            </a:extLst>
          </p:cNvPr>
          <p:cNvSpPr/>
          <p:nvPr/>
        </p:nvSpPr>
        <p:spPr>
          <a:xfrm rot="696389">
            <a:off x="15820825" y="619422"/>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8"/>
            <a:stretch>
              <a:fillRect/>
            </a:stretch>
          </a:blipFill>
        </p:spPr>
      </p:sp>
      <p:sp>
        <p:nvSpPr>
          <p:cNvPr id="30" name="Freeform 24">
            <a:extLst>
              <a:ext uri="{FF2B5EF4-FFF2-40B4-BE49-F238E27FC236}">
                <a16:creationId xmlns:a16="http://schemas.microsoft.com/office/drawing/2014/main" xmlns="" id="{051D35EC-4BC6-E211-5C82-3691F912DBC2}"/>
              </a:ext>
            </a:extLst>
          </p:cNvPr>
          <p:cNvSpPr/>
          <p:nvPr/>
        </p:nvSpPr>
        <p:spPr>
          <a:xfrm>
            <a:off x="15931014" y="-1057327"/>
            <a:ext cx="1674794" cy="1723039"/>
          </a:xfrm>
          <a:custGeom>
            <a:avLst/>
            <a:gdLst/>
            <a:ahLst/>
            <a:cxnLst/>
            <a:rect l="l" t="t" r="r" b="b"/>
            <a:pathLst>
              <a:path w="1674794" h="1723039">
                <a:moveTo>
                  <a:pt x="0" y="0"/>
                </a:moveTo>
                <a:lnTo>
                  <a:pt x="1674793" y="0"/>
                </a:lnTo>
                <a:lnTo>
                  <a:pt x="1674793" y="1723038"/>
                </a:lnTo>
                <a:lnTo>
                  <a:pt x="0" y="1723038"/>
                </a:lnTo>
                <a:lnTo>
                  <a:pt x="0" y="0"/>
                </a:lnTo>
                <a:close/>
              </a:path>
            </a:pathLst>
          </a:custGeom>
          <a:blipFill>
            <a:blip r:embed="rId9"/>
            <a:stretch>
              <a:fillRect/>
            </a:stretch>
          </a:blipFill>
        </p:spPr>
      </p:sp>
      <p:sp>
        <p:nvSpPr>
          <p:cNvPr id="31" name="Freeform 13">
            <a:extLst>
              <a:ext uri="{FF2B5EF4-FFF2-40B4-BE49-F238E27FC236}">
                <a16:creationId xmlns:a16="http://schemas.microsoft.com/office/drawing/2014/main" xmlns="" id="{62113290-2ECF-A5EB-CD0A-92B9799D07DE}"/>
              </a:ext>
            </a:extLst>
          </p:cNvPr>
          <p:cNvSpPr/>
          <p:nvPr/>
        </p:nvSpPr>
        <p:spPr>
          <a:xfrm rot="-10800000" flipV="1">
            <a:off x="11321760" y="8474884"/>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32" name="Freeform 14">
            <a:extLst>
              <a:ext uri="{FF2B5EF4-FFF2-40B4-BE49-F238E27FC236}">
                <a16:creationId xmlns:a16="http://schemas.microsoft.com/office/drawing/2014/main" xmlns="" id="{1746E622-FEE1-A10E-F07E-EF781591209C}"/>
              </a:ext>
            </a:extLst>
          </p:cNvPr>
          <p:cNvSpPr/>
          <p:nvPr/>
        </p:nvSpPr>
        <p:spPr>
          <a:xfrm rot="-10800000" flipH="1" flipV="1">
            <a:off x="6387222" y="8439657"/>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sp>
      <p:sp>
        <p:nvSpPr>
          <p:cNvPr id="33" name="Freeform 15">
            <a:extLst>
              <a:ext uri="{FF2B5EF4-FFF2-40B4-BE49-F238E27FC236}">
                <a16:creationId xmlns:a16="http://schemas.microsoft.com/office/drawing/2014/main" xmlns="" id="{81C45E02-2241-B30F-20B7-2B5A58BE20AE}"/>
              </a:ext>
            </a:extLst>
          </p:cNvPr>
          <p:cNvSpPr/>
          <p:nvPr/>
        </p:nvSpPr>
        <p:spPr>
          <a:xfrm rot="-10800000" flipV="1">
            <a:off x="2200034" y="8439657"/>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22" name="Rectangle 21">
            <a:extLst>
              <a:ext uri="{FF2B5EF4-FFF2-40B4-BE49-F238E27FC236}">
                <a16:creationId xmlns:a16="http://schemas.microsoft.com/office/drawing/2014/main" xmlns="" id="{BA2082BA-26F4-13AD-A15C-E5FFF3680677}"/>
              </a:ext>
            </a:extLst>
          </p:cNvPr>
          <p:cNvSpPr/>
          <p:nvPr/>
        </p:nvSpPr>
        <p:spPr>
          <a:xfrm>
            <a:off x="1324743" y="1733526"/>
            <a:ext cx="7501957" cy="544666"/>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r>
              <a:rPr lang="en-US" sz="2400" b="1" spc="239" dirty="0" err="1">
                <a:solidFill>
                  <a:srgbClr val="44312B"/>
                </a:solidFill>
                <a:ea typeface="Loubag Ultra-Bold"/>
                <a:cs typeface="Times New Roman" panose="02020603050405020304" pitchFamily="18" charset="0"/>
                <a:sym typeface="Loubag Ultra-Bold"/>
              </a:rPr>
              <a:t>Dokumentasi</a:t>
            </a:r>
            <a:r>
              <a:rPr lang="en-US" sz="2400" b="1" spc="239" dirty="0">
                <a:solidFill>
                  <a:srgbClr val="44312B"/>
                </a:solidFill>
                <a:ea typeface="Loubag Ultra-Bold"/>
                <a:cs typeface="Times New Roman" panose="02020603050405020304" pitchFamily="18" charset="0"/>
                <a:sym typeface="Loubag Ultra-Bold"/>
              </a:rPr>
              <a:t> </a:t>
            </a:r>
            <a:r>
              <a:rPr lang="en-US" sz="2400" b="1" spc="239" dirty="0" err="1">
                <a:solidFill>
                  <a:srgbClr val="44312B"/>
                </a:solidFill>
                <a:ea typeface="Loubag Ultra-Bold"/>
                <a:cs typeface="Times New Roman" panose="02020603050405020304" pitchFamily="18" charset="0"/>
                <a:sym typeface="Loubag Ultra-Bold"/>
              </a:rPr>
              <a:t>Implementasi</a:t>
            </a:r>
            <a:r>
              <a:rPr lang="en-US" sz="2400" b="1" spc="239" dirty="0">
                <a:solidFill>
                  <a:srgbClr val="44312B"/>
                </a:solidFill>
                <a:ea typeface="Loubag Ultra-Bold"/>
                <a:cs typeface="Times New Roman" panose="02020603050405020304" pitchFamily="18" charset="0"/>
                <a:sym typeface="Loubag Ultra-Bold"/>
              </a:rPr>
              <a:t> </a:t>
            </a:r>
            <a:r>
              <a:rPr lang="en-US" sz="2400" b="1" spc="239" dirty="0" err="1">
                <a:solidFill>
                  <a:srgbClr val="44312B"/>
                </a:solidFill>
                <a:ea typeface="Loubag Ultra-Bold"/>
                <a:cs typeface="Times New Roman" panose="02020603050405020304" pitchFamily="18" charset="0"/>
                <a:sym typeface="Loubag Ultra-Bold"/>
              </a:rPr>
              <a:t>Strategi</a:t>
            </a:r>
            <a:r>
              <a:rPr lang="en-US" sz="2400" b="1" spc="239" dirty="0">
                <a:solidFill>
                  <a:srgbClr val="44312B"/>
                </a:solidFill>
                <a:ea typeface="Loubag Ultra-Bold"/>
                <a:cs typeface="Times New Roman" panose="02020603050405020304" pitchFamily="18" charset="0"/>
                <a:sym typeface="Loubag Ultra-Bold"/>
              </a:rPr>
              <a:t> </a:t>
            </a:r>
            <a:r>
              <a:rPr lang="en-US" sz="2400" b="1" spc="239" dirty="0" err="1" smtClean="0">
                <a:solidFill>
                  <a:srgbClr val="44312B"/>
                </a:solidFill>
                <a:ea typeface="Loubag Ultra-Bold"/>
                <a:cs typeface="Times New Roman" panose="02020603050405020304" pitchFamily="18" charset="0"/>
                <a:sym typeface="Loubag Ultra-Bold"/>
              </a:rPr>
              <a:t>MarketinG</a:t>
            </a:r>
            <a:endParaRPr lang="en-US" sz="2400" dirty="0"/>
          </a:p>
        </p:txBody>
      </p:sp>
      <p:pic>
        <p:nvPicPr>
          <p:cNvPr id="34" name="Picture 33">
            <a:extLst>
              <a:ext uri="{FF2B5EF4-FFF2-40B4-BE49-F238E27FC236}">
                <a16:creationId xmlns:a16="http://schemas.microsoft.com/office/drawing/2014/main" xmlns="" id="{F871AF3E-F330-88FC-A2DB-0C56420E92C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52582" y="4974376"/>
            <a:ext cx="4519620" cy="3014022"/>
          </a:xfrm>
          <a:prstGeom prst="rect">
            <a:avLst/>
          </a:prstGeom>
        </p:spPr>
      </p:pic>
      <p:pic>
        <p:nvPicPr>
          <p:cNvPr id="36" name="Picture 35">
            <a:extLst>
              <a:ext uri="{FF2B5EF4-FFF2-40B4-BE49-F238E27FC236}">
                <a16:creationId xmlns:a16="http://schemas.microsoft.com/office/drawing/2014/main" xmlns="" id="{8158201A-F4BC-72CD-3DF3-A34419A50C89}"/>
              </a:ext>
            </a:extLst>
          </p:cNvPr>
          <p:cNvPicPr>
            <a:picLocks noChangeAspect="1"/>
          </p:cNvPicPr>
          <p:nvPr/>
        </p:nvPicPr>
        <p:blipFill>
          <a:blip r:embed="rId11" cstate="print">
            <a:extLst>
              <a:ext uri="{28A0092B-C50C-407E-A947-70E740481C1C}">
                <a14:useLocalDpi xmlns:a14="http://schemas.microsoft.com/office/drawing/2010/main" val="0"/>
              </a:ext>
            </a:extLst>
          </a:blip>
          <a:srcRect l="1739" t="16435" r="3596" b="9535"/>
          <a:stretch/>
        </p:blipFill>
        <p:spPr>
          <a:xfrm>
            <a:off x="9082481" y="1835747"/>
            <a:ext cx="5614007" cy="2925049"/>
          </a:xfrm>
          <a:prstGeom prst="rect">
            <a:avLst/>
          </a:prstGeom>
        </p:spPr>
      </p:pic>
      <p:pic>
        <p:nvPicPr>
          <p:cNvPr id="38" name="Picture 37">
            <a:extLst>
              <a:ext uri="{FF2B5EF4-FFF2-40B4-BE49-F238E27FC236}">
                <a16:creationId xmlns:a16="http://schemas.microsoft.com/office/drawing/2014/main" xmlns="" id="{3B06973B-50E7-45DA-B2A1-FF5D12071595}"/>
              </a:ext>
            </a:extLst>
          </p:cNvPr>
          <p:cNvPicPr>
            <a:picLocks noChangeAspect="1"/>
          </p:cNvPicPr>
          <p:nvPr/>
        </p:nvPicPr>
        <p:blipFill>
          <a:blip r:embed="rId12" cstate="print">
            <a:extLst>
              <a:ext uri="{28A0092B-C50C-407E-A947-70E740481C1C}">
                <a14:useLocalDpi xmlns:a14="http://schemas.microsoft.com/office/drawing/2010/main" val="0"/>
              </a:ext>
            </a:extLst>
          </a:blip>
          <a:srcRect l="5694" r="6994" b="13345"/>
          <a:stretch/>
        </p:blipFill>
        <p:spPr>
          <a:xfrm>
            <a:off x="6141101" y="4948296"/>
            <a:ext cx="4525027" cy="2992101"/>
          </a:xfrm>
          <a:prstGeom prst="rect">
            <a:avLst/>
          </a:prstGeom>
        </p:spPr>
      </p:pic>
      <p:pic>
        <p:nvPicPr>
          <p:cNvPr id="40" name="Picture 39">
            <a:extLst>
              <a:ext uri="{FF2B5EF4-FFF2-40B4-BE49-F238E27FC236}">
                <a16:creationId xmlns:a16="http://schemas.microsoft.com/office/drawing/2014/main" xmlns="" id="{5D690887-A428-0CEE-86FE-68D7FFD1341F}"/>
              </a:ext>
            </a:extLst>
          </p:cNvPr>
          <p:cNvPicPr>
            <a:picLocks noChangeAspect="1"/>
          </p:cNvPicPr>
          <p:nvPr/>
        </p:nvPicPr>
        <p:blipFill>
          <a:blip r:embed="rId13" cstate="print">
            <a:extLst>
              <a:ext uri="{28A0092B-C50C-407E-A947-70E740481C1C}">
                <a14:useLocalDpi xmlns:a14="http://schemas.microsoft.com/office/drawing/2010/main" val="0"/>
              </a:ext>
            </a:extLst>
          </a:blip>
          <a:srcRect l="5105" t="14763" r="10307" b="11687"/>
          <a:stretch/>
        </p:blipFill>
        <p:spPr>
          <a:xfrm>
            <a:off x="1459345" y="3445152"/>
            <a:ext cx="4538529" cy="2959754"/>
          </a:xfrm>
          <a:prstGeom prst="rect">
            <a:avLst/>
          </a:prstGeom>
        </p:spPr>
      </p:pic>
      <p:pic>
        <p:nvPicPr>
          <p:cNvPr id="23" name="image2.png">
            <a:extLst>
              <a:ext uri="{FF2B5EF4-FFF2-40B4-BE49-F238E27FC236}">
                <a16:creationId xmlns:a16="http://schemas.microsoft.com/office/drawing/2014/main" xmlns="" id="{53A7D5A9-E7F1-1AB2-C731-1B2A64D46273}"/>
              </a:ext>
            </a:extLst>
          </p:cNvPr>
          <p:cNvPicPr/>
          <p:nvPr/>
        </p:nvPicPr>
        <p:blipFill>
          <a:blip r:embed="rId14"/>
          <a:srcRect/>
          <a:stretch>
            <a:fillRect/>
          </a:stretch>
        </p:blipFill>
        <p:spPr>
          <a:xfrm>
            <a:off x="16001916" y="378861"/>
            <a:ext cx="1645920" cy="979170"/>
          </a:xfrm>
          <a:prstGeom prst="rect">
            <a:avLst/>
          </a:prstGeom>
          <a:ln/>
        </p:spPr>
      </p:pic>
      <p:pic>
        <p:nvPicPr>
          <p:cNvPr id="24" name="Picture 23">
            <a:extLst>
              <a:ext uri="{FF2B5EF4-FFF2-40B4-BE49-F238E27FC236}">
                <a16:creationId xmlns:a16="http://schemas.microsoft.com/office/drawing/2014/main" xmlns="" id="{1DE79596-0921-1624-01DF-B864015EB778}"/>
              </a:ext>
            </a:extLst>
          </p:cNvPr>
          <p:cNvPicPr>
            <a:picLocks noChangeAspect="1"/>
          </p:cNvPicPr>
          <p:nvPr/>
        </p:nvPicPr>
        <p:blipFill>
          <a:blip r:embed="rId15"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21387203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CBF6B8-418C-65C3-A340-78C35BBB8ED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366149B1-B656-324B-8673-03C123FD9039}"/>
              </a:ext>
            </a:extLst>
          </p:cNvPr>
          <p:cNvSpPr/>
          <p:nvPr/>
        </p:nvSpPr>
        <p:spPr>
          <a:xfrm>
            <a:off x="-53695"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4AD55A4E-83E8-3596-2A0E-3785D30F0A6A}"/>
              </a:ext>
            </a:extLst>
          </p:cNvPr>
          <p:cNvSpPr/>
          <p:nvPr/>
        </p:nvSpPr>
        <p:spPr>
          <a:xfrm>
            <a:off x="4461727"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4" name="Freeform 4">
            <a:extLst>
              <a:ext uri="{FF2B5EF4-FFF2-40B4-BE49-F238E27FC236}">
                <a16:creationId xmlns:a16="http://schemas.microsoft.com/office/drawing/2014/main" xmlns="" id="{758BD239-9617-BE6C-838F-61770C6C0B3C}"/>
              </a:ext>
            </a:extLst>
          </p:cNvPr>
          <p:cNvSpPr/>
          <p:nvPr/>
        </p:nvSpPr>
        <p:spPr>
          <a:xfrm>
            <a:off x="9252631"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5" name="Freeform 5">
            <a:extLst>
              <a:ext uri="{FF2B5EF4-FFF2-40B4-BE49-F238E27FC236}">
                <a16:creationId xmlns:a16="http://schemas.microsoft.com/office/drawing/2014/main" xmlns="" id="{8FC0ADB9-972B-D7C7-7CAE-AE7EDC0FDAB2}"/>
              </a:ext>
            </a:extLst>
          </p:cNvPr>
          <p:cNvSpPr/>
          <p:nvPr/>
        </p:nvSpPr>
        <p:spPr>
          <a:xfrm>
            <a:off x="14043534"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grpSp>
        <p:nvGrpSpPr>
          <p:cNvPr id="6" name="Group 6">
            <a:extLst>
              <a:ext uri="{FF2B5EF4-FFF2-40B4-BE49-F238E27FC236}">
                <a16:creationId xmlns:a16="http://schemas.microsoft.com/office/drawing/2014/main" xmlns="" id="{0D1E8777-2172-271B-ECEC-C71C4B9E8F26}"/>
              </a:ext>
            </a:extLst>
          </p:cNvPr>
          <p:cNvGrpSpPr/>
          <p:nvPr/>
        </p:nvGrpSpPr>
        <p:grpSpPr>
          <a:xfrm>
            <a:off x="1181695" y="977867"/>
            <a:ext cx="14639848" cy="7303153"/>
            <a:chOff x="0" y="0"/>
            <a:chExt cx="4842930" cy="2483873"/>
          </a:xfrm>
        </p:grpSpPr>
        <p:sp>
          <p:nvSpPr>
            <p:cNvPr id="7" name="Freeform 7">
              <a:extLst>
                <a:ext uri="{FF2B5EF4-FFF2-40B4-BE49-F238E27FC236}">
                  <a16:creationId xmlns:a16="http://schemas.microsoft.com/office/drawing/2014/main" xmlns="" id="{1B57B94A-2F1E-6194-0900-64C963AEA361}"/>
                </a:ext>
              </a:extLst>
            </p:cNvPr>
            <p:cNvSpPr/>
            <p:nvPr/>
          </p:nvSpPr>
          <p:spPr>
            <a:xfrm>
              <a:off x="0" y="0"/>
              <a:ext cx="4842930" cy="2483873"/>
            </a:xfrm>
            <a:custGeom>
              <a:avLst/>
              <a:gdLst/>
              <a:ahLst/>
              <a:cxnLst/>
              <a:rect l="l" t="t" r="r" b="b"/>
              <a:pathLst>
                <a:path w="4842930" h="2483873">
                  <a:moveTo>
                    <a:pt x="9472" y="0"/>
                  </a:moveTo>
                  <a:lnTo>
                    <a:pt x="4833458" y="0"/>
                  </a:lnTo>
                  <a:cubicBezTo>
                    <a:pt x="4835971" y="0"/>
                    <a:pt x="4838380" y="998"/>
                    <a:pt x="4840156" y="2774"/>
                  </a:cubicBezTo>
                  <a:cubicBezTo>
                    <a:pt x="4841932" y="4551"/>
                    <a:pt x="4842930" y="6960"/>
                    <a:pt x="4842930" y="9472"/>
                  </a:cubicBezTo>
                  <a:lnTo>
                    <a:pt x="4842930" y="2474401"/>
                  </a:lnTo>
                  <a:cubicBezTo>
                    <a:pt x="4842930" y="2476913"/>
                    <a:pt x="4841932" y="2479323"/>
                    <a:pt x="4840156" y="2481099"/>
                  </a:cubicBezTo>
                  <a:cubicBezTo>
                    <a:pt x="4838380" y="2482875"/>
                    <a:pt x="4835971" y="2483873"/>
                    <a:pt x="4833458" y="2483873"/>
                  </a:cubicBezTo>
                  <a:lnTo>
                    <a:pt x="9472" y="2483873"/>
                  </a:lnTo>
                  <a:cubicBezTo>
                    <a:pt x="6960" y="2483873"/>
                    <a:pt x="4551" y="2482875"/>
                    <a:pt x="2774" y="2481099"/>
                  </a:cubicBezTo>
                  <a:cubicBezTo>
                    <a:pt x="998" y="2479323"/>
                    <a:pt x="0" y="2476913"/>
                    <a:pt x="0" y="2474401"/>
                  </a:cubicBezTo>
                  <a:lnTo>
                    <a:pt x="0" y="9472"/>
                  </a:lnTo>
                  <a:cubicBezTo>
                    <a:pt x="0" y="6960"/>
                    <a:pt x="998" y="4551"/>
                    <a:pt x="2774" y="2774"/>
                  </a:cubicBezTo>
                  <a:cubicBezTo>
                    <a:pt x="4551" y="998"/>
                    <a:pt x="6960" y="0"/>
                    <a:pt x="9472" y="0"/>
                  </a:cubicBezTo>
                  <a:close/>
                </a:path>
              </a:pathLst>
            </a:custGeom>
            <a:solidFill>
              <a:srgbClr val="F5EDD9"/>
            </a:solidFill>
          </p:spPr>
        </p:sp>
        <p:sp>
          <p:nvSpPr>
            <p:cNvPr id="8" name="TextBox 8">
              <a:extLst>
                <a:ext uri="{FF2B5EF4-FFF2-40B4-BE49-F238E27FC236}">
                  <a16:creationId xmlns:a16="http://schemas.microsoft.com/office/drawing/2014/main" xmlns="" id="{0EC3F124-0033-BD6A-DDAA-8B41322E3C1F}"/>
                </a:ext>
              </a:extLst>
            </p:cNvPr>
            <p:cNvSpPr txBox="1"/>
            <p:nvPr/>
          </p:nvSpPr>
          <p:spPr>
            <a:xfrm>
              <a:off x="0" y="-76200"/>
              <a:ext cx="4842930" cy="2560073"/>
            </a:xfrm>
            <a:prstGeom prst="rect">
              <a:avLst/>
            </a:prstGeom>
          </p:spPr>
          <p:txBody>
            <a:bodyPr lIns="50800" tIns="50800" rIns="50800" bIns="50800" rtlCol="0" anchor="ctr"/>
            <a:lstStyle/>
            <a:p>
              <a:pPr algn="ctr">
                <a:lnSpc>
                  <a:spcPts val="2799"/>
                </a:lnSpc>
              </a:pPr>
              <a:endParaRPr/>
            </a:p>
          </p:txBody>
        </p:sp>
      </p:grpSp>
      <p:sp>
        <p:nvSpPr>
          <p:cNvPr id="9" name="Freeform 9">
            <a:extLst>
              <a:ext uri="{FF2B5EF4-FFF2-40B4-BE49-F238E27FC236}">
                <a16:creationId xmlns:a16="http://schemas.microsoft.com/office/drawing/2014/main" xmlns="" id="{5903FBEA-F784-DAD9-0E7F-9D093E84DFEE}"/>
              </a:ext>
            </a:extLst>
          </p:cNvPr>
          <p:cNvSpPr/>
          <p:nvPr/>
        </p:nvSpPr>
        <p:spPr>
          <a:xfrm rot="2018197" flipH="1">
            <a:off x="7975160" y="-1996155"/>
            <a:ext cx="13745044" cy="3992310"/>
          </a:xfrm>
          <a:custGeom>
            <a:avLst/>
            <a:gdLst/>
            <a:ahLst/>
            <a:cxnLst/>
            <a:rect l="l" t="t" r="r" b="b"/>
            <a:pathLst>
              <a:path w="13745044" h="3992310">
                <a:moveTo>
                  <a:pt x="13745044" y="0"/>
                </a:moveTo>
                <a:lnTo>
                  <a:pt x="0" y="0"/>
                </a:lnTo>
                <a:lnTo>
                  <a:pt x="0" y="3992310"/>
                </a:lnTo>
                <a:lnTo>
                  <a:pt x="13745044" y="3992310"/>
                </a:lnTo>
                <a:lnTo>
                  <a:pt x="13745044" y="0"/>
                </a:lnTo>
                <a:close/>
              </a:path>
            </a:pathLst>
          </a:custGeom>
          <a:blipFill>
            <a:blip r:embed="rId4"/>
            <a:stretch>
              <a:fillRect t="-96674"/>
            </a:stretch>
          </a:blipFill>
        </p:spPr>
      </p:sp>
      <p:sp>
        <p:nvSpPr>
          <p:cNvPr id="10" name="Freeform 10">
            <a:extLst>
              <a:ext uri="{FF2B5EF4-FFF2-40B4-BE49-F238E27FC236}">
                <a16:creationId xmlns:a16="http://schemas.microsoft.com/office/drawing/2014/main" xmlns="" id="{32277009-191A-470D-9F2C-4BE1EC57A91C}"/>
              </a:ext>
            </a:extLst>
          </p:cNvPr>
          <p:cNvSpPr/>
          <p:nvPr/>
        </p:nvSpPr>
        <p:spPr>
          <a:xfrm flipV="1">
            <a:off x="327676" y="364899"/>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1" name="Freeform 11">
            <a:extLst>
              <a:ext uri="{FF2B5EF4-FFF2-40B4-BE49-F238E27FC236}">
                <a16:creationId xmlns:a16="http://schemas.microsoft.com/office/drawing/2014/main" xmlns="" id="{744F2D1A-DD76-63DC-3E66-4CB293E9A5E6}"/>
              </a:ext>
            </a:extLst>
          </p:cNvPr>
          <p:cNvSpPr/>
          <p:nvPr/>
        </p:nvSpPr>
        <p:spPr>
          <a:xfrm flipH="1" flipV="1">
            <a:off x="5233642" y="349870"/>
            <a:ext cx="5071053" cy="563202"/>
          </a:xfrm>
          <a:custGeom>
            <a:avLst/>
            <a:gdLst/>
            <a:ahLst/>
            <a:cxnLst/>
            <a:rect l="l" t="t" r="r" b="b"/>
            <a:pathLst>
              <a:path w="5071053" h="563202">
                <a:moveTo>
                  <a:pt x="5071053" y="563202"/>
                </a:moveTo>
                <a:lnTo>
                  <a:pt x="0" y="563202"/>
                </a:lnTo>
                <a:lnTo>
                  <a:pt x="0" y="0"/>
                </a:lnTo>
                <a:lnTo>
                  <a:pt x="5071053" y="0"/>
                </a:lnTo>
                <a:lnTo>
                  <a:pt x="5071053" y="563202"/>
                </a:lnTo>
                <a:close/>
              </a:path>
            </a:pathLst>
          </a:custGeom>
          <a:blipFill>
            <a:blip r:embed="rId5"/>
            <a:stretch>
              <a:fillRect t="-1209667"/>
            </a:stretch>
          </a:blipFill>
        </p:spPr>
      </p:sp>
      <p:sp>
        <p:nvSpPr>
          <p:cNvPr id="12" name="Freeform 12">
            <a:extLst>
              <a:ext uri="{FF2B5EF4-FFF2-40B4-BE49-F238E27FC236}">
                <a16:creationId xmlns:a16="http://schemas.microsoft.com/office/drawing/2014/main" xmlns="" id="{8663FB95-A1EC-37A9-7197-A64A2D16BC66}"/>
              </a:ext>
            </a:extLst>
          </p:cNvPr>
          <p:cNvSpPr/>
          <p:nvPr/>
        </p:nvSpPr>
        <p:spPr>
          <a:xfrm rot="-5400000" flipH="1" flipV="1">
            <a:off x="-2365742" y="3015002"/>
            <a:ext cx="6300502" cy="794372"/>
          </a:xfrm>
          <a:custGeom>
            <a:avLst/>
            <a:gdLst/>
            <a:ahLst/>
            <a:cxnLst/>
            <a:rect l="l" t="t" r="r" b="b"/>
            <a:pathLst>
              <a:path w="5071053" h="563202">
                <a:moveTo>
                  <a:pt x="5071054" y="563203"/>
                </a:moveTo>
                <a:lnTo>
                  <a:pt x="0" y="563203"/>
                </a:lnTo>
                <a:lnTo>
                  <a:pt x="0" y="0"/>
                </a:lnTo>
                <a:lnTo>
                  <a:pt x="5071054" y="0"/>
                </a:lnTo>
                <a:lnTo>
                  <a:pt x="5071054" y="563203"/>
                </a:lnTo>
                <a:close/>
              </a:path>
            </a:pathLst>
          </a:custGeom>
          <a:blipFill>
            <a:blip r:embed="rId5"/>
            <a:stretch>
              <a:fillRect t="-1209667"/>
            </a:stretch>
          </a:blipFill>
        </p:spPr>
      </p:sp>
      <p:sp>
        <p:nvSpPr>
          <p:cNvPr id="13" name="Freeform 13">
            <a:extLst>
              <a:ext uri="{FF2B5EF4-FFF2-40B4-BE49-F238E27FC236}">
                <a16:creationId xmlns:a16="http://schemas.microsoft.com/office/drawing/2014/main" xmlns="" id="{AC6AEAA2-DB92-E3A5-E75D-037C589CA526}"/>
              </a:ext>
            </a:extLst>
          </p:cNvPr>
          <p:cNvSpPr/>
          <p:nvPr/>
        </p:nvSpPr>
        <p:spPr>
          <a:xfrm rot="-10800000" flipV="1">
            <a:off x="10790572" y="8138892"/>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4" name="Freeform 14">
            <a:extLst>
              <a:ext uri="{FF2B5EF4-FFF2-40B4-BE49-F238E27FC236}">
                <a16:creationId xmlns:a16="http://schemas.microsoft.com/office/drawing/2014/main" xmlns="" id="{CE4E4270-DC93-3CAE-54D0-9077D18A8282}"/>
              </a:ext>
            </a:extLst>
          </p:cNvPr>
          <p:cNvSpPr/>
          <p:nvPr/>
        </p:nvSpPr>
        <p:spPr>
          <a:xfrm rot="-10800000" flipH="1" flipV="1">
            <a:off x="5856034" y="8103665"/>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sp>
      <p:sp>
        <p:nvSpPr>
          <p:cNvPr id="15" name="Freeform 15">
            <a:extLst>
              <a:ext uri="{FF2B5EF4-FFF2-40B4-BE49-F238E27FC236}">
                <a16:creationId xmlns:a16="http://schemas.microsoft.com/office/drawing/2014/main" xmlns="" id="{55AD5382-A848-EFD3-5783-E947ADAB35E5}"/>
              </a:ext>
            </a:extLst>
          </p:cNvPr>
          <p:cNvSpPr/>
          <p:nvPr/>
        </p:nvSpPr>
        <p:spPr>
          <a:xfrm rot="-10800000" flipV="1">
            <a:off x="1668846" y="8103665"/>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6" name="Freeform 16">
            <a:extLst>
              <a:ext uri="{FF2B5EF4-FFF2-40B4-BE49-F238E27FC236}">
                <a16:creationId xmlns:a16="http://schemas.microsoft.com/office/drawing/2014/main" xmlns="" id="{8C48BA2E-C43D-0B1F-CB33-3BAB7F1DADF5}"/>
              </a:ext>
            </a:extLst>
          </p:cNvPr>
          <p:cNvSpPr/>
          <p:nvPr/>
        </p:nvSpPr>
        <p:spPr>
          <a:xfrm rot="-5400000" flipV="1">
            <a:off x="-2380921" y="5209047"/>
            <a:ext cx="6300502" cy="794372"/>
          </a:xfrm>
          <a:custGeom>
            <a:avLst/>
            <a:gdLst/>
            <a:ahLst/>
            <a:cxnLst/>
            <a:rect l="l" t="t" r="r" b="b"/>
            <a:pathLst>
              <a:path w="5071053" h="563202">
                <a:moveTo>
                  <a:pt x="0" y="563203"/>
                </a:moveTo>
                <a:lnTo>
                  <a:pt x="5071054" y="563203"/>
                </a:lnTo>
                <a:lnTo>
                  <a:pt x="5071054" y="0"/>
                </a:lnTo>
                <a:lnTo>
                  <a:pt x="0" y="0"/>
                </a:lnTo>
                <a:lnTo>
                  <a:pt x="0" y="563203"/>
                </a:lnTo>
                <a:close/>
              </a:path>
            </a:pathLst>
          </a:custGeom>
          <a:blipFill>
            <a:blip r:embed="rId5"/>
            <a:stretch>
              <a:fillRect t="-1209667"/>
            </a:stretch>
          </a:blipFill>
        </p:spPr>
      </p:sp>
      <p:sp>
        <p:nvSpPr>
          <p:cNvPr id="17" name="Freeform 17">
            <a:extLst>
              <a:ext uri="{FF2B5EF4-FFF2-40B4-BE49-F238E27FC236}">
                <a16:creationId xmlns:a16="http://schemas.microsoft.com/office/drawing/2014/main" xmlns="" id="{74CF58B9-324C-B930-DC47-3EB8A92AECE3}"/>
              </a:ext>
            </a:extLst>
          </p:cNvPr>
          <p:cNvSpPr/>
          <p:nvPr/>
        </p:nvSpPr>
        <p:spPr>
          <a:xfrm flipV="1">
            <a:off x="9420830" y="349870"/>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8" name="Freeform 18">
            <a:extLst>
              <a:ext uri="{FF2B5EF4-FFF2-40B4-BE49-F238E27FC236}">
                <a16:creationId xmlns:a16="http://schemas.microsoft.com/office/drawing/2014/main" xmlns="" id="{0D3E2626-A281-0DB9-108F-1CE1D6553FD8}"/>
              </a:ext>
            </a:extLst>
          </p:cNvPr>
          <p:cNvSpPr/>
          <p:nvPr/>
        </p:nvSpPr>
        <p:spPr>
          <a:xfrm rot="-5400000" flipH="1">
            <a:off x="13552440" y="4316646"/>
            <a:ext cx="5071053" cy="563202"/>
          </a:xfrm>
          <a:custGeom>
            <a:avLst/>
            <a:gdLst/>
            <a:ahLst/>
            <a:cxnLst/>
            <a:rect l="l" t="t" r="r" b="b"/>
            <a:pathLst>
              <a:path w="5071053" h="563202">
                <a:moveTo>
                  <a:pt x="5071054" y="0"/>
                </a:moveTo>
                <a:lnTo>
                  <a:pt x="0" y="0"/>
                </a:lnTo>
                <a:lnTo>
                  <a:pt x="0" y="563203"/>
                </a:lnTo>
                <a:lnTo>
                  <a:pt x="5071054" y="563203"/>
                </a:lnTo>
                <a:lnTo>
                  <a:pt x="5071054" y="0"/>
                </a:lnTo>
                <a:close/>
              </a:path>
            </a:pathLst>
          </a:custGeom>
          <a:blipFill>
            <a:blip r:embed="rId5"/>
            <a:stretch>
              <a:fillRect t="-1209667"/>
            </a:stretch>
          </a:blipFill>
        </p:spPr>
      </p:sp>
      <p:sp>
        <p:nvSpPr>
          <p:cNvPr id="19" name="Freeform 19">
            <a:extLst>
              <a:ext uri="{FF2B5EF4-FFF2-40B4-BE49-F238E27FC236}">
                <a16:creationId xmlns:a16="http://schemas.microsoft.com/office/drawing/2014/main" xmlns="" id="{CA6D8AD3-EE5D-E7F2-6296-F3FEC6E75014}"/>
              </a:ext>
            </a:extLst>
          </p:cNvPr>
          <p:cNvSpPr/>
          <p:nvPr/>
        </p:nvSpPr>
        <p:spPr>
          <a:xfrm rot="-5400000">
            <a:off x="13552440" y="5965127"/>
            <a:ext cx="5071053" cy="563202"/>
          </a:xfrm>
          <a:custGeom>
            <a:avLst/>
            <a:gdLst/>
            <a:ahLst/>
            <a:cxnLst/>
            <a:rect l="l" t="t" r="r" b="b"/>
            <a:pathLst>
              <a:path w="5071053" h="563202">
                <a:moveTo>
                  <a:pt x="0" y="0"/>
                </a:moveTo>
                <a:lnTo>
                  <a:pt x="5071054" y="0"/>
                </a:lnTo>
                <a:lnTo>
                  <a:pt x="5071054" y="563203"/>
                </a:lnTo>
                <a:lnTo>
                  <a:pt x="0" y="563203"/>
                </a:lnTo>
                <a:lnTo>
                  <a:pt x="0" y="0"/>
                </a:lnTo>
                <a:close/>
              </a:path>
            </a:pathLst>
          </a:custGeom>
          <a:blipFill>
            <a:blip r:embed="rId5"/>
            <a:stretch>
              <a:fillRect t="-1209667"/>
            </a:stretch>
          </a:blipFill>
        </p:spPr>
      </p:sp>
      <p:sp>
        <p:nvSpPr>
          <p:cNvPr id="20" name="Freeform 20">
            <a:extLst>
              <a:ext uri="{FF2B5EF4-FFF2-40B4-BE49-F238E27FC236}">
                <a16:creationId xmlns:a16="http://schemas.microsoft.com/office/drawing/2014/main" xmlns="" id="{04CF5B59-F3B6-ADD9-7814-4EFCEA1FB135}"/>
              </a:ext>
            </a:extLst>
          </p:cNvPr>
          <p:cNvSpPr/>
          <p:nvPr/>
        </p:nvSpPr>
        <p:spPr>
          <a:xfrm flipH="1">
            <a:off x="-838200" y="7346603"/>
            <a:ext cx="2379378" cy="2902297"/>
          </a:xfrm>
          <a:custGeom>
            <a:avLst/>
            <a:gdLst/>
            <a:ahLst/>
            <a:cxnLst/>
            <a:rect l="l" t="t" r="r" b="b"/>
            <a:pathLst>
              <a:path w="2379378" h="2902297">
                <a:moveTo>
                  <a:pt x="2379378" y="0"/>
                </a:moveTo>
                <a:lnTo>
                  <a:pt x="0" y="0"/>
                </a:lnTo>
                <a:lnTo>
                  <a:pt x="0" y="2902297"/>
                </a:lnTo>
                <a:lnTo>
                  <a:pt x="2379378" y="2902297"/>
                </a:lnTo>
                <a:lnTo>
                  <a:pt x="2379378" y="0"/>
                </a:lnTo>
                <a:close/>
              </a:path>
            </a:pathLst>
          </a:custGeom>
          <a:blipFill>
            <a:blip r:embed="rId6"/>
            <a:stretch>
              <a:fillRect/>
            </a:stretch>
          </a:blipFill>
        </p:spPr>
      </p:sp>
      <p:sp>
        <p:nvSpPr>
          <p:cNvPr id="21" name="Freeform 21">
            <a:extLst>
              <a:ext uri="{FF2B5EF4-FFF2-40B4-BE49-F238E27FC236}">
                <a16:creationId xmlns:a16="http://schemas.microsoft.com/office/drawing/2014/main" xmlns="" id="{998319CE-A386-BD15-BC9B-01C6B807C308}"/>
              </a:ext>
            </a:extLst>
          </p:cNvPr>
          <p:cNvSpPr/>
          <p:nvPr/>
        </p:nvSpPr>
        <p:spPr>
          <a:xfrm>
            <a:off x="424002" y="8480733"/>
            <a:ext cx="4175096" cy="1539567"/>
          </a:xfrm>
          <a:custGeom>
            <a:avLst/>
            <a:gdLst/>
            <a:ahLst/>
            <a:cxnLst/>
            <a:rect l="l" t="t" r="r" b="b"/>
            <a:pathLst>
              <a:path w="4175096" h="1539567">
                <a:moveTo>
                  <a:pt x="0" y="0"/>
                </a:moveTo>
                <a:lnTo>
                  <a:pt x="4175095" y="0"/>
                </a:lnTo>
                <a:lnTo>
                  <a:pt x="4175095" y="1539567"/>
                </a:lnTo>
                <a:lnTo>
                  <a:pt x="0" y="1539567"/>
                </a:lnTo>
                <a:lnTo>
                  <a:pt x="0" y="0"/>
                </a:lnTo>
                <a:close/>
              </a:path>
            </a:pathLst>
          </a:custGeom>
          <a:blipFill>
            <a:blip r:embed="rId7"/>
            <a:stretch>
              <a:fillRect/>
            </a:stretch>
          </a:blipFill>
        </p:spPr>
      </p:sp>
      <p:sp>
        <p:nvSpPr>
          <p:cNvPr id="25" name="Freeform 25">
            <a:extLst>
              <a:ext uri="{FF2B5EF4-FFF2-40B4-BE49-F238E27FC236}">
                <a16:creationId xmlns:a16="http://schemas.microsoft.com/office/drawing/2014/main" xmlns="" id="{E32A8F93-249E-4C0B-40F8-28392251F7C4}"/>
              </a:ext>
            </a:extLst>
          </p:cNvPr>
          <p:cNvSpPr/>
          <p:nvPr/>
        </p:nvSpPr>
        <p:spPr>
          <a:xfrm>
            <a:off x="-196742"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28" name="Freeform 22">
            <a:extLst>
              <a:ext uri="{FF2B5EF4-FFF2-40B4-BE49-F238E27FC236}">
                <a16:creationId xmlns:a16="http://schemas.microsoft.com/office/drawing/2014/main" xmlns="" id="{65B3891C-71C3-E186-DA47-AC9010E4B675}"/>
              </a:ext>
            </a:extLst>
          </p:cNvPr>
          <p:cNvSpPr/>
          <p:nvPr/>
        </p:nvSpPr>
        <p:spPr>
          <a:xfrm rot="-486232">
            <a:off x="14332232" y="-294443"/>
            <a:ext cx="2183882" cy="1618802"/>
          </a:xfrm>
          <a:custGeom>
            <a:avLst/>
            <a:gdLst/>
            <a:ahLst/>
            <a:cxnLst/>
            <a:rect l="l" t="t" r="r" b="b"/>
            <a:pathLst>
              <a:path w="2183882" h="1618802">
                <a:moveTo>
                  <a:pt x="0" y="0"/>
                </a:moveTo>
                <a:lnTo>
                  <a:pt x="2183881" y="0"/>
                </a:lnTo>
                <a:lnTo>
                  <a:pt x="2183881" y="1618803"/>
                </a:lnTo>
                <a:lnTo>
                  <a:pt x="0" y="1618803"/>
                </a:lnTo>
                <a:lnTo>
                  <a:pt x="0" y="0"/>
                </a:lnTo>
                <a:close/>
              </a:path>
            </a:pathLst>
          </a:custGeom>
          <a:blipFill>
            <a:blip r:embed="rId8"/>
            <a:stretch>
              <a:fillRect/>
            </a:stretch>
          </a:blipFill>
        </p:spPr>
      </p:sp>
      <p:sp>
        <p:nvSpPr>
          <p:cNvPr id="29" name="Freeform 23">
            <a:extLst>
              <a:ext uri="{FF2B5EF4-FFF2-40B4-BE49-F238E27FC236}">
                <a16:creationId xmlns:a16="http://schemas.microsoft.com/office/drawing/2014/main" xmlns="" id="{6E113E8D-C57C-8AAB-E282-FCD20C476991}"/>
              </a:ext>
            </a:extLst>
          </p:cNvPr>
          <p:cNvSpPr/>
          <p:nvPr/>
        </p:nvSpPr>
        <p:spPr>
          <a:xfrm rot="696389">
            <a:off x="15820825" y="619422"/>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8"/>
            <a:stretch>
              <a:fillRect/>
            </a:stretch>
          </a:blipFill>
        </p:spPr>
      </p:sp>
      <p:sp>
        <p:nvSpPr>
          <p:cNvPr id="30" name="Freeform 24">
            <a:extLst>
              <a:ext uri="{FF2B5EF4-FFF2-40B4-BE49-F238E27FC236}">
                <a16:creationId xmlns:a16="http://schemas.microsoft.com/office/drawing/2014/main" xmlns="" id="{4C67EDF8-1685-A825-850D-0C9671E929BE}"/>
              </a:ext>
            </a:extLst>
          </p:cNvPr>
          <p:cNvSpPr/>
          <p:nvPr/>
        </p:nvSpPr>
        <p:spPr>
          <a:xfrm>
            <a:off x="15931014" y="-1057327"/>
            <a:ext cx="1674794" cy="1723039"/>
          </a:xfrm>
          <a:custGeom>
            <a:avLst/>
            <a:gdLst/>
            <a:ahLst/>
            <a:cxnLst/>
            <a:rect l="l" t="t" r="r" b="b"/>
            <a:pathLst>
              <a:path w="1674794" h="1723039">
                <a:moveTo>
                  <a:pt x="0" y="0"/>
                </a:moveTo>
                <a:lnTo>
                  <a:pt x="1674793" y="0"/>
                </a:lnTo>
                <a:lnTo>
                  <a:pt x="1674793" y="1723038"/>
                </a:lnTo>
                <a:lnTo>
                  <a:pt x="0" y="1723038"/>
                </a:lnTo>
                <a:lnTo>
                  <a:pt x="0" y="0"/>
                </a:lnTo>
                <a:close/>
              </a:path>
            </a:pathLst>
          </a:custGeom>
          <a:blipFill>
            <a:blip r:embed="rId9"/>
            <a:stretch>
              <a:fillRect/>
            </a:stretch>
          </a:blipFill>
        </p:spPr>
      </p:sp>
      <p:sp>
        <p:nvSpPr>
          <p:cNvPr id="31" name="Freeform 13">
            <a:extLst>
              <a:ext uri="{FF2B5EF4-FFF2-40B4-BE49-F238E27FC236}">
                <a16:creationId xmlns:a16="http://schemas.microsoft.com/office/drawing/2014/main" xmlns="" id="{9D03954E-9093-E390-FDC8-50FA57337D01}"/>
              </a:ext>
            </a:extLst>
          </p:cNvPr>
          <p:cNvSpPr/>
          <p:nvPr/>
        </p:nvSpPr>
        <p:spPr>
          <a:xfrm rot="-10800000" flipV="1">
            <a:off x="11321760" y="8474884"/>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32" name="Freeform 14">
            <a:extLst>
              <a:ext uri="{FF2B5EF4-FFF2-40B4-BE49-F238E27FC236}">
                <a16:creationId xmlns:a16="http://schemas.microsoft.com/office/drawing/2014/main" xmlns="" id="{E7632543-11BD-6D21-F583-E65157400C23}"/>
              </a:ext>
            </a:extLst>
          </p:cNvPr>
          <p:cNvSpPr/>
          <p:nvPr/>
        </p:nvSpPr>
        <p:spPr>
          <a:xfrm rot="-10800000" flipH="1" flipV="1">
            <a:off x="6387222" y="8439657"/>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sp>
      <p:sp>
        <p:nvSpPr>
          <p:cNvPr id="33" name="Freeform 15">
            <a:extLst>
              <a:ext uri="{FF2B5EF4-FFF2-40B4-BE49-F238E27FC236}">
                <a16:creationId xmlns:a16="http://schemas.microsoft.com/office/drawing/2014/main" xmlns="" id="{E3581730-FD94-002D-5DF8-AAE2B8E23911}"/>
              </a:ext>
            </a:extLst>
          </p:cNvPr>
          <p:cNvSpPr/>
          <p:nvPr/>
        </p:nvSpPr>
        <p:spPr>
          <a:xfrm rot="-10800000" flipV="1">
            <a:off x="2200034" y="8439657"/>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pic>
        <p:nvPicPr>
          <p:cNvPr id="41" name="Picture 40">
            <a:extLst>
              <a:ext uri="{FF2B5EF4-FFF2-40B4-BE49-F238E27FC236}">
                <a16:creationId xmlns:a16="http://schemas.microsoft.com/office/drawing/2014/main" xmlns="" id="{3B2B3136-CA0E-D7D8-27FA-C3AA97CC1D30}"/>
              </a:ext>
            </a:extLst>
          </p:cNvPr>
          <p:cNvPicPr>
            <a:picLocks noChangeAspect="1"/>
          </p:cNvPicPr>
          <p:nvPr/>
        </p:nvPicPr>
        <p:blipFill>
          <a:blip r:embed="rId10">
            <a:extLst>
              <a:ext uri="{28A0092B-C50C-407E-A947-70E740481C1C}">
                <a14:useLocalDpi xmlns:a14="http://schemas.microsoft.com/office/drawing/2010/main" val="0"/>
              </a:ext>
            </a:extLst>
          </a:blip>
          <a:srcRect b="36247"/>
          <a:stretch/>
        </p:blipFill>
        <p:spPr>
          <a:xfrm>
            <a:off x="10250775" y="1674890"/>
            <a:ext cx="4609862" cy="6558227"/>
          </a:xfrm>
          <a:prstGeom prst="rect">
            <a:avLst/>
          </a:prstGeom>
        </p:spPr>
      </p:pic>
      <p:pic>
        <p:nvPicPr>
          <p:cNvPr id="23" name="Picture 22">
            <a:extLst>
              <a:ext uri="{FF2B5EF4-FFF2-40B4-BE49-F238E27FC236}">
                <a16:creationId xmlns:a16="http://schemas.microsoft.com/office/drawing/2014/main" xmlns="" id="{58EB2C23-FA28-4EBF-CC7F-2C51667C9D3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953000" y="1840056"/>
            <a:ext cx="5054631" cy="5970444"/>
          </a:xfrm>
          <a:prstGeom prst="rect">
            <a:avLst/>
          </a:prstGeom>
        </p:spPr>
      </p:pic>
      <p:sp>
        <p:nvSpPr>
          <p:cNvPr id="24" name="AutoShape 2">
            <a:extLst>
              <a:ext uri="{FF2B5EF4-FFF2-40B4-BE49-F238E27FC236}">
                <a16:creationId xmlns:a16="http://schemas.microsoft.com/office/drawing/2014/main" xmlns="" id="{A0B67CD2-1873-2E84-B867-9AA77A05B5A8}"/>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D"/>
          </a:p>
        </p:txBody>
      </p:sp>
      <p:pic>
        <p:nvPicPr>
          <p:cNvPr id="27" name="image2.png">
            <a:extLst>
              <a:ext uri="{FF2B5EF4-FFF2-40B4-BE49-F238E27FC236}">
                <a16:creationId xmlns:a16="http://schemas.microsoft.com/office/drawing/2014/main" xmlns="" id="{60B3CE76-FFFE-6DDD-DFCA-84691758CBC9}"/>
              </a:ext>
            </a:extLst>
          </p:cNvPr>
          <p:cNvPicPr/>
          <p:nvPr/>
        </p:nvPicPr>
        <p:blipFill>
          <a:blip r:embed="rId12"/>
          <a:srcRect/>
          <a:stretch>
            <a:fillRect/>
          </a:stretch>
        </p:blipFill>
        <p:spPr>
          <a:xfrm>
            <a:off x="16001916" y="378861"/>
            <a:ext cx="1645920" cy="979170"/>
          </a:xfrm>
          <a:prstGeom prst="rect">
            <a:avLst/>
          </a:prstGeom>
          <a:ln/>
        </p:spPr>
      </p:pic>
      <p:pic>
        <p:nvPicPr>
          <p:cNvPr id="34" name="Picture 33">
            <a:extLst>
              <a:ext uri="{FF2B5EF4-FFF2-40B4-BE49-F238E27FC236}">
                <a16:creationId xmlns:a16="http://schemas.microsoft.com/office/drawing/2014/main" xmlns="" id="{E0BBCFDE-4756-9C5A-9A64-F15D72D1A23D}"/>
              </a:ext>
            </a:extLst>
          </p:cNvPr>
          <p:cNvPicPr>
            <a:picLocks noChangeAspect="1"/>
          </p:cNvPicPr>
          <p:nvPr/>
        </p:nvPicPr>
        <p:blipFill>
          <a:blip r:embed="rId13"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pic>
        <p:nvPicPr>
          <p:cNvPr id="35" name="Picture 3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661248" y="-952500"/>
            <a:ext cx="9419195" cy="13336913"/>
          </a:xfrm>
          <a:prstGeom prst="rect">
            <a:avLst/>
          </a:prstGeom>
        </p:spPr>
      </p:pic>
    </p:spTree>
    <p:extLst>
      <p:ext uri="{BB962C8B-B14F-4D97-AF65-F5344CB8AC3E}">
        <p14:creationId xmlns:p14="http://schemas.microsoft.com/office/powerpoint/2010/main" val="2510760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2CC7944-52DC-14C9-0448-DFC99735738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6426D07E-2A0A-8715-C528-39852AFE58BA}"/>
              </a:ext>
            </a:extLst>
          </p:cNvPr>
          <p:cNvSpPr/>
          <p:nvPr/>
        </p:nvSpPr>
        <p:spPr>
          <a:xfrm>
            <a:off x="36806" y="-2157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7" name="Freeform 7">
            <a:extLst>
              <a:ext uri="{FF2B5EF4-FFF2-40B4-BE49-F238E27FC236}">
                <a16:creationId xmlns:a16="http://schemas.microsoft.com/office/drawing/2014/main" xmlns="" id="{E2B58E4F-27F2-CDE7-426B-364D89BE41C6}"/>
              </a:ext>
            </a:extLst>
          </p:cNvPr>
          <p:cNvSpPr/>
          <p:nvPr/>
        </p:nvSpPr>
        <p:spPr>
          <a:xfrm rot="1497526">
            <a:off x="14511411" y="-2547513"/>
            <a:ext cx="5005383" cy="3722185"/>
          </a:xfrm>
          <a:custGeom>
            <a:avLst/>
            <a:gdLst/>
            <a:ahLst/>
            <a:cxnLst/>
            <a:rect l="l" t="t" r="r" b="b"/>
            <a:pathLst>
              <a:path w="5005383" h="3722185">
                <a:moveTo>
                  <a:pt x="0" y="0"/>
                </a:moveTo>
                <a:lnTo>
                  <a:pt x="5005383" y="0"/>
                </a:lnTo>
                <a:lnTo>
                  <a:pt x="5005383" y="3722185"/>
                </a:lnTo>
                <a:lnTo>
                  <a:pt x="0" y="3722185"/>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8" name="Freeform 8">
            <a:extLst>
              <a:ext uri="{FF2B5EF4-FFF2-40B4-BE49-F238E27FC236}">
                <a16:creationId xmlns:a16="http://schemas.microsoft.com/office/drawing/2014/main" xmlns="" id="{66398C9D-8267-F0D0-4EAA-71EBBDA394C2}"/>
              </a:ext>
            </a:extLst>
          </p:cNvPr>
          <p:cNvSpPr/>
          <p:nvPr/>
        </p:nvSpPr>
        <p:spPr>
          <a:xfrm rot="1497526">
            <a:off x="-1249256" y="9244303"/>
            <a:ext cx="5005383" cy="3722185"/>
          </a:xfrm>
          <a:custGeom>
            <a:avLst/>
            <a:gdLst/>
            <a:ahLst/>
            <a:cxnLst/>
            <a:rect l="l" t="t" r="r" b="b"/>
            <a:pathLst>
              <a:path w="5005383" h="3722185">
                <a:moveTo>
                  <a:pt x="0" y="0"/>
                </a:moveTo>
                <a:lnTo>
                  <a:pt x="5005383" y="0"/>
                </a:lnTo>
                <a:lnTo>
                  <a:pt x="5005383" y="3722184"/>
                </a:lnTo>
                <a:lnTo>
                  <a:pt x="0" y="3722184"/>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9" name="Freeform 9">
            <a:extLst>
              <a:ext uri="{FF2B5EF4-FFF2-40B4-BE49-F238E27FC236}">
                <a16:creationId xmlns:a16="http://schemas.microsoft.com/office/drawing/2014/main" xmlns="" id="{E8C39E2E-0B99-B6C9-39E4-95F5B639A586}"/>
              </a:ext>
            </a:extLst>
          </p:cNvPr>
          <p:cNvSpPr/>
          <p:nvPr/>
        </p:nvSpPr>
        <p:spPr>
          <a:xfrm rot="1196531">
            <a:off x="-611176" y="7673098"/>
            <a:ext cx="1222351" cy="3755446"/>
          </a:xfrm>
          <a:custGeom>
            <a:avLst/>
            <a:gdLst/>
            <a:ahLst/>
            <a:cxnLst/>
            <a:rect l="l" t="t" r="r" b="b"/>
            <a:pathLst>
              <a:path w="1222351" h="3755446">
                <a:moveTo>
                  <a:pt x="0" y="0"/>
                </a:moveTo>
                <a:lnTo>
                  <a:pt x="1222352" y="0"/>
                </a:lnTo>
                <a:lnTo>
                  <a:pt x="1222352" y="3755447"/>
                </a:lnTo>
                <a:lnTo>
                  <a:pt x="0" y="3755447"/>
                </a:lnTo>
                <a:lnTo>
                  <a:pt x="0" y="0"/>
                </a:lnTo>
                <a:close/>
              </a:path>
            </a:pathLst>
          </a:custGeom>
          <a:blipFill>
            <a:blip r:embed="rId5"/>
            <a:stretch>
              <a:fillRect/>
            </a:stretch>
          </a:blipFill>
        </p:spPr>
      </p:sp>
      <p:sp>
        <p:nvSpPr>
          <p:cNvPr id="10" name="Freeform 10">
            <a:extLst>
              <a:ext uri="{FF2B5EF4-FFF2-40B4-BE49-F238E27FC236}">
                <a16:creationId xmlns:a16="http://schemas.microsoft.com/office/drawing/2014/main" xmlns="" id="{21B61078-BF3C-D6EC-E7A2-C14E30629CAF}"/>
              </a:ext>
            </a:extLst>
          </p:cNvPr>
          <p:cNvSpPr/>
          <p:nvPr/>
        </p:nvSpPr>
        <p:spPr>
          <a:xfrm rot="-1167675" flipH="1">
            <a:off x="17676824" y="622262"/>
            <a:ext cx="1222351" cy="3755446"/>
          </a:xfrm>
          <a:custGeom>
            <a:avLst/>
            <a:gdLst/>
            <a:ahLst/>
            <a:cxnLst/>
            <a:rect l="l" t="t" r="r" b="b"/>
            <a:pathLst>
              <a:path w="1222351" h="3755446">
                <a:moveTo>
                  <a:pt x="1222352" y="0"/>
                </a:moveTo>
                <a:lnTo>
                  <a:pt x="0" y="0"/>
                </a:lnTo>
                <a:lnTo>
                  <a:pt x="0" y="3755447"/>
                </a:lnTo>
                <a:lnTo>
                  <a:pt x="1222352" y="3755447"/>
                </a:lnTo>
                <a:lnTo>
                  <a:pt x="1222352" y="0"/>
                </a:lnTo>
                <a:close/>
              </a:path>
            </a:pathLst>
          </a:custGeom>
          <a:blipFill>
            <a:blip r:embed="rId5"/>
            <a:stretch>
              <a:fillRect/>
            </a:stretch>
          </a:blipFill>
        </p:spPr>
      </p:sp>
      <p:sp>
        <p:nvSpPr>
          <p:cNvPr id="17" name="Freeform 17">
            <a:extLst>
              <a:ext uri="{FF2B5EF4-FFF2-40B4-BE49-F238E27FC236}">
                <a16:creationId xmlns:a16="http://schemas.microsoft.com/office/drawing/2014/main" xmlns="" id="{D48D1DE4-ED80-DEFA-BB27-B08BBA805776}"/>
              </a:ext>
            </a:extLst>
          </p:cNvPr>
          <p:cNvSpPr/>
          <p:nvPr/>
        </p:nvSpPr>
        <p:spPr>
          <a:xfrm rot="6730157">
            <a:off x="-3239161" y="-1605436"/>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sp>
        <p:nvSpPr>
          <p:cNvPr id="18" name="Freeform 18">
            <a:extLst>
              <a:ext uri="{FF2B5EF4-FFF2-40B4-BE49-F238E27FC236}">
                <a16:creationId xmlns:a16="http://schemas.microsoft.com/office/drawing/2014/main" xmlns="" id="{FB79D56D-BEFB-4C6F-147B-3017F2965195}"/>
              </a:ext>
            </a:extLst>
          </p:cNvPr>
          <p:cNvSpPr/>
          <p:nvPr/>
        </p:nvSpPr>
        <p:spPr>
          <a:xfrm rot="-3698158">
            <a:off x="17074726" y="7419468"/>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6"/>
            <a:stretch>
              <a:fillRect/>
            </a:stretch>
          </a:blipFill>
        </p:spPr>
      </p:sp>
      <p:pic>
        <p:nvPicPr>
          <p:cNvPr id="20" name="Picture 19">
            <a:extLst>
              <a:ext uri="{FF2B5EF4-FFF2-40B4-BE49-F238E27FC236}">
                <a16:creationId xmlns:a16="http://schemas.microsoft.com/office/drawing/2014/main" xmlns="" id="{902D4724-DFBC-2849-6DC3-D1E8E56A3F1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257827" y="4170888"/>
            <a:ext cx="7673795" cy="5419279"/>
          </a:xfrm>
          <a:prstGeom prst="rect">
            <a:avLst/>
          </a:prstGeom>
          <a:noFill/>
        </p:spPr>
      </p:pic>
      <p:pic>
        <p:nvPicPr>
          <p:cNvPr id="22" name="Picture 21">
            <a:extLst>
              <a:ext uri="{FF2B5EF4-FFF2-40B4-BE49-F238E27FC236}">
                <a16:creationId xmlns:a16="http://schemas.microsoft.com/office/drawing/2014/main" xmlns="" id="{E92BF3BC-F366-9C4A-F3DA-BAC9D1532A5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345064" y="2245746"/>
            <a:ext cx="8530448" cy="5591352"/>
          </a:xfrm>
          <a:prstGeom prst="rect">
            <a:avLst/>
          </a:prstGeom>
        </p:spPr>
      </p:pic>
      <p:cxnSp>
        <p:nvCxnSpPr>
          <p:cNvPr id="26" name="Connector: Elbow 25">
            <a:extLst>
              <a:ext uri="{FF2B5EF4-FFF2-40B4-BE49-F238E27FC236}">
                <a16:creationId xmlns:a16="http://schemas.microsoft.com/office/drawing/2014/main" xmlns="" id="{4057393E-EEB1-8B7B-8BBF-E44B873FCB8E}"/>
              </a:ext>
            </a:extLst>
          </p:cNvPr>
          <p:cNvCxnSpPr>
            <a:cxnSpLocks/>
            <a:stCxn id="29" idx="3"/>
          </p:cNvCxnSpPr>
          <p:nvPr/>
        </p:nvCxnSpPr>
        <p:spPr>
          <a:xfrm>
            <a:off x="4589970" y="2750943"/>
            <a:ext cx="6604645" cy="5520974"/>
          </a:xfrm>
          <a:prstGeom prst="bentConnector3">
            <a:avLst>
              <a:gd name="adj1" fmla="val 50000"/>
            </a:avLst>
          </a:prstGeom>
        </p:spPr>
        <p:style>
          <a:lnRef idx="3">
            <a:schemeClr val="accent6"/>
          </a:lnRef>
          <a:fillRef idx="0">
            <a:schemeClr val="accent6"/>
          </a:fillRef>
          <a:effectRef idx="2">
            <a:schemeClr val="accent6"/>
          </a:effectRef>
          <a:fontRef idx="minor">
            <a:schemeClr val="tx1"/>
          </a:fontRef>
        </p:style>
      </p:cxnSp>
      <p:sp>
        <p:nvSpPr>
          <p:cNvPr id="29" name="Rectangle 28">
            <a:extLst>
              <a:ext uri="{FF2B5EF4-FFF2-40B4-BE49-F238E27FC236}">
                <a16:creationId xmlns:a16="http://schemas.microsoft.com/office/drawing/2014/main" xmlns="" id="{D7F8A49F-4E73-CEAE-D092-6C917474152F}"/>
              </a:ext>
            </a:extLst>
          </p:cNvPr>
          <p:cNvSpPr/>
          <p:nvPr/>
        </p:nvSpPr>
        <p:spPr>
          <a:xfrm>
            <a:off x="2622503" y="2407034"/>
            <a:ext cx="1967467" cy="68781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p>
        </p:txBody>
      </p:sp>
      <p:sp>
        <p:nvSpPr>
          <p:cNvPr id="30" name="TextBox 17">
            <a:extLst>
              <a:ext uri="{FF2B5EF4-FFF2-40B4-BE49-F238E27FC236}">
                <a16:creationId xmlns:a16="http://schemas.microsoft.com/office/drawing/2014/main" xmlns="" id="{EA0E6AFE-011C-892A-767A-B7436F14B311}"/>
              </a:ext>
            </a:extLst>
          </p:cNvPr>
          <p:cNvSpPr txBox="1"/>
          <p:nvPr/>
        </p:nvSpPr>
        <p:spPr>
          <a:xfrm>
            <a:off x="2417215" y="2456821"/>
            <a:ext cx="2383385" cy="658001"/>
          </a:xfrm>
          <a:prstGeom prst="rect">
            <a:avLst/>
          </a:prstGeom>
        </p:spPr>
        <p:txBody>
          <a:bodyPr wrap="square" lIns="0" tIns="0" rIns="0" bIns="0" rtlCol="0" anchor="t">
            <a:spAutoFit/>
          </a:bodyPr>
          <a:lstStyle/>
          <a:p>
            <a:pPr algn="ctr">
              <a:lnSpc>
                <a:spcPts val="5599"/>
              </a:lnSpc>
              <a:spcBef>
                <a:spcPct val="0"/>
              </a:spcBef>
            </a:pPr>
            <a:r>
              <a:rPr lang="en-US" sz="3200" b="1" spc="239" dirty="0">
                <a:solidFill>
                  <a:srgbClr val="44312B"/>
                </a:solidFill>
                <a:latin typeface="Loubag Ultra-Bold"/>
                <a:ea typeface="Loubag Ultra-Bold"/>
                <a:cs typeface="Loubag Ultra-Bold"/>
                <a:sym typeface="Loubag Ultra-Bold"/>
              </a:rPr>
              <a:t>before</a:t>
            </a:r>
            <a:endParaRPr lang="en-US" sz="3999" b="1" spc="239" dirty="0">
              <a:solidFill>
                <a:srgbClr val="44312B"/>
              </a:solidFill>
              <a:latin typeface="Loubag Ultra-Bold"/>
              <a:ea typeface="Loubag Ultra-Bold"/>
              <a:cs typeface="Loubag Ultra-Bold"/>
              <a:sym typeface="Loubag Ultra-Bold"/>
            </a:endParaRPr>
          </a:p>
        </p:txBody>
      </p:sp>
      <p:sp>
        <p:nvSpPr>
          <p:cNvPr id="31" name="Rectangle 30">
            <a:extLst>
              <a:ext uri="{FF2B5EF4-FFF2-40B4-BE49-F238E27FC236}">
                <a16:creationId xmlns:a16="http://schemas.microsoft.com/office/drawing/2014/main" xmlns="" id="{E948084C-4331-2404-A0E1-539E257A3644}"/>
              </a:ext>
            </a:extLst>
          </p:cNvPr>
          <p:cNvSpPr/>
          <p:nvPr/>
        </p:nvSpPr>
        <p:spPr>
          <a:xfrm>
            <a:off x="11274128" y="8017774"/>
            <a:ext cx="1952292" cy="47713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ID"/>
          </a:p>
        </p:txBody>
      </p:sp>
      <p:sp>
        <p:nvSpPr>
          <p:cNvPr id="32" name="TextBox 17">
            <a:extLst>
              <a:ext uri="{FF2B5EF4-FFF2-40B4-BE49-F238E27FC236}">
                <a16:creationId xmlns:a16="http://schemas.microsoft.com/office/drawing/2014/main" xmlns="" id="{688EE6A2-8323-684A-BE06-2FFEEC79DA0B}"/>
              </a:ext>
            </a:extLst>
          </p:cNvPr>
          <p:cNvSpPr txBox="1"/>
          <p:nvPr/>
        </p:nvSpPr>
        <p:spPr>
          <a:xfrm>
            <a:off x="11218074" y="7914687"/>
            <a:ext cx="2099987" cy="657813"/>
          </a:xfrm>
          <a:prstGeom prst="rect">
            <a:avLst/>
          </a:prstGeom>
        </p:spPr>
        <p:txBody>
          <a:bodyPr wrap="square" lIns="0" tIns="0" rIns="0" bIns="0" rtlCol="0" anchor="t">
            <a:spAutoFit/>
          </a:bodyPr>
          <a:lstStyle/>
          <a:p>
            <a:pPr algn="ctr">
              <a:lnSpc>
                <a:spcPts val="5599"/>
              </a:lnSpc>
              <a:spcBef>
                <a:spcPct val="0"/>
              </a:spcBef>
            </a:pPr>
            <a:r>
              <a:rPr lang="en-US" sz="2800" b="1" spc="239" dirty="0">
                <a:solidFill>
                  <a:srgbClr val="44312B"/>
                </a:solidFill>
                <a:latin typeface="Loubag Ultra-Bold"/>
                <a:ea typeface="Loubag Ultra-Bold"/>
                <a:cs typeface="Loubag Ultra-Bold"/>
                <a:sym typeface="Loubag Ultra-Bold"/>
              </a:rPr>
              <a:t>after</a:t>
            </a:r>
            <a:endParaRPr lang="en-US" sz="3999" b="1" spc="239" dirty="0">
              <a:solidFill>
                <a:srgbClr val="44312B"/>
              </a:solidFill>
              <a:latin typeface="Loubag Ultra-Bold"/>
              <a:ea typeface="Loubag Ultra-Bold"/>
              <a:cs typeface="Loubag Ultra-Bold"/>
              <a:sym typeface="Loubag Ultra-Bold"/>
            </a:endParaRPr>
          </a:p>
        </p:txBody>
      </p:sp>
      <p:sp>
        <p:nvSpPr>
          <p:cNvPr id="4" name="Rectangle 3">
            <a:extLst>
              <a:ext uri="{FF2B5EF4-FFF2-40B4-BE49-F238E27FC236}">
                <a16:creationId xmlns:a16="http://schemas.microsoft.com/office/drawing/2014/main" xmlns="" id="{2D185E6E-C2BC-0857-6A54-D9AB88166C8B}"/>
              </a:ext>
            </a:extLst>
          </p:cNvPr>
          <p:cNvSpPr/>
          <p:nvPr/>
        </p:nvSpPr>
        <p:spPr>
          <a:xfrm>
            <a:off x="2186482" y="659281"/>
            <a:ext cx="7710101" cy="1588619"/>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algn="just"/>
            <a:r>
              <a:rPr lang="en-US" sz="2800" b="1" spc="239" dirty="0">
                <a:solidFill>
                  <a:srgbClr val="44312B"/>
                </a:solidFill>
                <a:latin typeface="Loubag Ultra-Bold"/>
                <a:ea typeface="Loubag Ultra-Bold"/>
                <a:cs typeface="Loubag Ultra-Bold"/>
                <a:sym typeface="Loubag Ultra-Bold"/>
              </a:rPr>
              <a:t>PERUBAHAN PETA </a:t>
            </a:r>
            <a:r>
              <a:rPr lang="en-US" sz="2800" b="1" i="1" spc="239" dirty="0">
                <a:solidFill>
                  <a:srgbClr val="44312B"/>
                </a:solidFill>
                <a:latin typeface="Loubag Ultra-Bold"/>
                <a:ea typeface="Loubag Ultra-Bold"/>
                <a:cs typeface="Loubag Ultra-Bold"/>
                <a:sym typeface="Loubag Ultra-Bold"/>
              </a:rPr>
              <a:t>STAKEHOLDER </a:t>
            </a:r>
            <a:r>
              <a:rPr lang="en-US" sz="3200" b="1" dirty="0">
                <a:solidFill>
                  <a:schemeClr val="tx1"/>
                </a:solidFill>
                <a:latin typeface="Times New Roman" panose="02020603050405020304" pitchFamily="18" charset="0"/>
                <a:cs typeface="Times New Roman" panose="02020603050405020304" pitchFamily="18" charset="0"/>
              </a:rPr>
              <a:t> :</a:t>
            </a:r>
          </a:p>
          <a:p>
            <a:pPr marL="12700" algn="just">
              <a:spcBef>
                <a:spcPts val="125"/>
              </a:spcBef>
              <a:tabLst>
                <a:tab pos="243204" algn="l"/>
              </a:tabLst>
            </a:pPr>
            <a:r>
              <a:rPr lang="en-ID" sz="2400" spc="-20" dirty="0">
                <a:solidFill>
                  <a:schemeClr val="tx1"/>
                </a:solidFill>
                <a:latin typeface="Times New Roman" panose="02020603050405020304" pitchFamily="18" charset="0"/>
                <a:cs typeface="Times New Roman" panose="02020603050405020304" pitchFamily="18" charset="0"/>
              </a:rPr>
              <a:t>Dari </a:t>
            </a:r>
            <a:r>
              <a:rPr lang="en-ID" sz="2400" spc="-20" dirty="0" err="1">
                <a:solidFill>
                  <a:schemeClr val="tx1"/>
                </a:solidFill>
                <a:latin typeface="Times New Roman" panose="02020603050405020304" pitchFamily="18" charset="0"/>
                <a:cs typeface="Times New Roman" panose="02020603050405020304" pitchFamily="18" charset="0"/>
              </a:rPr>
              <a:t>Perubahahan</a:t>
            </a:r>
            <a:r>
              <a:rPr lang="en-ID" sz="2400" spc="-20" dirty="0">
                <a:solidFill>
                  <a:schemeClr val="tx1"/>
                </a:solidFill>
                <a:latin typeface="Times New Roman" panose="02020603050405020304" pitchFamily="18" charset="0"/>
                <a:cs typeface="Times New Roman" panose="02020603050405020304" pitchFamily="18" charset="0"/>
              </a:rPr>
              <a:t> </a:t>
            </a:r>
            <a:r>
              <a:rPr lang="en-ID" sz="2400" spc="-20" dirty="0" err="1" smtClean="0">
                <a:solidFill>
                  <a:schemeClr val="tx1"/>
                </a:solidFill>
                <a:latin typeface="Times New Roman" panose="02020603050405020304" pitchFamily="18" charset="0"/>
                <a:cs typeface="Times New Roman" panose="02020603050405020304" pitchFamily="18" charset="0"/>
              </a:rPr>
              <a:t>Peta</a:t>
            </a:r>
            <a:r>
              <a:rPr lang="en-ID" sz="2400" spc="-20" dirty="0" smtClean="0">
                <a:solidFill>
                  <a:schemeClr val="tx1"/>
                </a:solidFill>
                <a:latin typeface="Times New Roman" panose="02020603050405020304" pitchFamily="18" charset="0"/>
                <a:cs typeface="Times New Roman" panose="02020603050405020304" pitchFamily="18" charset="0"/>
              </a:rPr>
              <a:t> Stakeholder </a:t>
            </a:r>
            <a:r>
              <a:rPr lang="en-ID" sz="2400" spc="-20" dirty="0" err="1">
                <a:solidFill>
                  <a:schemeClr val="tx1"/>
                </a:solidFill>
                <a:latin typeface="Times New Roman" panose="02020603050405020304" pitchFamily="18" charset="0"/>
                <a:cs typeface="Times New Roman" panose="02020603050405020304" pitchFamily="18" charset="0"/>
              </a:rPr>
              <a:t>tersebut</a:t>
            </a:r>
            <a:r>
              <a:rPr lang="en-ID" sz="2400" spc="-20" dirty="0">
                <a:solidFill>
                  <a:schemeClr val="tx1"/>
                </a:solidFill>
                <a:latin typeface="Times New Roman" panose="02020603050405020304" pitchFamily="18" charset="0"/>
                <a:cs typeface="Times New Roman" panose="02020603050405020304" pitchFamily="18" charset="0"/>
              </a:rPr>
              <a:t> </a:t>
            </a:r>
            <a:r>
              <a:rPr lang="en-ID" sz="2400" spc="-20" dirty="0" err="1">
                <a:solidFill>
                  <a:schemeClr val="tx1"/>
                </a:solidFill>
                <a:latin typeface="Times New Roman" panose="02020603050405020304" pitchFamily="18" charset="0"/>
                <a:cs typeface="Times New Roman" panose="02020603050405020304" pitchFamily="18" charset="0"/>
              </a:rPr>
              <a:t>maka</a:t>
            </a:r>
            <a:r>
              <a:rPr lang="en-ID" sz="2400" spc="-20" dirty="0">
                <a:solidFill>
                  <a:schemeClr val="tx1"/>
                </a:solidFill>
                <a:latin typeface="Times New Roman" panose="02020603050405020304" pitchFamily="18" charset="0"/>
                <a:cs typeface="Times New Roman" panose="02020603050405020304" pitchFamily="18" charset="0"/>
              </a:rPr>
              <a:t> </a:t>
            </a:r>
            <a:r>
              <a:rPr lang="en-ID" sz="2400" spc="-20" dirty="0" err="1">
                <a:solidFill>
                  <a:schemeClr val="tx1"/>
                </a:solidFill>
                <a:latin typeface="Times New Roman" panose="02020603050405020304" pitchFamily="18" charset="0"/>
                <a:cs typeface="Times New Roman" panose="02020603050405020304" pitchFamily="18" charset="0"/>
              </a:rPr>
              <a:t>baik</a:t>
            </a:r>
            <a:r>
              <a:rPr lang="en-ID" sz="2400" spc="-20" dirty="0">
                <a:solidFill>
                  <a:schemeClr val="tx1"/>
                </a:solidFill>
                <a:latin typeface="Times New Roman" panose="02020603050405020304" pitchFamily="18" charset="0"/>
                <a:cs typeface="Times New Roman" panose="02020603050405020304" pitchFamily="18" charset="0"/>
              </a:rPr>
              <a:t> </a:t>
            </a:r>
            <a:r>
              <a:rPr lang="en-ID" sz="2400" spc="-20" dirty="0" err="1">
                <a:solidFill>
                  <a:schemeClr val="tx1"/>
                </a:solidFill>
                <a:latin typeface="Times New Roman" panose="02020603050405020304" pitchFamily="18" charset="0"/>
                <a:cs typeface="Times New Roman" panose="02020603050405020304" pitchFamily="18" charset="0"/>
              </a:rPr>
              <a:t>dari</a:t>
            </a:r>
            <a:r>
              <a:rPr lang="en-ID" sz="2400" spc="-20" dirty="0">
                <a:solidFill>
                  <a:schemeClr val="tx1"/>
                </a:solidFill>
                <a:latin typeface="Times New Roman" panose="02020603050405020304" pitchFamily="18" charset="0"/>
                <a:cs typeface="Times New Roman" panose="02020603050405020304" pitchFamily="18" charset="0"/>
              </a:rPr>
              <a:t> </a:t>
            </a:r>
            <a:r>
              <a:rPr lang="en-ID" sz="2400" spc="-20" dirty="0" err="1">
                <a:solidFill>
                  <a:schemeClr val="tx1"/>
                </a:solidFill>
                <a:latin typeface="Times New Roman" panose="02020603050405020304" pitchFamily="18" charset="0"/>
                <a:cs typeface="Times New Roman" panose="02020603050405020304" pitchFamily="18" charset="0"/>
              </a:rPr>
              <a:t>Latents</a:t>
            </a:r>
            <a:r>
              <a:rPr lang="en-ID" sz="2400" spc="-20" dirty="0">
                <a:solidFill>
                  <a:schemeClr val="tx1"/>
                </a:solidFill>
                <a:latin typeface="Times New Roman" panose="02020603050405020304" pitchFamily="18" charset="0"/>
                <a:cs typeface="Times New Roman" panose="02020603050405020304" pitchFamily="18" charset="0"/>
              </a:rPr>
              <a:t>, </a:t>
            </a:r>
            <a:r>
              <a:rPr lang="en-ID" sz="2400" spc="-20" dirty="0" err="1">
                <a:solidFill>
                  <a:schemeClr val="tx1"/>
                </a:solidFill>
                <a:latin typeface="Times New Roman" panose="02020603050405020304" pitchFamily="18" charset="0"/>
                <a:cs typeface="Times New Roman" panose="02020603050405020304" pitchFamily="18" charset="0"/>
              </a:rPr>
              <a:t>Apathetics</a:t>
            </a:r>
            <a:r>
              <a:rPr lang="en-ID" sz="2400" spc="-20" dirty="0">
                <a:solidFill>
                  <a:schemeClr val="tx1"/>
                </a:solidFill>
                <a:latin typeface="Times New Roman" panose="02020603050405020304" pitchFamily="18" charset="0"/>
                <a:cs typeface="Times New Roman" panose="02020603050405020304" pitchFamily="18" charset="0"/>
              </a:rPr>
              <a:t>, </a:t>
            </a:r>
            <a:r>
              <a:rPr lang="en-ID" sz="2400" spc="-20" dirty="0" err="1">
                <a:solidFill>
                  <a:schemeClr val="tx1"/>
                </a:solidFill>
                <a:latin typeface="Times New Roman" panose="02020603050405020304" pitchFamily="18" charset="0"/>
                <a:cs typeface="Times New Roman" panose="02020603050405020304" pitchFamily="18" charset="0"/>
              </a:rPr>
              <a:t>maupun</a:t>
            </a:r>
            <a:r>
              <a:rPr lang="en-ID" sz="2400" spc="-20" dirty="0">
                <a:solidFill>
                  <a:schemeClr val="tx1"/>
                </a:solidFill>
                <a:latin typeface="Times New Roman" panose="02020603050405020304" pitchFamily="18" charset="0"/>
                <a:cs typeface="Times New Roman" panose="02020603050405020304" pitchFamily="18" charset="0"/>
              </a:rPr>
              <a:t> Defender </a:t>
            </a:r>
            <a:r>
              <a:rPr lang="en-ID" sz="2400" spc="-20" dirty="0" err="1">
                <a:solidFill>
                  <a:schemeClr val="tx1"/>
                </a:solidFill>
                <a:latin typeface="Times New Roman" panose="02020603050405020304" pitchFamily="18" charset="0"/>
                <a:cs typeface="Times New Roman" panose="02020603050405020304" pitchFamily="18" charset="0"/>
              </a:rPr>
              <a:t>pindah</a:t>
            </a:r>
            <a:r>
              <a:rPr lang="en-ID" sz="2400" spc="-20" dirty="0">
                <a:solidFill>
                  <a:schemeClr val="tx1"/>
                </a:solidFill>
                <a:latin typeface="Times New Roman" panose="02020603050405020304" pitchFamily="18" charset="0"/>
                <a:cs typeface="Times New Roman" panose="02020603050405020304" pitchFamily="18" charset="0"/>
              </a:rPr>
              <a:t> </a:t>
            </a:r>
            <a:r>
              <a:rPr lang="en-ID" sz="2400" spc="-20" dirty="0" err="1">
                <a:solidFill>
                  <a:schemeClr val="tx1"/>
                </a:solidFill>
                <a:latin typeface="Times New Roman" panose="02020603050405020304" pitchFamily="18" charset="0"/>
                <a:cs typeface="Times New Roman" panose="02020603050405020304" pitchFamily="18" charset="0"/>
              </a:rPr>
              <a:t>ke</a:t>
            </a:r>
            <a:r>
              <a:rPr lang="en-ID" sz="2400" spc="-20" dirty="0">
                <a:solidFill>
                  <a:schemeClr val="tx1"/>
                </a:solidFill>
                <a:latin typeface="Times New Roman" panose="02020603050405020304" pitchFamily="18" charset="0"/>
                <a:cs typeface="Times New Roman" panose="02020603050405020304" pitchFamily="18" charset="0"/>
              </a:rPr>
              <a:t> Promotors.</a:t>
            </a:r>
            <a:endParaRPr lang="en-ID" sz="2400" dirty="0">
              <a:solidFill>
                <a:schemeClr val="tx1"/>
              </a:solidFill>
              <a:latin typeface="Times New Roman" panose="02020603050405020304" pitchFamily="18" charset="0"/>
              <a:cs typeface="Times New Roman" panose="02020603050405020304" pitchFamily="18" charset="0"/>
            </a:endParaRPr>
          </a:p>
        </p:txBody>
      </p:sp>
      <p:pic>
        <p:nvPicPr>
          <p:cNvPr id="5" name="image2.png">
            <a:extLst>
              <a:ext uri="{FF2B5EF4-FFF2-40B4-BE49-F238E27FC236}">
                <a16:creationId xmlns:a16="http://schemas.microsoft.com/office/drawing/2014/main" xmlns="" id="{352350E4-AE3D-1717-D39B-F7C101E0EFC7}"/>
              </a:ext>
            </a:extLst>
          </p:cNvPr>
          <p:cNvPicPr/>
          <p:nvPr/>
        </p:nvPicPr>
        <p:blipFill>
          <a:blip r:embed="rId9"/>
          <a:srcRect/>
          <a:stretch>
            <a:fillRect/>
          </a:stretch>
        </p:blipFill>
        <p:spPr>
          <a:xfrm>
            <a:off x="16001916" y="378861"/>
            <a:ext cx="1645920" cy="979170"/>
          </a:xfrm>
          <a:prstGeom prst="rect">
            <a:avLst/>
          </a:prstGeom>
          <a:ln/>
        </p:spPr>
      </p:pic>
      <p:pic>
        <p:nvPicPr>
          <p:cNvPr id="11" name="Picture 10">
            <a:extLst>
              <a:ext uri="{FF2B5EF4-FFF2-40B4-BE49-F238E27FC236}">
                <a16:creationId xmlns:a16="http://schemas.microsoft.com/office/drawing/2014/main" xmlns="" id="{C6E8480A-98BC-4053-F1B6-26D14ED595D1}"/>
              </a:ext>
            </a:extLst>
          </p:cNvPr>
          <p:cNvPicPr>
            <a:picLocks noChangeAspect="1"/>
          </p:cNvPicPr>
          <p:nvPr/>
        </p:nvPicPr>
        <p:blipFill>
          <a:blip r:embed="rId10"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40450303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p:cNvGrpSpPr/>
          <p:nvPr/>
        </p:nvGrpSpPr>
        <p:grpSpPr>
          <a:xfrm>
            <a:off x="0" y="1971896"/>
            <a:ext cx="18288000" cy="6861870"/>
            <a:chOff x="0" y="0"/>
            <a:chExt cx="7301857" cy="2739742"/>
          </a:xfrm>
        </p:grpSpPr>
        <p:sp>
          <p:nvSpPr>
            <p:cNvPr id="9" name="Freeform 9"/>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p:cNvSpPr/>
          <p:nvPr/>
        </p:nvSpPr>
        <p:spPr>
          <a:xfrm rot="696389">
            <a:off x="14820449" y="599790"/>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p:cNvSpPr/>
          <p:nvPr/>
        </p:nvSpPr>
        <p:spPr>
          <a:xfrm rot="-1013125">
            <a:off x="16381154" y="-198896"/>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p:cNvSpPr/>
          <p:nvPr/>
        </p:nvSpPr>
        <p:spPr>
          <a:xfrm>
            <a:off x="16714124" y="1181100"/>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6" name="Freeform 16"/>
          <p:cNvSpPr/>
          <p:nvPr/>
        </p:nvSpPr>
        <p:spPr>
          <a:xfrm>
            <a:off x="-498898" y="82704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17" name="TextBox 17"/>
          <p:cNvSpPr txBox="1"/>
          <p:nvPr/>
        </p:nvSpPr>
        <p:spPr>
          <a:xfrm>
            <a:off x="2729476" y="1069048"/>
            <a:ext cx="11549591"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KEBERLANJUTAN PROYEK PERUBAHAN</a:t>
            </a:r>
          </a:p>
        </p:txBody>
      </p:sp>
      <p:grpSp>
        <p:nvGrpSpPr>
          <p:cNvPr id="18" name="Group 18"/>
          <p:cNvGrpSpPr/>
          <p:nvPr/>
        </p:nvGrpSpPr>
        <p:grpSpPr>
          <a:xfrm>
            <a:off x="10150356" y="1756865"/>
            <a:ext cx="7254230" cy="6929216"/>
            <a:chOff x="0" y="-76200"/>
            <a:chExt cx="4828041" cy="939889"/>
          </a:xfrm>
        </p:grpSpPr>
        <p:sp>
          <p:nvSpPr>
            <p:cNvPr id="19" name="Freeform 19"/>
            <p:cNvSpPr/>
            <p:nvPr/>
          </p:nvSpPr>
          <p:spPr>
            <a:xfrm>
              <a:off x="0" y="0"/>
              <a:ext cx="4449221" cy="863689"/>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sp>
        <p:sp>
          <p:nvSpPr>
            <p:cNvPr id="20" name="TextBox 20"/>
            <p:cNvSpPr txBox="1"/>
            <p:nvPr/>
          </p:nvSpPr>
          <p:spPr>
            <a:xfrm>
              <a:off x="0" y="-76200"/>
              <a:ext cx="4828041" cy="809136"/>
            </a:xfrm>
            <a:prstGeom prst="rect">
              <a:avLst/>
            </a:prstGeom>
          </p:spPr>
          <p:txBody>
            <a:bodyPr lIns="50800" tIns="50800" rIns="50800" bIns="50800" rtlCol="0" anchor="ctr"/>
            <a:lstStyle/>
            <a:p>
              <a:pPr algn="ctr">
                <a:lnSpc>
                  <a:spcPts val="2799"/>
                </a:lnSpc>
              </a:pPr>
              <a:endParaRPr/>
            </a:p>
          </p:txBody>
        </p:sp>
      </p:grpSp>
      <p:pic>
        <p:nvPicPr>
          <p:cNvPr id="11" name="object 4">
            <a:extLst>
              <a:ext uri="{FF2B5EF4-FFF2-40B4-BE49-F238E27FC236}">
                <a16:creationId xmlns:a16="http://schemas.microsoft.com/office/drawing/2014/main" xmlns="" id="{B14CE4AB-1CD7-01D2-6E35-B6CC77EE2E9D}"/>
              </a:ext>
            </a:extLst>
          </p:cNvPr>
          <p:cNvPicPr/>
          <p:nvPr/>
        </p:nvPicPr>
        <p:blipFill>
          <a:blip r:embed="rId8" cstate="screen">
            <a:extLst>
              <a:ext uri="{28A0092B-C50C-407E-A947-70E740481C1C}">
                <a14:useLocalDpi xmlns:a14="http://schemas.microsoft.com/office/drawing/2010/main"/>
              </a:ext>
            </a:extLst>
          </a:blip>
          <a:stretch>
            <a:fillRect/>
          </a:stretch>
        </p:blipFill>
        <p:spPr>
          <a:xfrm>
            <a:off x="7041661" y="2965730"/>
            <a:ext cx="3152542" cy="4950341"/>
          </a:xfrm>
          <a:prstGeom prst="rect">
            <a:avLst/>
          </a:prstGeom>
        </p:spPr>
      </p:pic>
      <p:pic>
        <p:nvPicPr>
          <p:cNvPr id="12" name="object 7">
            <a:extLst>
              <a:ext uri="{FF2B5EF4-FFF2-40B4-BE49-F238E27FC236}">
                <a16:creationId xmlns:a16="http://schemas.microsoft.com/office/drawing/2014/main" xmlns="" id="{4A879A4E-5A8A-1DD8-87BE-1F9CE914CC48}"/>
              </a:ext>
            </a:extLst>
          </p:cNvPr>
          <p:cNvPicPr/>
          <p:nvPr/>
        </p:nvPicPr>
        <p:blipFill>
          <a:blip r:embed="rId9" cstate="screen">
            <a:extLst>
              <a:ext uri="{28A0092B-C50C-407E-A947-70E740481C1C}">
                <a14:useLocalDpi xmlns:a14="http://schemas.microsoft.com/office/drawing/2010/main"/>
              </a:ext>
            </a:extLst>
          </a:blip>
          <a:stretch>
            <a:fillRect/>
          </a:stretch>
        </p:blipFill>
        <p:spPr>
          <a:xfrm>
            <a:off x="7551465" y="4954733"/>
            <a:ext cx="2202179" cy="377533"/>
          </a:xfrm>
          <a:prstGeom prst="rect">
            <a:avLst/>
          </a:prstGeom>
        </p:spPr>
      </p:pic>
      <p:pic>
        <p:nvPicPr>
          <p:cNvPr id="21" name="object 6">
            <a:extLst>
              <a:ext uri="{FF2B5EF4-FFF2-40B4-BE49-F238E27FC236}">
                <a16:creationId xmlns:a16="http://schemas.microsoft.com/office/drawing/2014/main" xmlns="" id="{6FC5A541-7E87-2E92-2399-B2A8B7D15C2D}"/>
              </a:ext>
            </a:extLst>
          </p:cNvPr>
          <p:cNvPicPr/>
          <p:nvPr/>
        </p:nvPicPr>
        <p:blipFill>
          <a:blip r:embed="rId10" cstate="screen">
            <a:extLst>
              <a:ext uri="{28A0092B-C50C-407E-A947-70E740481C1C}">
                <a14:useLocalDpi xmlns:a14="http://schemas.microsoft.com/office/drawing/2010/main"/>
              </a:ext>
            </a:extLst>
          </a:blip>
          <a:stretch>
            <a:fillRect/>
          </a:stretch>
        </p:blipFill>
        <p:spPr>
          <a:xfrm>
            <a:off x="7446680" y="3615509"/>
            <a:ext cx="2204778" cy="427526"/>
          </a:xfrm>
          <a:prstGeom prst="rect">
            <a:avLst/>
          </a:prstGeom>
        </p:spPr>
      </p:pic>
      <p:grpSp>
        <p:nvGrpSpPr>
          <p:cNvPr id="24" name="Group 18">
            <a:extLst>
              <a:ext uri="{FF2B5EF4-FFF2-40B4-BE49-F238E27FC236}">
                <a16:creationId xmlns:a16="http://schemas.microsoft.com/office/drawing/2014/main" xmlns="" id="{22125DB9-C98E-5543-7C58-E90650915B35}"/>
              </a:ext>
            </a:extLst>
          </p:cNvPr>
          <p:cNvGrpSpPr/>
          <p:nvPr/>
        </p:nvGrpSpPr>
        <p:grpSpPr>
          <a:xfrm>
            <a:off x="288920" y="1562100"/>
            <a:ext cx="7254230" cy="7672328"/>
            <a:chOff x="0" y="-76200"/>
            <a:chExt cx="4828041" cy="939889"/>
          </a:xfrm>
        </p:grpSpPr>
        <p:sp>
          <p:nvSpPr>
            <p:cNvPr id="25" name="Freeform 19">
              <a:extLst>
                <a:ext uri="{FF2B5EF4-FFF2-40B4-BE49-F238E27FC236}">
                  <a16:creationId xmlns:a16="http://schemas.microsoft.com/office/drawing/2014/main" xmlns="" id="{F97BAA6C-1345-F1DC-8DF6-323679B8BED2}"/>
                </a:ext>
              </a:extLst>
            </p:cNvPr>
            <p:cNvSpPr/>
            <p:nvPr/>
          </p:nvSpPr>
          <p:spPr>
            <a:xfrm>
              <a:off x="0" y="0"/>
              <a:ext cx="4494276" cy="863689"/>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sp>
        <p:sp>
          <p:nvSpPr>
            <p:cNvPr id="26" name="TextBox 20">
              <a:extLst>
                <a:ext uri="{FF2B5EF4-FFF2-40B4-BE49-F238E27FC236}">
                  <a16:creationId xmlns:a16="http://schemas.microsoft.com/office/drawing/2014/main" xmlns="" id="{3EAEF5D9-07FA-F5F2-E52C-9CDE412AE4D4}"/>
                </a:ext>
              </a:extLst>
            </p:cNvPr>
            <p:cNvSpPr txBox="1"/>
            <p:nvPr/>
          </p:nvSpPr>
          <p:spPr>
            <a:xfrm>
              <a:off x="0" y="-76200"/>
              <a:ext cx="4828041" cy="809136"/>
            </a:xfrm>
            <a:prstGeom prst="rect">
              <a:avLst/>
            </a:prstGeom>
          </p:spPr>
          <p:txBody>
            <a:bodyPr lIns="50800" tIns="50800" rIns="50800" bIns="50800" rtlCol="0" anchor="ctr"/>
            <a:lstStyle/>
            <a:p>
              <a:pPr algn="ctr">
                <a:lnSpc>
                  <a:spcPts val="2799"/>
                </a:lnSpc>
              </a:pPr>
              <a:endParaRPr/>
            </a:p>
          </p:txBody>
        </p:sp>
      </p:grpSp>
      <p:sp>
        <p:nvSpPr>
          <p:cNvPr id="28" name="TextBox 27">
            <a:extLst>
              <a:ext uri="{FF2B5EF4-FFF2-40B4-BE49-F238E27FC236}">
                <a16:creationId xmlns:a16="http://schemas.microsoft.com/office/drawing/2014/main" xmlns="" id="{54FEF65E-9231-AB92-7277-D49E9548B1C0}"/>
              </a:ext>
            </a:extLst>
          </p:cNvPr>
          <p:cNvSpPr txBox="1"/>
          <p:nvPr/>
        </p:nvSpPr>
        <p:spPr>
          <a:xfrm>
            <a:off x="456122" y="2247900"/>
            <a:ext cx="6365443" cy="5262979"/>
          </a:xfrm>
          <a:prstGeom prst="rect">
            <a:avLst/>
          </a:prstGeom>
          <a:noFill/>
        </p:spPr>
        <p:txBody>
          <a:bodyPr wrap="square">
            <a:spAutoFit/>
          </a:bodyPr>
          <a:lstStyle/>
          <a:p>
            <a:pPr marL="514350" lvl="0" indent="-514350" algn="just">
              <a:lnSpc>
                <a:spcPct val="100000"/>
              </a:lnSpc>
              <a:buFont typeface="+mj-lt"/>
              <a:buAutoNum type="arabicPeriod"/>
            </a:pPr>
            <a:r>
              <a:rPr lang="en-ID" sz="2800" dirty="0" err="1">
                <a:latin typeface="Times New Roman" panose="02020603050405020304" pitchFamily="18" charset="0"/>
                <a:cs typeface="Times New Roman" panose="02020603050405020304" pitchFamily="18" charset="0"/>
              </a:rPr>
              <a:t>Dikembangkannya</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aplikasi</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iPusOKI</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dengan</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fitur</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terbaru</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seperti</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koleksi</a:t>
            </a:r>
            <a:r>
              <a:rPr lang="en-ID" sz="2800" dirty="0">
                <a:latin typeface="Times New Roman" panose="02020603050405020304" pitchFamily="18" charset="0"/>
                <a:cs typeface="Times New Roman" panose="02020603050405020304" pitchFamily="18" charset="0"/>
              </a:rPr>
              <a:t> e-book, </a:t>
            </a:r>
            <a:r>
              <a:rPr lang="en-ID" sz="2800" dirty="0" err="1">
                <a:latin typeface="Times New Roman" panose="02020603050405020304" pitchFamily="18" charset="0"/>
                <a:cs typeface="Times New Roman" panose="02020603050405020304" pitchFamily="18" charset="0"/>
              </a:rPr>
              <a:t>penambahan</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fitur</a:t>
            </a:r>
            <a:r>
              <a:rPr lang="en-ID" sz="2800" dirty="0">
                <a:latin typeface="Times New Roman" panose="02020603050405020304" pitchFamily="18" charset="0"/>
                <a:cs typeface="Times New Roman" panose="02020603050405020304" pitchFamily="18" charset="0"/>
              </a:rPr>
              <a:t> audio dan </a:t>
            </a:r>
            <a:r>
              <a:rPr lang="en-ID" sz="2800" dirty="0" err="1">
                <a:latin typeface="Times New Roman" panose="02020603050405020304" pitchFamily="18" charset="0"/>
                <a:cs typeface="Times New Roman" panose="02020603050405020304" pitchFamily="18" charset="0"/>
              </a:rPr>
              <a:t>pilihan</a:t>
            </a:r>
            <a:r>
              <a:rPr lang="en-ID" sz="2800" dirty="0">
                <a:latin typeface="Times New Roman" panose="02020603050405020304" pitchFamily="18" charset="0"/>
                <a:cs typeface="Times New Roman" panose="02020603050405020304" pitchFamily="18" charset="0"/>
              </a:rPr>
              <a:t> Bahasa </a:t>
            </a:r>
            <a:r>
              <a:rPr lang="en-ID" sz="2800" dirty="0" err="1">
                <a:latin typeface="Times New Roman" panose="02020603050405020304" pitchFamily="18" charset="0"/>
                <a:cs typeface="Times New Roman" panose="02020603050405020304" pitchFamily="18" charset="0"/>
              </a:rPr>
              <a:t>bersama</a:t>
            </a:r>
            <a:r>
              <a:rPr lang="en-ID" sz="2800" dirty="0">
                <a:latin typeface="Times New Roman" panose="02020603050405020304" pitchFamily="18" charset="0"/>
                <a:cs typeface="Times New Roman" panose="02020603050405020304" pitchFamily="18" charset="0"/>
              </a:rPr>
              <a:t> PT. Enam </a:t>
            </a:r>
            <a:r>
              <a:rPr lang="en-ID" sz="2800" dirty="0" err="1">
                <a:latin typeface="Times New Roman" panose="02020603050405020304" pitchFamily="18" charset="0"/>
                <a:cs typeface="Times New Roman" panose="02020603050405020304" pitchFamily="18" charset="0"/>
              </a:rPr>
              <a:t>Kubuku</a:t>
            </a:r>
            <a:r>
              <a:rPr lang="en-ID" sz="2800" dirty="0">
                <a:latin typeface="Times New Roman" panose="02020603050405020304" pitchFamily="18" charset="0"/>
                <a:cs typeface="Times New Roman" panose="02020603050405020304" pitchFamily="18" charset="0"/>
              </a:rPr>
              <a:t> Indonesia.</a:t>
            </a:r>
          </a:p>
          <a:p>
            <a:pPr marL="514350" lvl="0" indent="-514350" algn="just">
              <a:lnSpc>
                <a:spcPct val="100000"/>
              </a:lnSpc>
              <a:buFont typeface="+mj-lt"/>
              <a:buAutoNum type="arabicPeriod"/>
            </a:pPr>
            <a:r>
              <a:rPr lang="en-ID" sz="2800" dirty="0" err="1">
                <a:latin typeface="Times New Roman" panose="02020603050405020304" pitchFamily="18" charset="0"/>
                <a:cs typeface="Times New Roman" panose="02020603050405020304" pitchFamily="18" charset="0"/>
              </a:rPr>
              <a:t>Dikenalnya</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aplikasi</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iPusOKI</a:t>
            </a:r>
            <a:r>
              <a:rPr lang="en-ID" sz="2800" dirty="0">
                <a:latin typeface="Times New Roman" panose="02020603050405020304" pitchFamily="18" charset="0"/>
                <a:cs typeface="Times New Roman" panose="02020603050405020304" pitchFamily="18" charset="0"/>
              </a:rPr>
              <a:t> oleh Masyarakat </a:t>
            </a:r>
            <a:r>
              <a:rPr lang="en-ID" sz="2800" dirty="0" err="1">
                <a:latin typeface="Times New Roman" panose="02020603050405020304" pitchFamily="18" charset="0"/>
                <a:cs typeface="Times New Roman" panose="02020603050405020304" pitchFamily="18" charset="0"/>
              </a:rPr>
              <a:t>umum</a:t>
            </a:r>
            <a:r>
              <a:rPr lang="en-ID" sz="2800" dirty="0">
                <a:latin typeface="Times New Roman" panose="02020603050405020304" pitchFamily="18" charset="0"/>
                <a:cs typeface="Times New Roman" panose="02020603050405020304" pitchFamily="18" charset="0"/>
              </a:rPr>
              <a:t> dan </a:t>
            </a:r>
            <a:r>
              <a:rPr lang="en-ID" sz="2800" dirty="0" err="1">
                <a:latin typeface="Times New Roman" panose="02020603050405020304" pitchFamily="18" charset="0"/>
                <a:cs typeface="Times New Roman" panose="02020603050405020304" pitchFamily="18" charset="0"/>
              </a:rPr>
              <a:t>mahasiswa</a:t>
            </a:r>
            <a:r>
              <a:rPr lang="en-ID" sz="2800" dirty="0">
                <a:latin typeface="Times New Roman" panose="02020603050405020304" pitchFamily="18" charset="0"/>
                <a:cs typeface="Times New Roman" panose="02020603050405020304" pitchFamily="18" charset="0"/>
              </a:rPr>
              <a:t> yang </a:t>
            </a:r>
            <a:r>
              <a:rPr lang="en-ID" sz="2800" dirty="0" err="1">
                <a:latin typeface="Times New Roman" panose="02020603050405020304" pitchFamily="18" charset="0"/>
                <a:cs typeface="Times New Roman" panose="02020603050405020304" pitchFamily="18" charset="0"/>
              </a:rPr>
              <a:t>ada</a:t>
            </a:r>
            <a:r>
              <a:rPr lang="en-ID" sz="2800" dirty="0">
                <a:latin typeface="Times New Roman" panose="02020603050405020304" pitchFamily="18" charset="0"/>
                <a:cs typeface="Times New Roman" panose="02020603050405020304" pitchFamily="18" charset="0"/>
              </a:rPr>
              <a:t> di </a:t>
            </a:r>
            <a:r>
              <a:rPr lang="en-ID" sz="2800" dirty="0" err="1">
                <a:latin typeface="Times New Roman" panose="02020603050405020304" pitchFamily="18" charset="0"/>
                <a:cs typeface="Times New Roman" panose="02020603050405020304" pitchFamily="18" charset="0"/>
              </a:rPr>
              <a:t>Kabupaten</a:t>
            </a:r>
            <a:r>
              <a:rPr lang="en-ID" sz="2800" dirty="0">
                <a:latin typeface="Times New Roman" panose="02020603050405020304" pitchFamily="18" charset="0"/>
                <a:cs typeface="Times New Roman" panose="02020603050405020304" pitchFamily="18" charset="0"/>
              </a:rPr>
              <a:t> Ogan </a:t>
            </a:r>
            <a:r>
              <a:rPr lang="en-ID" sz="2800" dirty="0" err="1">
                <a:latin typeface="Times New Roman" panose="02020603050405020304" pitchFamily="18" charset="0"/>
                <a:cs typeface="Times New Roman" panose="02020603050405020304" pitchFamily="18" charset="0"/>
              </a:rPr>
              <a:t>Komering</a:t>
            </a:r>
            <a:r>
              <a:rPr lang="en-ID" sz="2800" dirty="0">
                <a:latin typeface="Times New Roman" panose="02020603050405020304" pitchFamily="18" charset="0"/>
                <a:cs typeface="Times New Roman" panose="02020603050405020304" pitchFamily="18" charset="0"/>
              </a:rPr>
              <a:t> Ilir </a:t>
            </a:r>
            <a:r>
              <a:rPr lang="en-ID" sz="2800" dirty="0" err="1">
                <a:latin typeface="Times New Roman" panose="02020603050405020304" pitchFamily="18" charset="0"/>
                <a:cs typeface="Times New Roman" panose="02020603050405020304" pitchFamily="18" charset="0"/>
              </a:rPr>
              <a:t>lewat</a:t>
            </a:r>
            <a:r>
              <a:rPr lang="en-ID" sz="2800" dirty="0">
                <a:latin typeface="Times New Roman" panose="02020603050405020304" pitchFamily="18" charset="0"/>
                <a:cs typeface="Times New Roman" panose="02020603050405020304" pitchFamily="18" charset="0"/>
              </a:rPr>
              <a:t> </a:t>
            </a:r>
            <a:r>
              <a:rPr lang="en-ID" sz="2800" dirty="0" err="1">
                <a:latin typeface="Times New Roman" panose="02020603050405020304" pitchFamily="18" charset="0"/>
                <a:cs typeface="Times New Roman" panose="02020603050405020304" pitchFamily="18" charset="0"/>
              </a:rPr>
              <a:t>promosi</a:t>
            </a:r>
            <a:r>
              <a:rPr lang="en-ID" sz="2800" dirty="0">
                <a:latin typeface="Times New Roman" panose="02020603050405020304" pitchFamily="18" charset="0"/>
                <a:cs typeface="Times New Roman" panose="02020603050405020304" pitchFamily="18" charset="0"/>
              </a:rPr>
              <a:t> Digital. </a:t>
            </a:r>
          </a:p>
          <a:p>
            <a:pPr marL="514350" lvl="0" indent="-514350" algn="just">
              <a:lnSpc>
                <a:spcPct val="100000"/>
              </a:lnSpc>
              <a:buFont typeface="+mj-lt"/>
              <a:buAutoNum type="arabicPeriod"/>
            </a:pPr>
            <a:r>
              <a:rPr lang="fi-FI" sz="2800" dirty="0">
                <a:latin typeface="Times New Roman" panose="02020603050405020304" pitchFamily="18" charset="0"/>
                <a:cs typeface="Times New Roman" panose="02020603050405020304" pitchFamily="18" charset="0"/>
              </a:rPr>
              <a:t>Sosialisasi tentang iPusOKI kepada masyarakat dan pelajar/mahasiswa di Kabupaten Ogan Komering Ilir.</a:t>
            </a:r>
            <a:endParaRPr lang="en-ID" sz="2800" dirty="0">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xmlns="" id="{CB8CCB94-5B7F-EF72-7710-2A617C42D492}"/>
              </a:ext>
            </a:extLst>
          </p:cNvPr>
          <p:cNvSpPr txBox="1"/>
          <p:nvPr/>
        </p:nvSpPr>
        <p:spPr>
          <a:xfrm>
            <a:off x="10291456" y="2510295"/>
            <a:ext cx="6365443" cy="5016758"/>
          </a:xfrm>
          <a:prstGeom prst="rect">
            <a:avLst/>
          </a:prstGeom>
          <a:noFill/>
        </p:spPr>
        <p:txBody>
          <a:bodyPr wrap="square">
            <a:spAutoFit/>
          </a:bodyPr>
          <a:lstStyle/>
          <a:p>
            <a:pPr marL="514350" lvl="0" indent="-514350" algn="just">
              <a:lnSpc>
                <a:spcPct val="100000"/>
              </a:lnSpc>
              <a:buFont typeface="+mj-lt"/>
              <a:buAutoNum type="arabicPeriod"/>
            </a:pPr>
            <a:r>
              <a:rPr lang="en-ID" sz="3200" dirty="0" err="1">
                <a:latin typeface="Times New Roman" panose="02020603050405020304" pitchFamily="18" charset="0"/>
                <a:cs typeface="Times New Roman" panose="02020603050405020304" pitchFamily="18" charset="0"/>
              </a:rPr>
              <a:t>Menjalin</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sinergitas</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dengan</a:t>
            </a:r>
            <a:r>
              <a:rPr lang="en-ID" sz="3200" dirty="0">
                <a:latin typeface="Times New Roman" panose="02020603050405020304" pitchFamily="18" charset="0"/>
                <a:cs typeface="Times New Roman" panose="02020603050405020304" pitchFamily="18" charset="0"/>
              </a:rPr>
              <a:t> Dinas PMD, Dinas </a:t>
            </a:r>
            <a:r>
              <a:rPr lang="en-ID" sz="3200" dirty="0" err="1">
                <a:latin typeface="Times New Roman" panose="02020603050405020304" pitchFamily="18" charset="0"/>
                <a:cs typeface="Times New Roman" panose="02020603050405020304" pitchFamily="18" charset="0"/>
              </a:rPr>
              <a:t>Kominfo</a:t>
            </a:r>
            <a:r>
              <a:rPr lang="en-ID" sz="3200" dirty="0">
                <a:latin typeface="Times New Roman" panose="02020603050405020304" pitchFamily="18" charset="0"/>
                <a:cs typeface="Times New Roman" panose="02020603050405020304" pitchFamily="18" charset="0"/>
              </a:rPr>
              <a:t>, Bunda </a:t>
            </a:r>
            <a:r>
              <a:rPr lang="en-ID" sz="3200" dirty="0" err="1">
                <a:latin typeface="Times New Roman" panose="02020603050405020304" pitchFamily="18" charset="0"/>
                <a:cs typeface="Times New Roman" panose="02020603050405020304" pitchFamily="18" charset="0"/>
              </a:rPr>
              <a:t>Literasi</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Pengelola</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Perpustakaan</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Desa</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Pengelola</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Perpustakaan</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Sekolah</a:t>
            </a:r>
            <a:r>
              <a:rPr lang="en-ID" sz="3200" dirty="0">
                <a:latin typeface="Times New Roman" panose="02020603050405020304" pitchFamily="18" charset="0"/>
                <a:cs typeface="Times New Roman" panose="02020603050405020304" pitchFamily="18" charset="0"/>
              </a:rPr>
              <a:t> agar </a:t>
            </a:r>
            <a:r>
              <a:rPr lang="en-ID" sz="3200" dirty="0" err="1">
                <a:latin typeface="Times New Roman" panose="02020603050405020304" pitchFamily="18" charset="0"/>
                <a:cs typeface="Times New Roman" panose="02020603050405020304" pitchFamily="18" charset="0"/>
              </a:rPr>
              <a:t>aplikasi</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iPusOKI</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semakin</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dikenal</a:t>
            </a:r>
            <a:r>
              <a:rPr lang="en-ID" sz="3200" dirty="0">
                <a:latin typeface="Times New Roman" panose="02020603050405020304" pitchFamily="18" charset="0"/>
                <a:cs typeface="Times New Roman" panose="02020603050405020304" pitchFamily="18" charset="0"/>
              </a:rPr>
              <a:t> dan </a:t>
            </a:r>
            <a:r>
              <a:rPr lang="en-ID" sz="3200" dirty="0" err="1">
                <a:latin typeface="Times New Roman" panose="02020603050405020304" pitchFamily="18" charset="0"/>
                <a:cs typeface="Times New Roman" panose="02020603050405020304" pitchFamily="18" charset="0"/>
              </a:rPr>
              <a:t>bermanfaat</a:t>
            </a:r>
            <a:r>
              <a:rPr lang="en-ID" sz="3200" dirty="0">
                <a:latin typeface="Times New Roman" panose="02020603050405020304" pitchFamily="18" charset="0"/>
                <a:cs typeface="Times New Roman" panose="02020603050405020304" pitchFamily="18" charset="0"/>
              </a:rPr>
              <a:t> di </a:t>
            </a:r>
            <a:r>
              <a:rPr lang="en-ID" sz="3200" dirty="0" err="1">
                <a:latin typeface="Times New Roman" panose="02020603050405020304" pitchFamily="18" charset="0"/>
                <a:cs typeface="Times New Roman" panose="02020603050405020304" pitchFamily="18" charset="0"/>
              </a:rPr>
              <a:t>masyarakat</a:t>
            </a:r>
            <a:r>
              <a:rPr lang="en-ID" sz="3200" dirty="0">
                <a:latin typeface="Times New Roman" panose="02020603050405020304" pitchFamily="18" charset="0"/>
                <a:cs typeface="Times New Roman" panose="02020603050405020304" pitchFamily="18" charset="0"/>
              </a:rPr>
              <a:t> </a:t>
            </a:r>
            <a:r>
              <a:rPr lang="en-ID" sz="3200" dirty="0" err="1">
                <a:latin typeface="Times New Roman" panose="02020603050405020304" pitchFamily="18" charset="0"/>
                <a:cs typeface="Times New Roman" panose="02020603050405020304" pitchFamily="18" charset="0"/>
              </a:rPr>
              <a:t>Kabupaten</a:t>
            </a:r>
            <a:r>
              <a:rPr lang="en-ID" sz="3200" dirty="0">
                <a:latin typeface="Times New Roman" panose="02020603050405020304" pitchFamily="18" charset="0"/>
                <a:cs typeface="Times New Roman" panose="02020603050405020304" pitchFamily="18" charset="0"/>
              </a:rPr>
              <a:t> OKI.</a:t>
            </a:r>
          </a:p>
          <a:p>
            <a:pPr marL="514350" lvl="0" indent="-514350" algn="just">
              <a:buFont typeface="+mj-lt"/>
              <a:buAutoNum type="arabicPeriod"/>
            </a:pPr>
            <a:r>
              <a:rPr lang="en-ID" sz="3200" dirty="0">
                <a:latin typeface="Times New Roman" panose="02020603050405020304" pitchFamily="18" charset="0"/>
                <a:cs typeface="Times New Roman" panose="02020603050405020304" pitchFamily="18" charset="0"/>
              </a:rPr>
              <a:t>Hasil Monitoring dan </a:t>
            </a:r>
            <a:r>
              <a:rPr lang="en-ID" sz="3200" dirty="0" err="1">
                <a:latin typeface="Times New Roman" panose="02020603050405020304" pitchFamily="18" charset="0"/>
                <a:cs typeface="Times New Roman" panose="02020603050405020304" pitchFamily="18" charset="0"/>
              </a:rPr>
              <a:t>Evaluasi</a:t>
            </a:r>
            <a:r>
              <a:rPr lang="en-ID" sz="3200" dirty="0">
                <a:latin typeface="Times New Roman" panose="02020603050405020304" pitchFamily="18" charset="0"/>
                <a:cs typeface="Times New Roman" panose="02020603050405020304" pitchFamily="18" charset="0"/>
              </a:rPr>
              <a:t> program SIPIL OKI </a:t>
            </a:r>
            <a:r>
              <a:rPr lang="en-ID" sz="3200" dirty="0" err="1">
                <a:latin typeface="Times New Roman" panose="02020603050405020304" pitchFamily="18" charset="0"/>
                <a:cs typeface="Times New Roman" panose="02020603050405020304" pitchFamily="18" charset="0"/>
              </a:rPr>
              <a:t>sebagai</a:t>
            </a:r>
            <a:r>
              <a:rPr lang="en-ID" sz="3200" dirty="0">
                <a:latin typeface="Times New Roman" panose="02020603050405020304" pitchFamily="18" charset="0"/>
                <a:cs typeface="Times New Roman" panose="02020603050405020304" pitchFamily="18" charset="0"/>
              </a:rPr>
              <a:t> feedback.</a:t>
            </a:r>
          </a:p>
        </p:txBody>
      </p:sp>
      <p:pic>
        <p:nvPicPr>
          <p:cNvPr id="6" name="image2.png">
            <a:extLst>
              <a:ext uri="{FF2B5EF4-FFF2-40B4-BE49-F238E27FC236}">
                <a16:creationId xmlns:a16="http://schemas.microsoft.com/office/drawing/2014/main" xmlns="" id="{01D4FFB2-18F7-808B-3A6E-A40B287EDA9F}"/>
              </a:ext>
            </a:extLst>
          </p:cNvPr>
          <p:cNvPicPr/>
          <p:nvPr/>
        </p:nvPicPr>
        <p:blipFill>
          <a:blip r:embed="rId11"/>
          <a:srcRect/>
          <a:stretch>
            <a:fillRect/>
          </a:stretch>
        </p:blipFill>
        <p:spPr>
          <a:xfrm>
            <a:off x="16001916" y="378861"/>
            <a:ext cx="1645920" cy="979170"/>
          </a:xfrm>
          <a:prstGeom prst="rect">
            <a:avLst/>
          </a:prstGeom>
          <a:ln/>
        </p:spPr>
      </p:pic>
      <p:pic>
        <p:nvPicPr>
          <p:cNvPr id="22" name="Picture 21">
            <a:extLst>
              <a:ext uri="{FF2B5EF4-FFF2-40B4-BE49-F238E27FC236}">
                <a16:creationId xmlns:a16="http://schemas.microsoft.com/office/drawing/2014/main" xmlns="" id="{4D87D61D-29F7-0797-CB02-FCF6CA6B52BC}"/>
              </a:ext>
            </a:extLst>
          </p:cNvPr>
          <p:cNvPicPr>
            <a:picLocks noChangeAspect="1"/>
          </p:cNvPicPr>
          <p:nvPr/>
        </p:nvPicPr>
        <p:blipFill>
          <a:blip r:embed="rId12"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39A79C9-C5F6-E864-ECDA-3564547F14A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BC2BEBBF-553B-09DD-C4D4-79A1497D73A8}"/>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91DF6FD8-1123-6B20-7BA1-576A3224E562}"/>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149A987C-4462-9772-B4FA-C8C29695347B}"/>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9F5F7364-01AD-2BEB-62F0-E81BBDA28A6C}"/>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0CD0D5A0-AF31-413C-221C-43F2ADEB337F}"/>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sp>
        <p:nvSpPr>
          <p:cNvPr id="13" name="Freeform 13">
            <a:extLst>
              <a:ext uri="{FF2B5EF4-FFF2-40B4-BE49-F238E27FC236}">
                <a16:creationId xmlns:a16="http://schemas.microsoft.com/office/drawing/2014/main" xmlns="" id="{1F48E34E-5CE6-1B43-7A67-6D0D704B3FBB}"/>
              </a:ext>
            </a:extLst>
          </p:cNvPr>
          <p:cNvSpPr/>
          <p:nvPr/>
        </p:nvSpPr>
        <p:spPr>
          <a:xfrm rot="696389">
            <a:off x="14820449" y="590995"/>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CC8556AD-11BE-5DED-2C52-B3736FD1F744}"/>
              </a:ext>
            </a:extLst>
          </p:cNvPr>
          <p:cNvSpPr/>
          <p:nvPr/>
        </p:nvSpPr>
        <p:spPr>
          <a:xfrm rot="-1013125">
            <a:off x="16381154" y="-275096"/>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AC254F26-DB91-8AF5-889C-834A00E99A8A}"/>
              </a:ext>
            </a:extLst>
          </p:cNvPr>
          <p:cNvSpPr/>
          <p:nvPr/>
        </p:nvSpPr>
        <p:spPr>
          <a:xfrm>
            <a:off x="16714124" y="1492956"/>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6" name="Freeform 16">
            <a:extLst>
              <a:ext uri="{FF2B5EF4-FFF2-40B4-BE49-F238E27FC236}">
                <a16:creationId xmlns:a16="http://schemas.microsoft.com/office/drawing/2014/main" xmlns="" id="{68C899E9-0396-9F8A-54A3-B69D2B3B57B6}"/>
              </a:ext>
            </a:extLst>
          </p:cNvPr>
          <p:cNvSpPr/>
          <p:nvPr/>
        </p:nvSpPr>
        <p:spPr>
          <a:xfrm>
            <a:off x="-498898" y="82704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17" name="TextBox 17">
            <a:extLst>
              <a:ext uri="{FF2B5EF4-FFF2-40B4-BE49-F238E27FC236}">
                <a16:creationId xmlns:a16="http://schemas.microsoft.com/office/drawing/2014/main" xmlns="" id="{2387DFD6-28EC-06B9-F12A-D794731F5F9F}"/>
              </a:ext>
            </a:extLst>
          </p:cNvPr>
          <p:cNvSpPr txBox="1"/>
          <p:nvPr/>
        </p:nvSpPr>
        <p:spPr>
          <a:xfrm>
            <a:off x="2116237" y="611591"/>
            <a:ext cx="12580949" cy="1399229"/>
          </a:xfrm>
          <a:prstGeom prst="rect">
            <a:avLst/>
          </a:prstGeom>
        </p:spPr>
        <p:txBody>
          <a:bodyPr wrap="square" lIns="0" tIns="0" rIns="0" bIns="0" rtlCol="0" anchor="t">
            <a:spAutoFit/>
          </a:bodyPr>
          <a:lstStyle/>
          <a:p>
            <a:pPr algn="ctr">
              <a:lnSpc>
                <a:spcPts val="5599"/>
              </a:lnSpc>
              <a:spcBef>
                <a:spcPct val="0"/>
              </a:spcBef>
            </a:pPr>
            <a:r>
              <a:rPr lang="en-US" sz="4000" b="1" dirty="0">
                <a:latin typeface="Times New Roman" panose="02020603050405020304" pitchFamily="18" charset="0"/>
                <a:cs typeface="Times New Roman" panose="02020603050405020304" pitchFamily="18" charset="0"/>
              </a:rPr>
              <a:t>DUKUNGAN KEBERLANJUTAN PROGRAM SIPIL OKI</a:t>
            </a:r>
            <a:endParaRPr lang="en-US" sz="3999" b="1" spc="239" dirty="0">
              <a:solidFill>
                <a:srgbClr val="44312B"/>
              </a:solidFill>
              <a:latin typeface="Loubag Ultra-Bold"/>
              <a:ea typeface="Loubag Ultra-Bold"/>
              <a:cs typeface="Loubag Ultra-Bold"/>
              <a:sym typeface="Loubag Ultra-Bold"/>
            </a:endParaRPr>
          </a:p>
        </p:txBody>
      </p:sp>
      <p:sp>
        <p:nvSpPr>
          <p:cNvPr id="26" name="TextBox 20">
            <a:extLst>
              <a:ext uri="{FF2B5EF4-FFF2-40B4-BE49-F238E27FC236}">
                <a16:creationId xmlns:a16="http://schemas.microsoft.com/office/drawing/2014/main" xmlns="" id="{105ED5EA-A632-4D09-1A5B-0DAC3B88C9EF}"/>
              </a:ext>
            </a:extLst>
          </p:cNvPr>
          <p:cNvSpPr txBox="1"/>
          <p:nvPr/>
        </p:nvSpPr>
        <p:spPr>
          <a:xfrm>
            <a:off x="4008933" y="1756865"/>
            <a:ext cx="5310065" cy="5965256"/>
          </a:xfrm>
          <a:prstGeom prst="rect">
            <a:avLst/>
          </a:prstGeom>
        </p:spPr>
        <p:txBody>
          <a:bodyPr lIns="50800" tIns="50800" rIns="50800" bIns="50800" rtlCol="0" anchor="ctr"/>
          <a:lstStyle/>
          <a:p>
            <a:pPr algn="ctr">
              <a:lnSpc>
                <a:spcPts val="2799"/>
              </a:lnSpc>
            </a:pPr>
            <a:endParaRPr/>
          </a:p>
        </p:txBody>
      </p:sp>
      <p:sp>
        <p:nvSpPr>
          <p:cNvPr id="6" name="Freeform 19">
            <a:extLst>
              <a:ext uri="{FF2B5EF4-FFF2-40B4-BE49-F238E27FC236}">
                <a16:creationId xmlns:a16="http://schemas.microsoft.com/office/drawing/2014/main" xmlns="" id="{3235DEF5-FFE1-D87B-8AAF-986D7D89277A}"/>
              </a:ext>
            </a:extLst>
          </p:cNvPr>
          <p:cNvSpPr/>
          <p:nvPr/>
        </p:nvSpPr>
        <p:spPr>
          <a:xfrm>
            <a:off x="4770933" y="2274328"/>
            <a:ext cx="4296867" cy="6367441"/>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22" name="Freeform 19">
            <a:extLst>
              <a:ext uri="{FF2B5EF4-FFF2-40B4-BE49-F238E27FC236}">
                <a16:creationId xmlns:a16="http://schemas.microsoft.com/office/drawing/2014/main" xmlns="" id="{7E8DEA91-AEB3-82BD-706E-53AC985E7B14}"/>
              </a:ext>
            </a:extLst>
          </p:cNvPr>
          <p:cNvSpPr/>
          <p:nvPr/>
        </p:nvSpPr>
        <p:spPr>
          <a:xfrm>
            <a:off x="9266733" y="2247900"/>
            <a:ext cx="4296867" cy="6367441"/>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23" name="Freeform 19">
            <a:extLst>
              <a:ext uri="{FF2B5EF4-FFF2-40B4-BE49-F238E27FC236}">
                <a16:creationId xmlns:a16="http://schemas.microsoft.com/office/drawing/2014/main" xmlns="" id="{6E902BB5-6551-E699-E8C9-D464F386FDD0}"/>
              </a:ext>
            </a:extLst>
          </p:cNvPr>
          <p:cNvSpPr/>
          <p:nvPr/>
        </p:nvSpPr>
        <p:spPr>
          <a:xfrm>
            <a:off x="13686333" y="2274329"/>
            <a:ext cx="4296867" cy="6367441"/>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sp>
        <p:nvSpPr>
          <p:cNvPr id="27" name="Freeform 19">
            <a:extLst>
              <a:ext uri="{FF2B5EF4-FFF2-40B4-BE49-F238E27FC236}">
                <a16:creationId xmlns:a16="http://schemas.microsoft.com/office/drawing/2014/main" xmlns="" id="{C385F4E3-442E-952C-F568-2270BA78391F}"/>
              </a:ext>
            </a:extLst>
          </p:cNvPr>
          <p:cNvSpPr/>
          <p:nvPr/>
        </p:nvSpPr>
        <p:spPr>
          <a:xfrm>
            <a:off x="304800" y="2263325"/>
            <a:ext cx="4296867" cy="6367441"/>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endParaRPr lang="en-ID" dirty="0"/>
          </a:p>
        </p:txBody>
      </p:sp>
      <p:pic>
        <p:nvPicPr>
          <p:cNvPr id="30" name="Picture 29">
            <a:extLst>
              <a:ext uri="{FF2B5EF4-FFF2-40B4-BE49-F238E27FC236}">
                <a16:creationId xmlns:a16="http://schemas.microsoft.com/office/drawing/2014/main" xmlns="" id="{FBB17ADA-DB56-CFDF-2826-18F343C11D43}"/>
              </a:ext>
            </a:extLst>
          </p:cNvPr>
          <p:cNvPicPr>
            <a:picLocks noChangeAspect="1"/>
          </p:cNvPicPr>
          <p:nvPr/>
        </p:nvPicPr>
        <p:blipFill>
          <a:blip r:embed="rId8" cstate="print">
            <a:extLst>
              <a:ext uri="{28A0092B-C50C-407E-A947-70E740481C1C}">
                <a14:useLocalDpi xmlns:a14="http://schemas.microsoft.com/office/drawing/2010/main" val="0"/>
              </a:ext>
            </a:extLst>
          </a:blip>
          <a:srcRect l="6842" t="1459" b="5579"/>
          <a:stretch/>
        </p:blipFill>
        <p:spPr>
          <a:xfrm>
            <a:off x="13944600" y="2600866"/>
            <a:ext cx="3789919" cy="5488932"/>
          </a:xfrm>
          <a:prstGeom prst="rect">
            <a:avLst/>
          </a:prstGeom>
        </p:spPr>
      </p:pic>
      <p:pic>
        <p:nvPicPr>
          <p:cNvPr id="31" name="Picture 30">
            <a:extLst>
              <a:ext uri="{FF2B5EF4-FFF2-40B4-BE49-F238E27FC236}">
                <a16:creationId xmlns:a16="http://schemas.microsoft.com/office/drawing/2014/main" xmlns="" id="{2FDFB1C7-8204-3AD3-C2AD-6B4A289BB8A9}"/>
              </a:ext>
            </a:extLst>
          </p:cNvPr>
          <p:cNvPicPr>
            <a:picLocks noChangeAspect="1"/>
          </p:cNvPicPr>
          <p:nvPr/>
        </p:nvPicPr>
        <p:blipFill>
          <a:blip r:embed="rId9" cstate="print">
            <a:extLst>
              <a:ext uri="{28A0092B-C50C-407E-A947-70E740481C1C}">
                <a14:useLocalDpi xmlns:a14="http://schemas.microsoft.com/office/drawing/2010/main" val="0"/>
              </a:ext>
            </a:extLst>
          </a:blip>
          <a:srcRect l="4751" t="1612" b="5424"/>
          <a:stretch/>
        </p:blipFill>
        <p:spPr>
          <a:xfrm>
            <a:off x="5023928" y="2511098"/>
            <a:ext cx="3891472" cy="5756602"/>
          </a:xfrm>
          <a:prstGeom prst="rect">
            <a:avLst/>
          </a:prstGeom>
        </p:spPr>
      </p:pic>
      <p:pic>
        <p:nvPicPr>
          <p:cNvPr id="33" name="Picture 32">
            <a:extLst>
              <a:ext uri="{FF2B5EF4-FFF2-40B4-BE49-F238E27FC236}">
                <a16:creationId xmlns:a16="http://schemas.microsoft.com/office/drawing/2014/main" xmlns="" id="{4BAA5334-3E24-1C1F-50BD-88A1FBBFFB8A}"/>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40000"/>
                    </a14:imgEffect>
                  </a14:imgLayer>
                </a14:imgProps>
              </a:ext>
              <a:ext uri="{28A0092B-C50C-407E-A947-70E740481C1C}">
                <a14:useLocalDpi xmlns:a14="http://schemas.microsoft.com/office/drawing/2010/main" val="0"/>
              </a:ext>
            </a:extLst>
          </a:blip>
          <a:srcRect l="12262" r="21286"/>
          <a:stretch/>
        </p:blipFill>
        <p:spPr>
          <a:xfrm>
            <a:off x="9455298" y="2606334"/>
            <a:ext cx="3891472" cy="3286260"/>
          </a:xfrm>
          <a:prstGeom prst="rect">
            <a:avLst/>
          </a:prstGeom>
        </p:spPr>
      </p:pic>
      <p:sp>
        <p:nvSpPr>
          <p:cNvPr id="34" name="Rectangle 33">
            <a:extLst>
              <a:ext uri="{FF2B5EF4-FFF2-40B4-BE49-F238E27FC236}">
                <a16:creationId xmlns:a16="http://schemas.microsoft.com/office/drawing/2014/main" xmlns="" id="{B7341DB8-7131-7958-F55C-BBD3C6A79889}"/>
              </a:ext>
            </a:extLst>
          </p:cNvPr>
          <p:cNvSpPr/>
          <p:nvPr/>
        </p:nvSpPr>
        <p:spPr>
          <a:xfrm>
            <a:off x="9451893" y="6418139"/>
            <a:ext cx="3929640" cy="146856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900" dirty="0">
                <a:latin typeface="Times New Roman" panose="02020603050405020304" pitchFamily="18" charset="0"/>
                <a:cs typeface="Times New Roman" panose="02020603050405020304" pitchFamily="18" charset="0"/>
              </a:rPr>
              <a:t>DUKUNGAN OLEH </a:t>
            </a:r>
          </a:p>
          <a:p>
            <a:pPr algn="ctr"/>
            <a:r>
              <a:rPr lang="en-US" sz="1900" dirty="0">
                <a:latin typeface="Times New Roman" panose="02020603050405020304" pitchFamily="18" charset="0"/>
                <a:cs typeface="Times New Roman" panose="02020603050405020304" pitchFamily="18" charset="0"/>
              </a:rPr>
              <a:t>PJ. SEKDA OKI.</a:t>
            </a:r>
          </a:p>
          <a:p>
            <a:pPr algn="ctr"/>
            <a:r>
              <a:rPr lang="en-US" sz="1900" dirty="0">
                <a:latin typeface="Times New Roman" panose="02020603050405020304" pitchFamily="18" charset="0"/>
                <a:cs typeface="Times New Roman" panose="02020603050405020304" pitchFamily="18" charset="0"/>
              </a:rPr>
              <a:t>BAPAK REFLY MS, </a:t>
            </a:r>
            <a:r>
              <a:rPr lang="en-US" sz="1900" dirty="0" err="1">
                <a:latin typeface="Times New Roman" panose="02020603050405020304" pitchFamily="18" charset="0"/>
                <a:cs typeface="Times New Roman" panose="02020603050405020304" pitchFamily="18" charset="0"/>
              </a:rPr>
              <a:t>S,Sos.,MM</a:t>
            </a:r>
            <a:endParaRPr lang="en-ID" sz="1900" dirty="0">
              <a:latin typeface="Times New Roman" panose="02020603050405020304" pitchFamily="18" charset="0"/>
              <a:cs typeface="Times New Roman" panose="02020603050405020304" pitchFamily="18" charset="0"/>
            </a:endParaRPr>
          </a:p>
        </p:txBody>
      </p:sp>
      <p:sp>
        <p:nvSpPr>
          <p:cNvPr id="35" name="Rectangle 34">
            <a:extLst>
              <a:ext uri="{FF2B5EF4-FFF2-40B4-BE49-F238E27FC236}">
                <a16:creationId xmlns:a16="http://schemas.microsoft.com/office/drawing/2014/main" xmlns="" id="{01C517E8-B392-D891-9FF0-831CBDFD6184}"/>
              </a:ext>
            </a:extLst>
          </p:cNvPr>
          <p:cNvSpPr/>
          <p:nvPr/>
        </p:nvSpPr>
        <p:spPr>
          <a:xfrm>
            <a:off x="542686" y="5507559"/>
            <a:ext cx="3929640" cy="146856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900" dirty="0">
                <a:latin typeface="Times New Roman" panose="02020603050405020304" pitchFamily="18" charset="0"/>
                <a:cs typeface="Times New Roman" panose="02020603050405020304" pitchFamily="18" charset="0"/>
              </a:rPr>
              <a:t>DUKUNGAN OLEH </a:t>
            </a:r>
          </a:p>
          <a:p>
            <a:pPr algn="ctr"/>
            <a:r>
              <a:rPr lang="en-US" sz="1900" dirty="0">
                <a:latin typeface="Times New Roman" panose="02020603050405020304" pitchFamily="18" charset="0"/>
                <a:cs typeface="Times New Roman" panose="02020603050405020304" pitchFamily="18" charset="0"/>
              </a:rPr>
              <a:t>PJ. BUPATI OKI.</a:t>
            </a:r>
          </a:p>
          <a:p>
            <a:pPr algn="ctr"/>
            <a:r>
              <a:rPr lang="en-US" sz="1900" dirty="0">
                <a:latin typeface="Times New Roman" panose="02020603050405020304" pitchFamily="18" charset="0"/>
                <a:cs typeface="Times New Roman" panose="02020603050405020304" pitchFamily="18" charset="0"/>
              </a:rPr>
              <a:t>BAPAK IR. ASMAR WIJAYA </a:t>
            </a:r>
            <a:r>
              <a:rPr lang="en-US" sz="1900" dirty="0" err="1">
                <a:latin typeface="Times New Roman" panose="02020603050405020304" pitchFamily="18" charset="0"/>
                <a:cs typeface="Times New Roman" panose="02020603050405020304" pitchFamily="18" charset="0"/>
              </a:rPr>
              <a:t>M.Si</a:t>
            </a:r>
            <a:r>
              <a:rPr lang="en-US" sz="1900" dirty="0">
                <a:latin typeface="Times New Roman" panose="02020603050405020304" pitchFamily="18" charset="0"/>
                <a:cs typeface="Times New Roman" panose="02020603050405020304" pitchFamily="18" charset="0"/>
              </a:rPr>
              <a:t> </a:t>
            </a:r>
            <a:endParaRPr lang="en-ID" sz="1900" dirty="0">
              <a:latin typeface="Times New Roman" panose="02020603050405020304" pitchFamily="18" charset="0"/>
              <a:cs typeface="Times New Roman" panose="02020603050405020304" pitchFamily="18" charset="0"/>
            </a:endParaRPr>
          </a:p>
        </p:txBody>
      </p:sp>
      <p:pic>
        <p:nvPicPr>
          <p:cNvPr id="37" name="Picture 36">
            <a:extLst>
              <a:ext uri="{FF2B5EF4-FFF2-40B4-BE49-F238E27FC236}">
                <a16:creationId xmlns:a16="http://schemas.microsoft.com/office/drawing/2014/main" xmlns="" id="{85171523-BB63-C747-1563-73F9918D1F16}"/>
              </a:ext>
            </a:extLst>
          </p:cNvPr>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val="0"/>
              </a:ext>
            </a:extLst>
          </a:blip>
          <a:stretch>
            <a:fillRect/>
          </a:stretch>
        </p:blipFill>
        <p:spPr>
          <a:xfrm>
            <a:off x="381000" y="2614181"/>
            <a:ext cx="4136879" cy="2757919"/>
          </a:xfrm>
          <a:prstGeom prst="rect">
            <a:avLst/>
          </a:prstGeom>
        </p:spPr>
      </p:pic>
      <p:pic>
        <p:nvPicPr>
          <p:cNvPr id="8" name="image2.png">
            <a:extLst>
              <a:ext uri="{FF2B5EF4-FFF2-40B4-BE49-F238E27FC236}">
                <a16:creationId xmlns:a16="http://schemas.microsoft.com/office/drawing/2014/main" xmlns="" id="{C54026C4-961F-B870-FE33-730432E7C164}"/>
              </a:ext>
            </a:extLst>
          </p:cNvPr>
          <p:cNvPicPr/>
          <p:nvPr/>
        </p:nvPicPr>
        <p:blipFill>
          <a:blip r:embed="rId14"/>
          <a:srcRect/>
          <a:stretch>
            <a:fillRect/>
          </a:stretch>
        </p:blipFill>
        <p:spPr>
          <a:xfrm>
            <a:off x="16001916" y="378861"/>
            <a:ext cx="1645920" cy="979170"/>
          </a:xfrm>
          <a:prstGeom prst="rect">
            <a:avLst/>
          </a:prstGeom>
          <a:ln/>
        </p:spPr>
      </p:pic>
      <p:pic>
        <p:nvPicPr>
          <p:cNvPr id="9" name="Picture 8">
            <a:extLst>
              <a:ext uri="{FF2B5EF4-FFF2-40B4-BE49-F238E27FC236}">
                <a16:creationId xmlns:a16="http://schemas.microsoft.com/office/drawing/2014/main" xmlns="" id="{99473171-B058-CFFE-C223-7851E873ED29}"/>
              </a:ext>
            </a:extLst>
          </p:cNvPr>
          <p:cNvPicPr>
            <a:picLocks noChangeAspect="1"/>
          </p:cNvPicPr>
          <p:nvPr/>
        </p:nvPicPr>
        <p:blipFill>
          <a:blip r:embed="rId15"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6929904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725B93E-0975-90E3-F1C3-D0DC0140AAB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686BD14E-5CEC-E8FE-BBC0-A9A9CDF611B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BFF08920-A07A-F8A7-2B86-7BF2011D82D7}"/>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4B450564-380E-5F34-AF94-05812DD41966}"/>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C18E96B0-0F60-8FE3-C257-F1DDEE6CC740}"/>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90A38710-C847-16AE-16E1-4E14F0F3335B}"/>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132E48ED-0080-E5E3-F7D3-6287CB6D30C1}"/>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ED9FFFD5-9558-A933-E590-123B5F2FDB37}"/>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D69E2156-4CD7-40DF-90F0-EC1DB109AFD1}"/>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D96CBB3B-158A-D8F0-BBC1-A8BD08C57F58}"/>
              </a:ext>
            </a:extLst>
          </p:cNvPr>
          <p:cNvSpPr/>
          <p:nvPr/>
        </p:nvSpPr>
        <p:spPr>
          <a:xfrm rot="696389">
            <a:off x="14820449" y="116249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662491BE-7FFB-7BF2-D130-D178B5891B8B}"/>
              </a:ext>
            </a:extLst>
          </p:cNvPr>
          <p:cNvSpPr/>
          <p:nvPr/>
        </p:nvSpPr>
        <p:spPr>
          <a:xfrm rot="-1013125">
            <a:off x="16381154" y="296403"/>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A8784C16-846D-9CFF-2C17-35E4A8A9EA3C}"/>
              </a:ext>
            </a:extLst>
          </p:cNvPr>
          <p:cNvSpPr/>
          <p:nvPr/>
        </p:nvSpPr>
        <p:spPr>
          <a:xfrm>
            <a:off x="16714124" y="1492956"/>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7" name="TextBox 17">
            <a:extLst>
              <a:ext uri="{FF2B5EF4-FFF2-40B4-BE49-F238E27FC236}">
                <a16:creationId xmlns:a16="http://schemas.microsoft.com/office/drawing/2014/main" xmlns="" id="{C426D9A0-5BF5-C006-F9DD-CE34DC6A4A01}"/>
              </a:ext>
            </a:extLst>
          </p:cNvPr>
          <p:cNvSpPr txBox="1"/>
          <p:nvPr/>
        </p:nvSpPr>
        <p:spPr>
          <a:xfrm>
            <a:off x="533400" y="2511883"/>
            <a:ext cx="10568665" cy="658001"/>
          </a:xfrm>
          <a:prstGeom prst="rect">
            <a:avLst/>
          </a:prstGeom>
        </p:spPr>
        <p:txBody>
          <a:bodyPr wrap="square" lIns="0" tIns="0" rIns="0" bIns="0" rtlCol="0" anchor="t">
            <a:spAutoFit/>
          </a:bodyPr>
          <a:lstStyle/>
          <a:p>
            <a:pPr algn="ctr">
              <a:lnSpc>
                <a:spcPts val="5599"/>
              </a:lnSpc>
              <a:spcBef>
                <a:spcPct val="0"/>
              </a:spcBef>
            </a:pPr>
            <a:r>
              <a:rPr lang="en-US" sz="3200" b="1" spc="239" dirty="0" err="1">
                <a:solidFill>
                  <a:srgbClr val="44312B"/>
                </a:solidFill>
                <a:latin typeface="Loubag Ultra-Bold"/>
                <a:ea typeface="Loubag Ultra-Bold"/>
                <a:cs typeface="Loubag Ultra-Bold"/>
                <a:sym typeface="Loubag Ultra-Bold"/>
              </a:rPr>
              <a:t>Rencana</a:t>
            </a:r>
            <a:r>
              <a:rPr lang="en-US" sz="3200" b="1" spc="239" dirty="0">
                <a:solidFill>
                  <a:srgbClr val="44312B"/>
                </a:solidFill>
                <a:latin typeface="Loubag Ultra-Bold"/>
                <a:ea typeface="Loubag Ultra-Bold"/>
                <a:cs typeface="Loubag Ultra-Bold"/>
                <a:sym typeface="Loubag Ultra-Bold"/>
              </a:rPr>
              <a:t> </a:t>
            </a:r>
            <a:r>
              <a:rPr lang="en-US" sz="3200" b="1" spc="239" dirty="0" err="1">
                <a:solidFill>
                  <a:srgbClr val="44312B"/>
                </a:solidFill>
                <a:latin typeface="Loubag Ultra-Bold"/>
                <a:ea typeface="Loubag Ultra-Bold"/>
                <a:cs typeface="Loubag Ultra-Bold"/>
                <a:sym typeface="Loubag Ultra-Bold"/>
              </a:rPr>
              <a:t>pengembangan</a:t>
            </a:r>
            <a:r>
              <a:rPr lang="en-US" sz="3200" b="1" spc="239" dirty="0">
                <a:solidFill>
                  <a:srgbClr val="44312B"/>
                </a:solidFill>
                <a:latin typeface="Loubag Ultra-Bold"/>
                <a:ea typeface="Loubag Ultra-Bold"/>
                <a:cs typeface="Loubag Ultra-Bold"/>
                <a:sym typeface="Loubag Ultra-Bold"/>
              </a:rPr>
              <a:t> </a:t>
            </a:r>
            <a:r>
              <a:rPr lang="en-US" sz="3200" b="1" spc="239" dirty="0" err="1">
                <a:solidFill>
                  <a:srgbClr val="44312B"/>
                </a:solidFill>
                <a:latin typeface="Loubag Ultra-Bold"/>
                <a:ea typeface="Loubag Ultra-Bold"/>
                <a:cs typeface="Loubag Ultra-Bold"/>
                <a:sym typeface="Loubag Ultra-Bold"/>
              </a:rPr>
              <a:t>kompetensi</a:t>
            </a:r>
            <a:endParaRPr lang="en-US" sz="3200" b="1" spc="239" dirty="0">
              <a:solidFill>
                <a:srgbClr val="44312B"/>
              </a:solidFill>
              <a:latin typeface="Loubag Ultra-Bold"/>
              <a:ea typeface="Loubag Ultra-Bold"/>
              <a:cs typeface="Loubag Ultra-Bold"/>
              <a:sym typeface="Loubag Ultra-Bold"/>
            </a:endParaRPr>
          </a:p>
        </p:txBody>
      </p:sp>
      <p:pic>
        <p:nvPicPr>
          <p:cNvPr id="11" name="Picture 10">
            <a:extLst>
              <a:ext uri="{FF2B5EF4-FFF2-40B4-BE49-F238E27FC236}">
                <a16:creationId xmlns:a16="http://schemas.microsoft.com/office/drawing/2014/main" xmlns="" id="{47416D0E-F2E6-AD32-5346-9FB73661CDE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0821" r="2271"/>
          <a:stretch/>
        </p:blipFill>
        <p:spPr bwMode="auto">
          <a:xfrm>
            <a:off x="1066800" y="3175281"/>
            <a:ext cx="16154400" cy="6251487"/>
          </a:xfrm>
          <a:prstGeom prst="rect">
            <a:avLst/>
          </a:prstGeom>
          <a:ln>
            <a:noFill/>
          </a:ln>
          <a:extLst>
            <a:ext uri="{53640926-AAD7-44D8-BBD7-CCE9431645EC}">
              <a14:shadowObscured xmlns:a14="http://schemas.microsoft.com/office/drawing/2010/main"/>
            </a:ext>
          </a:extLst>
        </p:spPr>
      </p:pic>
      <p:sp>
        <p:nvSpPr>
          <p:cNvPr id="12" name="Freeform 16">
            <a:extLst>
              <a:ext uri="{FF2B5EF4-FFF2-40B4-BE49-F238E27FC236}">
                <a16:creationId xmlns:a16="http://schemas.microsoft.com/office/drawing/2014/main" xmlns="" id="{DD5A4D01-CEAE-0041-57BB-EF234E7CB641}"/>
              </a:ext>
            </a:extLst>
          </p:cNvPr>
          <p:cNvSpPr/>
          <p:nvPr/>
        </p:nvSpPr>
        <p:spPr>
          <a:xfrm>
            <a:off x="0" y="92507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8"/>
            <a:stretch>
              <a:fillRect/>
            </a:stretch>
          </a:blipFill>
        </p:spPr>
      </p:sp>
      <p:sp>
        <p:nvSpPr>
          <p:cNvPr id="21" name="TextBox 17">
            <a:extLst>
              <a:ext uri="{FF2B5EF4-FFF2-40B4-BE49-F238E27FC236}">
                <a16:creationId xmlns:a16="http://schemas.microsoft.com/office/drawing/2014/main" xmlns="" id="{2D19E702-562D-2682-9A1D-ADAD8970C366}"/>
              </a:ext>
            </a:extLst>
          </p:cNvPr>
          <p:cNvSpPr txBox="1"/>
          <p:nvPr/>
        </p:nvSpPr>
        <p:spPr>
          <a:xfrm>
            <a:off x="4042105" y="1146894"/>
            <a:ext cx="10203789"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ORGANISASI PEMBELAJAR</a:t>
            </a:r>
          </a:p>
        </p:txBody>
      </p:sp>
      <p:pic>
        <p:nvPicPr>
          <p:cNvPr id="6" name="image2.png">
            <a:extLst>
              <a:ext uri="{FF2B5EF4-FFF2-40B4-BE49-F238E27FC236}">
                <a16:creationId xmlns:a16="http://schemas.microsoft.com/office/drawing/2014/main" xmlns="" id="{014EE94B-42F4-BC44-7075-661C123D7A15}"/>
              </a:ext>
            </a:extLst>
          </p:cNvPr>
          <p:cNvPicPr/>
          <p:nvPr/>
        </p:nvPicPr>
        <p:blipFill>
          <a:blip r:embed="rId9"/>
          <a:srcRect/>
          <a:stretch>
            <a:fillRect/>
          </a:stretch>
        </p:blipFill>
        <p:spPr>
          <a:xfrm>
            <a:off x="16001916" y="378861"/>
            <a:ext cx="1645920" cy="979170"/>
          </a:xfrm>
          <a:prstGeom prst="rect">
            <a:avLst/>
          </a:prstGeom>
          <a:ln/>
        </p:spPr>
      </p:pic>
      <p:pic>
        <p:nvPicPr>
          <p:cNvPr id="16" name="Picture 15">
            <a:extLst>
              <a:ext uri="{FF2B5EF4-FFF2-40B4-BE49-F238E27FC236}">
                <a16:creationId xmlns:a16="http://schemas.microsoft.com/office/drawing/2014/main" xmlns="" id="{84B4E454-D6D0-66CC-38A4-C746F22FAFD4}"/>
              </a:ext>
            </a:extLst>
          </p:cNvPr>
          <p:cNvPicPr>
            <a:picLocks noChangeAspect="1"/>
          </p:cNvPicPr>
          <p:nvPr/>
        </p:nvPicPr>
        <p:blipFill>
          <a:blip r:embed="rId10"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
        <p:nvSpPr>
          <p:cNvPr id="18" name="Rectangle 17">
            <a:extLst>
              <a:ext uri="{FF2B5EF4-FFF2-40B4-BE49-F238E27FC236}">
                <a16:creationId xmlns:a16="http://schemas.microsoft.com/office/drawing/2014/main" xmlns="" id="{52842ACD-4DAC-B9E3-628F-77660C6227BC}"/>
              </a:ext>
            </a:extLst>
          </p:cNvPr>
          <p:cNvSpPr/>
          <p:nvPr/>
        </p:nvSpPr>
        <p:spPr>
          <a:xfrm>
            <a:off x="1946605" y="3879052"/>
            <a:ext cx="4049438" cy="514921"/>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lvl="0" algn="ctr"/>
            <a:r>
              <a:rPr lang="en-US" sz="2800" dirty="0">
                <a:solidFill>
                  <a:schemeClr val="tx1"/>
                </a:solidFill>
                <a:latin typeface="Times New Roman" panose="02020603050405020304" pitchFamily="18" charset="0"/>
                <a:cs typeface="Times New Roman" panose="02020603050405020304" pitchFamily="18" charset="0"/>
              </a:rPr>
              <a:t>Masyarakat / </a:t>
            </a:r>
            <a:r>
              <a:rPr lang="en-US" sz="2800" dirty="0" err="1">
                <a:solidFill>
                  <a:schemeClr val="tx1"/>
                </a:solidFill>
                <a:latin typeface="Times New Roman" panose="02020603050405020304" pitchFamily="18" charset="0"/>
                <a:cs typeface="Times New Roman" panose="02020603050405020304" pitchFamily="18" charset="0"/>
              </a:rPr>
              <a:t>Pemustaka</a:t>
            </a:r>
            <a:endParaRPr lang="en-ID" sz="2800" dirty="0">
              <a:solidFill>
                <a:schemeClr val="tx1"/>
              </a:solidFill>
              <a:latin typeface="Times New Roman" panose="02020603050405020304" pitchFamily="18" charset="0"/>
              <a:cs typeface="Times New Roman" panose="02020603050405020304" pitchFamily="18" charset="0"/>
            </a:endParaRPr>
          </a:p>
        </p:txBody>
      </p:sp>
      <p:sp>
        <p:nvSpPr>
          <p:cNvPr id="20" name="Rectangle 19">
            <a:extLst>
              <a:ext uri="{FF2B5EF4-FFF2-40B4-BE49-F238E27FC236}">
                <a16:creationId xmlns:a16="http://schemas.microsoft.com/office/drawing/2014/main" xmlns="" id="{622DB388-61A9-DE73-6A1B-77BCCFEB53C8}"/>
              </a:ext>
            </a:extLst>
          </p:cNvPr>
          <p:cNvSpPr/>
          <p:nvPr/>
        </p:nvSpPr>
        <p:spPr>
          <a:xfrm>
            <a:off x="1964534" y="5978565"/>
            <a:ext cx="4049438" cy="1053451"/>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lvl="0" algn="ctr"/>
            <a:r>
              <a:rPr lang="en-US" sz="2800" dirty="0">
                <a:solidFill>
                  <a:schemeClr val="tx1"/>
                </a:solidFill>
                <a:latin typeface="Times New Roman" panose="02020603050405020304" pitchFamily="18" charset="0"/>
                <a:cs typeface="Times New Roman" panose="02020603050405020304" pitchFamily="18" charset="0"/>
              </a:rPr>
              <a:t>Tim </a:t>
            </a:r>
            <a:r>
              <a:rPr lang="en-US" sz="2800" dirty="0" err="1">
                <a:solidFill>
                  <a:schemeClr val="tx1"/>
                </a:solidFill>
                <a:latin typeface="Times New Roman" panose="02020603050405020304" pitchFamily="18" charset="0"/>
                <a:cs typeface="Times New Roman" panose="02020603050405020304" pitchFamily="18" charset="0"/>
              </a:rPr>
              <a:t>Efektif</a:t>
            </a:r>
            <a:r>
              <a:rPr lang="en-US" sz="2800" dirty="0">
                <a:solidFill>
                  <a:schemeClr val="tx1"/>
                </a:solidFill>
                <a:latin typeface="Times New Roman" panose="02020603050405020304" pitchFamily="18" charset="0"/>
                <a:cs typeface="Times New Roman" panose="02020603050405020304" pitchFamily="18" charset="0"/>
              </a:rPr>
              <a:t> / Staff </a:t>
            </a:r>
            <a:r>
              <a:rPr lang="en-US" sz="2800" dirty="0" err="1">
                <a:solidFill>
                  <a:schemeClr val="tx1"/>
                </a:solidFill>
                <a:latin typeface="Times New Roman" panose="02020603050405020304" pitchFamily="18" charset="0"/>
                <a:cs typeface="Times New Roman" panose="02020603050405020304" pitchFamily="18" charset="0"/>
              </a:rPr>
              <a:t>Perpustakaan</a:t>
            </a:r>
            <a:endParaRPr lang="en-ID" sz="2800" dirty="0">
              <a:solidFill>
                <a:schemeClr val="tx1"/>
              </a:solidFill>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49F89947-BD04-1759-AE5F-C039186DA5C6}"/>
              </a:ext>
            </a:extLst>
          </p:cNvPr>
          <p:cNvSpPr/>
          <p:nvPr/>
        </p:nvSpPr>
        <p:spPr>
          <a:xfrm>
            <a:off x="1869851" y="7575163"/>
            <a:ext cx="4049438" cy="1053451"/>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lvl="0" algn="ctr"/>
            <a:r>
              <a:rPr lang="en-US" sz="2800" dirty="0">
                <a:solidFill>
                  <a:schemeClr val="tx1"/>
                </a:solidFill>
                <a:latin typeface="Times New Roman" panose="02020603050405020304" pitchFamily="18" charset="0"/>
                <a:cs typeface="Times New Roman" panose="02020603050405020304" pitchFamily="18" charset="0"/>
              </a:rPr>
              <a:t>Stakeholder </a:t>
            </a:r>
            <a:r>
              <a:rPr lang="en-US" sz="2800" dirty="0" err="1">
                <a:solidFill>
                  <a:schemeClr val="tx1"/>
                </a:solidFill>
                <a:latin typeface="Times New Roman" panose="02020603050405020304" pitchFamily="18" charset="0"/>
                <a:cs typeface="Times New Roman" panose="02020603050405020304" pitchFamily="18" charset="0"/>
              </a:rPr>
              <a:t>Eksternal</a:t>
            </a:r>
            <a:endParaRPr lang="en-ID"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72475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824F90-FF3F-704E-A0C1-61C9F27F46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B11B1C8B-3965-89D5-29AF-17DB28B7836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267A490F-EE32-F443-AAF4-5D9D6FC1C4D0}"/>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2A86229F-FCE4-C70A-0E4F-AFA2444D005A}"/>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7FF8359D-9443-DDC0-7A76-E4BA15D86E0F}"/>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B4B3D351-D42E-B194-C1FA-95E6FFD7A9A4}"/>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0BED34C1-DA9D-4E14-EC70-E8D61633FD22}"/>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E3FD1C59-95F5-7ABE-091A-8701BCBF6DBD}"/>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4CFC37CB-7D51-2A10-7FA7-D9395373B721}"/>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1B04174B-5D2D-F1C9-8706-4CADC4F9C996}"/>
              </a:ext>
            </a:extLst>
          </p:cNvPr>
          <p:cNvSpPr/>
          <p:nvPr/>
        </p:nvSpPr>
        <p:spPr>
          <a:xfrm rot="696389">
            <a:off x="14820449" y="116249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12FC2980-922C-C1D9-09DA-D5950B1FB056}"/>
              </a:ext>
            </a:extLst>
          </p:cNvPr>
          <p:cNvSpPr/>
          <p:nvPr/>
        </p:nvSpPr>
        <p:spPr>
          <a:xfrm rot="-1013125">
            <a:off x="16381154" y="296403"/>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0EC5E8C9-014F-D4FE-F75E-413028A60B39}"/>
              </a:ext>
            </a:extLst>
          </p:cNvPr>
          <p:cNvSpPr/>
          <p:nvPr/>
        </p:nvSpPr>
        <p:spPr>
          <a:xfrm>
            <a:off x="16714124" y="1492956"/>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2" name="Freeform 16">
            <a:extLst>
              <a:ext uri="{FF2B5EF4-FFF2-40B4-BE49-F238E27FC236}">
                <a16:creationId xmlns:a16="http://schemas.microsoft.com/office/drawing/2014/main" xmlns="" id="{77237216-D433-930F-B622-E6EE6E6AACF4}"/>
              </a:ext>
            </a:extLst>
          </p:cNvPr>
          <p:cNvSpPr/>
          <p:nvPr/>
        </p:nvSpPr>
        <p:spPr>
          <a:xfrm>
            <a:off x="0" y="92507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21" name="TextBox 17">
            <a:extLst>
              <a:ext uri="{FF2B5EF4-FFF2-40B4-BE49-F238E27FC236}">
                <a16:creationId xmlns:a16="http://schemas.microsoft.com/office/drawing/2014/main" xmlns="" id="{F759F821-44D4-FC62-D63D-6881343A021A}"/>
              </a:ext>
            </a:extLst>
          </p:cNvPr>
          <p:cNvSpPr txBox="1"/>
          <p:nvPr/>
        </p:nvSpPr>
        <p:spPr>
          <a:xfrm>
            <a:off x="4496702" y="1062784"/>
            <a:ext cx="8069287" cy="687817"/>
          </a:xfrm>
          <a:prstGeom prst="rect">
            <a:avLst/>
          </a:prstGeom>
        </p:spPr>
        <p:txBody>
          <a:bodyPr wrap="square" lIns="0" tIns="0" rIns="0" bIns="0" rtlCol="0" anchor="t">
            <a:spAutoFit/>
          </a:bodyPr>
          <a:lstStyle/>
          <a:p>
            <a:pPr algn="ctr">
              <a:lnSpc>
                <a:spcPts val="5599"/>
              </a:lnSpc>
              <a:spcBef>
                <a:spcPct val="0"/>
              </a:spcBef>
            </a:pPr>
            <a:endParaRPr lang="en-US" sz="3999" b="1" spc="239" dirty="0">
              <a:solidFill>
                <a:srgbClr val="44312B"/>
              </a:solidFill>
              <a:latin typeface="Loubag Ultra-Bold"/>
              <a:ea typeface="Loubag Ultra-Bold"/>
              <a:cs typeface="Loubag Ultra-Bold"/>
              <a:sym typeface="Loubag Ultra-Bold"/>
            </a:endParaRPr>
          </a:p>
        </p:txBody>
      </p:sp>
      <p:pic>
        <p:nvPicPr>
          <p:cNvPr id="24" name="Picture 23">
            <a:extLst>
              <a:ext uri="{FF2B5EF4-FFF2-40B4-BE49-F238E27FC236}">
                <a16:creationId xmlns:a16="http://schemas.microsoft.com/office/drawing/2014/main" xmlns="" id="{93EE4CDC-4620-3A6C-53AC-C22098D1B6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77994" y="4305300"/>
            <a:ext cx="6886109" cy="3864280"/>
          </a:xfrm>
          <a:prstGeom prst="rect">
            <a:avLst/>
          </a:prstGeom>
        </p:spPr>
      </p:pic>
      <p:pic>
        <p:nvPicPr>
          <p:cNvPr id="29" name="Picture 28">
            <a:extLst>
              <a:ext uri="{FF2B5EF4-FFF2-40B4-BE49-F238E27FC236}">
                <a16:creationId xmlns:a16="http://schemas.microsoft.com/office/drawing/2014/main" xmlns="" id="{2466811F-7765-AD48-733F-148A03C886B0}"/>
              </a:ext>
            </a:extLst>
          </p:cNvPr>
          <p:cNvPicPr>
            <a:picLocks noChangeAspect="1"/>
          </p:cNvPicPr>
          <p:nvPr/>
        </p:nvPicPr>
        <p:blipFill>
          <a:blip r:embed="rId9" cstate="print">
            <a:extLst>
              <a:ext uri="{28A0092B-C50C-407E-A947-70E740481C1C}">
                <a14:useLocalDpi xmlns:a14="http://schemas.microsoft.com/office/drawing/2010/main" val="0"/>
              </a:ext>
            </a:extLst>
          </a:blip>
          <a:srcRect t="21903"/>
          <a:stretch/>
        </p:blipFill>
        <p:spPr>
          <a:xfrm>
            <a:off x="283284" y="2804338"/>
            <a:ext cx="4974516" cy="2589970"/>
          </a:xfrm>
          <a:prstGeom prst="rect">
            <a:avLst/>
          </a:prstGeom>
        </p:spPr>
      </p:pic>
      <p:pic>
        <p:nvPicPr>
          <p:cNvPr id="30" name="Picture 29">
            <a:extLst>
              <a:ext uri="{FF2B5EF4-FFF2-40B4-BE49-F238E27FC236}">
                <a16:creationId xmlns:a16="http://schemas.microsoft.com/office/drawing/2014/main" xmlns="" id="{347F03B2-03A8-01A0-2A15-5A27A1DB42FD}"/>
              </a:ext>
            </a:extLst>
          </p:cNvPr>
          <p:cNvPicPr>
            <a:picLocks noChangeAspect="1"/>
          </p:cNvPicPr>
          <p:nvPr/>
        </p:nvPicPr>
        <p:blipFill>
          <a:blip r:embed="rId10" cstate="print">
            <a:extLst>
              <a:ext uri="{28A0092B-C50C-407E-A947-70E740481C1C}">
                <a14:useLocalDpi xmlns:a14="http://schemas.microsoft.com/office/drawing/2010/main" val="0"/>
              </a:ext>
            </a:extLst>
          </a:blip>
          <a:srcRect t="38207" r="3238" b="-1"/>
          <a:stretch/>
        </p:blipFill>
        <p:spPr>
          <a:xfrm>
            <a:off x="807434" y="5585157"/>
            <a:ext cx="6537835" cy="2783424"/>
          </a:xfrm>
          <a:prstGeom prst="rect">
            <a:avLst/>
          </a:prstGeom>
        </p:spPr>
      </p:pic>
      <p:pic>
        <p:nvPicPr>
          <p:cNvPr id="32" name="Picture 31">
            <a:extLst>
              <a:ext uri="{FF2B5EF4-FFF2-40B4-BE49-F238E27FC236}">
                <a16:creationId xmlns:a16="http://schemas.microsoft.com/office/drawing/2014/main" xmlns="" id="{48EC197A-E7D1-6455-3A66-9B303D8BEE6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040344" y="2819007"/>
            <a:ext cx="5228526" cy="2934093"/>
          </a:xfrm>
          <a:prstGeom prst="rect">
            <a:avLst/>
          </a:prstGeom>
        </p:spPr>
      </p:pic>
      <p:sp>
        <p:nvSpPr>
          <p:cNvPr id="33" name="TextBox 17">
            <a:extLst>
              <a:ext uri="{FF2B5EF4-FFF2-40B4-BE49-F238E27FC236}">
                <a16:creationId xmlns:a16="http://schemas.microsoft.com/office/drawing/2014/main" xmlns="" id="{AF993B32-DD8F-E9E5-855A-CCC0A1FDA317}"/>
              </a:ext>
            </a:extLst>
          </p:cNvPr>
          <p:cNvSpPr txBox="1"/>
          <p:nvPr/>
        </p:nvSpPr>
        <p:spPr>
          <a:xfrm>
            <a:off x="281314" y="2081495"/>
            <a:ext cx="8786757" cy="613245"/>
          </a:xfrm>
          <a:prstGeom prst="rect">
            <a:avLst/>
          </a:prstGeom>
        </p:spPr>
        <p:txBody>
          <a:bodyPr wrap="square" lIns="0" tIns="0" rIns="0" bIns="0" rtlCol="0" anchor="t">
            <a:spAutoFit/>
          </a:bodyPr>
          <a:lstStyle/>
          <a:p>
            <a:pPr algn="ctr">
              <a:lnSpc>
                <a:spcPts val="5599"/>
              </a:lnSpc>
              <a:spcBef>
                <a:spcPct val="0"/>
              </a:spcBef>
            </a:pPr>
            <a:r>
              <a:rPr lang="en-US" sz="2000" b="1" spc="239" dirty="0">
                <a:solidFill>
                  <a:srgbClr val="44312B"/>
                </a:solidFill>
                <a:latin typeface="Loubag Ultra-Bold"/>
                <a:ea typeface="Loubag Ultra-Bold"/>
                <a:cs typeface="Loubag Ultra-Bold"/>
                <a:sym typeface="Loubag Ultra-Bold"/>
              </a:rPr>
              <a:t>Bukti </a:t>
            </a:r>
            <a:r>
              <a:rPr lang="en-US" sz="2000" b="1" spc="239" dirty="0" err="1">
                <a:solidFill>
                  <a:srgbClr val="44312B"/>
                </a:solidFill>
                <a:latin typeface="Loubag Ultra-Bold"/>
                <a:ea typeface="Loubag Ultra-Bold"/>
                <a:cs typeface="Loubag Ultra-Bold"/>
                <a:sym typeface="Loubag Ultra-Bold"/>
              </a:rPr>
              <a:t>Pengembangan</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Kompetensi</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untuk</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tim</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efektif</a:t>
            </a:r>
            <a:endParaRPr lang="en-US" sz="2000" b="1" spc="239" dirty="0">
              <a:solidFill>
                <a:srgbClr val="44312B"/>
              </a:solidFill>
              <a:latin typeface="Loubag Ultra-Bold"/>
              <a:ea typeface="Loubag Ultra-Bold"/>
              <a:cs typeface="Loubag Ultra-Bold"/>
              <a:sym typeface="Loubag Ultra-Bold"/>
            </a:endParaRPr>
          </a:p>
        </p:txBody>
      </p:sp>
      <p:sp>
        <p:nvSpPr>
          <p:cNvPr id="34" name="TextBox 17">
            <a:extLst>
              <a:ext uri="{FF2B5EF4-FFF2-40B4-BE49-F238E27FC236}">
                <a16:creationId xmlns:a16="http://schemas.microsoft.com/office/drawing/2014/main" xmlns="" id="{EB80925A-CC85-A345-F1BE-589F7F9B7C2E}"/>
              </a:ext>
            </a:extLst>
          </p:cNvPr>
          <p:cNvSpPr txBox="1"/>
          <p:nvPr/>
        </p:nvSpPr>
        <p:spPr>
          <a:xfrm>
            <a:off x="8481988" y="8089797"/>
            <a:ext cx="9370529" cy="613245"/>
          </a:xfrm>
          <a:prstGeom prst="rect">
            <a:avLst/>
          </a:prstGeom>
        </p:spPr>
        <p:txBody>
          <a:bodyPr wrap="square" lIns="0" tIns="0" rIns="0" bIns="0" rtlCol="0" anchor="t">
            <a:spAutoFit/>
          </a:bodyPr>
          <a:lstStyle/>
          <a:p>
            <a:pPr algn="ctr">
              <a:lnSpc>
                <a:spcPts val="5599"/>
              </a:lnSpc>
              <a:spcBef>
                <a:spcPct val="0"/>
              </a:spcBef>
            </a:pPr>
            <a:r>
              <a:rPr lang="en-US" sz="2000" b="1" spc="239" dirty="0">
                <a:solidFill>
                  <a:srgbClr val="44312B"/>
                </a:solidFill>
                <a:latin typeface="Loubag Ultra-Bold"/>
                <a:ea typeface="Loubag Ultra-Bold"/>
                <a:cs typeface="Loubag Ultra-Bold"/>
                <a:sym typeface="Loubag Ultra-Bold"/>
              </a:rPr>
              <a:t>Bukti </a:t>
            </a:r>
            <a:r>
              <a:rPr lang="en-US" sz="2000" b="1" spc="239" dirty="0" err="1">
                <a:solidFill>
                  <a:srgbClr val="44312B"/>
                </a:solidFill>
                <a:latin typeface="Loubag Ultra-Bold"/>
                <a:ea typeface="Loubag Ultra-Bold"/>
                <a:cs typeface="Loubag Ultra-Bold"/>
                <a:sym typeface="Loubag Ultra-Bold"/>
              </a:rPr>
              <a:t>Pengembangan</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Kompetensi</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untuk</a:t>
            </a:r>
            <a:r>
              <a:rPr lang="en-US" sz="2000" b="1" spc="239" dirty="0">
                <a:solidFill>
                  <a:srgbClr val="44312B"/>
                </a:solidFill>
                <a:latin typeface="Loubag Ultra-Bold"/>
                <a:ea typeface="Loubag Ultra-Bold"/>
                <a:cs typeface="Loubag Ultra-Bold"/>
                <a:sym typeface="Loubag Ultra-Bold"/>
              </a:rPr>
              <a:t> Stakeholder</a:t>
            </a:r>
          </a:p>
        </p:txBody>
      </p:sp>
      <p:pic>
        <p:nvPicPr>
          <p:cNvPr id="11" name="image2.png">
            <a:extLst>
              <a:ext uri="{FF2B5EF4-FFF2-40B4-BE49-F238E27FC236}">
                <a16:creationId xmlns:a16="http://schemas.microsoft.com/office/drawing/2014/main" xmlns="" id="{4674F593-CB21-ACCF-38CB-48B5157195D1}"/>
              </a:ext>
            </a:extLst>
          </p:cNvPr>
          <p:cNvPicPr/>
          <p:nvPr/>
        </p:nvPicPr>
        <p:blipFill>
          <a:blip r:embed="rId12"/>
          <a:srcRect/>
          <a:stretch>
            <a:fillRect/>
          </a:stretch>
        </p:blipFill>
        <p:spPr>
          <a:xfrm>
            <a:off x="16001916" y="378861"/>
            <a:ext cx="1645920" cy="979170"/>
          </a:xfrm>
          <a:prstGeom prst="rect">
            <a:avLst/>
          </a:prstGeom>
          <a:ln/>
        </p:spPr>
      </p:pic>
      <p:pic>
        <p:nvPicPr>
          <p:cNvPr id="16" name="Picture 15">
            <a:extLst>
              <a:ext uri="{FF2B5EF4-FFF2-40B4-BE49-F238E27FC236}">
                <a16:creationId xmlns:a16="http://schemas.microsoft.com/office/drawing/2014/main" xmlns="" id="{DF533A2B-DEFE-3DA4-4D02-369353B36F52}"/>
              </a:ext>
            </a:extLst>
          </p:cNvPr>
          <p:cNvPicPr>
            <a:picLocks noChangeAspect="1"/>
          </p:cNvPicPr>
          <p:nvPr/>
        </p:nvPicPr>
        <p:blipFill>
          <a:blip r:embed="rId13"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31001278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96D81E5-79EB-BE93-28C2-F4C6FC57F13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BE70EF32-6C22-9F7A-4042-5F8EB715702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BDF1C491-0D51-902B-A2FB-3E7D255FD59E}"/>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A4D9F008-F547-F67D-2190-F50DBF577710}"/>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BD9C877B-A0E7-B089-55D8-C4C5CED7A676}"/>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905907E5-C417-F791-A472-28A0FB0AAE1F}"/>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BB77ABA4-D8E6-EC2A-6FB3-E148B28058B1}"/>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9F8A2131-A9AA-767C-FA43-ACD2543F22A6}"/>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A336D40B-B2AB-9CC3-D0A4-2547633582F4}"/>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F0CF06EA-E2AF-3E3F-8474-B01A80891EC2}"/>
              </a:ext>
            </a:extLst>
          </p:cNvPr>
          <p:cNvSpPr/>
          <p:nvPr/>
        </p:nvSpPr>
        <p:spPr>
          <a:xfrm rot="696389">
            <a:off x="14820449" y="667195"/>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9213F57D-0725-94CF-CC2A-2B346D739845}"/>
              </a:ext>
            </a:extLst>
          </p:cNvPr>
          <p:cNvSpPr/>
          <p:nvPr/>
        </p:nvSpPr>
        <p:spPr>
          <a:xfrm rot="-1013125">
            <a:off x="16381154" y="-198896"/>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1163FD4F-5D32-EAEE-4940-198DC89640E5}"/>
              </a:ext>
            </a:extLst>
          </p:cNvPr>
          <p:cNvSpPr/>
          <p:nvPr/>
        </p:nvSpPr>
        <p:spPr>
          <a:xfrm>
            <a:off x="16714124" y="1104900"/>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6" name="Freeform 16">
            <a:extLst>
              <a:ext uri="{FF2B5EF4-FFF2-40B4-BE49-F238E27FC236}">
                <a16:creationId xmlns:a16="http://schemas.microsoft.com/office/drawing/2014/main" xmlns="" id="{062965E3-7095-FDE6-470A-6B1067EAB722}"/>
              </a:ext>
            </a:extLst>
          </p:cNvPr>
          <p:cNvSpPr/>
          <p:nvPr/>
        </p:nvSpPr>
        <p:spPr>
          <a:xfrm>
            <a:off x="-498898" y="82704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grpSp>
        <p:nvGrpSpPr>
          <p:cNvPr id="18" name="Group 18">
            <a:extLst>
              <a:ext uri="{FF2B5EF4-FFF2-40B4-BE49-F238E27FC236}">
                <a16:creationId xmlns:a16="http://schemas.microsoft.com/office/drawing/2014/main" xmlns="" id="{D90C374A-8A95-2132-08CA-D28A3481E5B8}"/>
              </a:ext>
            </a:extLst>
          </p:cNvPr>
          <p:cNvGrpSpPr/>
          <p:nvPr/>
        </p:nvGrpSpPr>
        <p:grpSpPr>
          <a:xfrm>
            <a:off x="899170" y="2400300"/>
            <a:ext cx="7254230" cy="5403481"/>
            <a:chOff x="0" y="0"/>
            <a:chExt cx="4828041" cy="732936"/>
          </a:xfrm>
        </p:grpSpPr>
        <p:sp>
          <p:nvSpPr>
            <p:cNvPr id="19" name="Freeform 19">
              <a:extLst>
                <a:ext uri="{FF2B5EF4-FFF2-40B4-BE49-F238E27FC236}">
                  <a16:creationId xmlns:a16="http://schemas.microsoft.com/office/drawing/2014/main" xmlns="" id="{9CFB2C9F-F1D4-35F9-2AD0-F015BC90E931}"/>
                </a:ext>
              </a:extLst>
            </p:cNvPr>
            <p:cNvSpPr/>
            <p:nvPr/>
          </p:nvSpPr>
          <p:spPr>
            <a:xfrm>
              <a:off x="0" y="0"/>
              <a:ext cx="4828041" cy="732936"/>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sp>
        <p:sp>
          <p:nvSpPr>
            <p:cNvPr id="20" name="TextBox 20">
              <a:extLst>
                <a:ext uri="{FF2B5EF4-FFF2-40B4-BE49-F238E27FC236}">
                  <a16:creationId xmlns:a16="http://schemas.microsoft.com/office/drawing/2014/main" xmlns="" id="{96D6E415-4EFC-BA06-C06E-52DB01C4DA3B}"/>
                </a:ext>
              </a:extLst>
            </p:cNvPr>
            <p:cNvSpPr txBox="1"/>
            <p:nvPr/>
          </p:nvSpPr>
          <p:spPr>
            <a:xfrm>
              <a:off x="0" y="-76200"/>
              <a:ext cx="4828041" cy="809136"/>
            </a:xfrm>
            <a:prstGeom prst="rect">
              <a:avLst/>
            </a:prstGeom>
          </p:spPr>
          <p:txBody>
            <a:bodyPr lIns="50800" tIns="50800" rIns="50800" bIns="50800" rtlCol="0" anchor="ctr"/>
            <a:lstStyle/>
            <a:p>
              <a:pPr algn="ctr">
                <a:lnSpc>
                  <a:spcPts val="2799"/>
                </a:lnSpc>
              </a:pPr>
              <a:endParaRPr/>
            </a:p>
          </p:txBody>
        </p:sp>
      </p:grpSp>
      <p:pic>
        <p:nvPicPr>
          <p:cNvPr id="27" name="Picture 26">
            <a:extLst>
              <a:ext uri="{FF2B5EF4-FFF2-40B4-BE49-F238E27FC236}">
                <a16:creationId xmlns:a16="http://schemas.microsoft.com/office/drawing/2014/main" xmlns="" id="{534FE920-9F88-D905-5602-5E7F752F205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52070" y="2485930"/>
            <a:ext cx="6858000" cy="5143500"/>
          </a:xfrm>
          <a:prstGeom prst="rect">
            <a:avLst/>
          </a:prstGeom>
        </p:spPr>
      </p:pic>
      <p:sp>
        <p:nvSpPr>
          <p:cNvPr id="11" name="Rectangle 10">
            <a:extLst>
              <a:ext uri="{FF2B5EF4-FFF2-40B4-BE49-F238E27FC236}">
                <a16:creationId xmlns:a16="http://schemas.microsoft.com/office/drawing/2014/main" xmlns="" id="{BF255610-D0FD-17D8-748E-7A13DF19F736}"/>
              </a:ext>
            </a:extLst>
          </p:cNvPr>
          <p:cNvSpPr/>
          <p:nvPr/>
        </p:nvSpPr>
        <p:spPr>
          <a:xfrm>
            <a:off x="835686" y="7866952"/>
            <a:ext cx="7254230" cy="758520"/>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pPr algn="ctr"/>
            <a:r>
              <a:rPr lang="en-US" sz="2400" dirty="0" err="1"/>
              <a:t>Melakukan</a:t>
            </a:r>
            <a:r>
              <a:rPr lang="en-US" sz="2400" dirty="0"/>
              <a:t> </a:t>
            </a:r>
            <a:r>
              <a:rPr lang="en-US" sz="2400" dirty="0" err="1"/>
              <a:t>Studi</a:t>
            </a:r>
            <a:r>
              <a:rPr lang="en-US" sz="2400" dirty="0"/>
              <a:t> </a:t>
            </a:r>
            <a:r>
              <a:rPr lang="en-US" sz="2400" dirty="0" err="1"/>
              <a:t>tiru</a:t>
            </a:r>
            <a:r>
              <a:rPr lang="en-US" sz="2400" dirty="0"/>
              <a:t> </a:t>
            </a:r>
            <a:r>
              <a:rPr lang="en-US" sz="2400" dirty="0" err="1"/>
              <a:t>terkait</a:t>
            </a:r>
            <a:r>
              <a:rPr lang="en-US" sz="2400" dirty="0"/>
              <a:t> </a:t>
            </a:r>
            <a:r>
              <a:rPr lang="en-US" sz="2400" dirty="0" err="1"/>
              <a:t>aplikasi</a:t>
            </a:r>
            <a:r>
              <a:rPr lang="en-US" sz="2400" dirty="0"/>
              <a:t> </a:t>
            </a:r>
            <a:r>
              <a:rPr lang="en-US" sz="2400" dirty="0" err="1"/>
              <a:t>iPusOKI</a:t>
            </a:r>
            <a:r>
              <a:rPr lang="en-US" sz="2400" dirty="0"/>
              <a:t> di Dinas </a:t>
            </a:r>
            <a:r>
              <a:rPr lang="en-US" sz="2400" dirty="0" err="1"/>
              <a:t>Arsip</a:t>
            </a:r>
            <a:r>
              <a:rPr lang="en-US" sz="2400" dirty="0"/>
              <a:t> dan </a:t>
            </a:r>
            <a:r>
              <a:rPr lang="en-US" sz="2400" dirty="0" err="1"/>
              <a:t>Perpustakaan</a:t>
            </a:r>
            <a:r>
              <a:rPr lang="en-US" sz="2400" dirty="0"/>
              <a:t> </a:t>
            </a:r>
            <a:r>
              <a:rPr lang="en-US" sz="2400" dirty="0" err="1"/>
              <a:t>Kabupaten</a:t>
            </a:r>
            <a:r>
              <a:rPr lang="en-US" sz="2400" dirty="0"/>
              <a:t> </a:t>
            </a:r>
            <a:r>
              <a:rPr lang="en-US" sz="2400" dirty="0" err="1"/>
              <a:t>Sumedang</a:t>
            </a:r>
            <a:r>
              <a:rPr lang="en-US" dirty="0"/>
              <a:t>.</a:t>
            </a:r>
            <a:endParaRPr lang="en-ID" dirty="0"/>
          </a:p>
        </p:txBody>
      </p:sp>
      <p:sp>
        <p:nvSpPr>
          <p:cNvPr id="12" name="Rectangle 11">
            <a:extLst>
              <a:ext uri="{FF2B5EF4-FFF2-40B4-BE49-F238E27FC236}">
                <a16:creationId xmlns:a16="http://schemas.microsoft.com/office/drawing/2014/main" xmlns="" id="{5EC19B1E-2BA2-1BBD-6AA3-398C6B180BB9}"/>
              </a:ext>
            </a:extLst>
          </p:cNvPr>
          <p:cNvSpPr/>
          <p:nvPr/>
        </p:nvSpPr>
        <p:spPr>
          <a:xfrm>
            <a:off x="8768149" y="2357723"/>
            <a:ext cx="8320374" cy="6449262"/>
          </a:xfrm>
          <a:prstGeom prst="rect">
            <a:avLst/>
          </a:prstGeom>
        </p:spPr>
        <p:style>
          <a:lnRef idx="1">
            <a:schemeClr val="accent6"/>
          </a:lnRef>
          <a:fillRef idx="2">
            <a:schemeClr val="accent6"/>
          </a:fillRef>
          <a:effectRef idx="1">
            <a:schemeClr val="accent6"/>
          </a:effectRef>
          <a:fontRef idx="minor">
            <a:schemeClr val="dk1"/>
          </a:fontRef>
        </p:style>
        <p:txBody>
          <a:bodyPr rtlCol="0" anchor="t"/>
          <a:lstStyle/>
          <a:p>
            <a:r>
              <a:rPr lang="id-ID" sz="2800" dirty="0">
                <a:effectLst/>
                <a:latin typeface="Times New Roman" panose="02020603050405020304" pitchFamily="18" charset="0"/>
                <a:ea typeface="Calibri" panose="020F0502020204030204" pitchFamily="34" charset="0"/>
              </a:rPr>
              <a:t>Proyek pengembangan aplikasi IpusOKI yang bertujuan untuk menyediakan perpustakaan digital di Kabupaten Ogan Komering Ilir merupakan langkah penting dalam meningkatkan akses terhadap sumber daya pendidikan. Dalam proyek </a:t>
            </a:r>
            <a:r>
              <a:rPr lang="en-US" sz="2800" dirty="0" err="1">
                <a:effectLst/>
                <a:latin typeface="Times New Roman" panose="02020603050405020304" pitchFamily="18" charset="0"/>
                <a:ea typeface="Calibri" panose="020F0502020204030204" pitchFamily="34" charset="0"/>
              </a:rPr>
              <a:t>iP</a:t>
            </a:r>
            <a:r>
              <a:rPr lang="id-ID" sz="2800" dirty="0">
                <a:effectLst/>
                <a:latin typeface="Times New Roman" panose="02020603050405020304" pitchFamily="18" charset="0"/>
                <a:ea typeface="Calibri" panose="020F0502020204030204" pitchFamily="34" charset="0"/>
              </a:rPr>
              <a:t>usOKI, pemberdayaan organisasi pembelajar akan berfokus pada tiga aspek utama: </a:t>
            </a:r>
            <a:endParaRPr lang="en-US" sz="2800" dirty="0">
              <a:effectLst/>
              <a:latin typeface="Times New Roman" panose="02020603050405020304" pitchFamily="18" charset="0"/>
              <a:ea typeface="Calibri" panose="020F0502020204030204" pitchFamily="34" charset="0"/>
            </a:endParaRPr>
          </a:p>
          <a:p>
            <a:pPr marL="514350" indent="-514350">
              <a:buAutoNum type="arabicPeriod"/>
            </a:pPr>
            <a:r>
              <a:rPr lang="en-US" sz="2800" dirty="0">
                <a:effectLst/>
                <a:latin typeface="Times New Roman" panose="02020603050405020304" pitchFamily="18" charset="0"/>
                <a:ea typeface="Calibri" panose="020F0502020204030204" pitchFamily="34" charset="0"/>
              </a:rPr>
              <a:t>P</a:t>
            </a:r>
            <a:r>
              <a:rPr lang="id-ID" sz="2800" dirty="0">
                <a:effectLst/>
                <a:latin typeface="Times New Roman" panose="02020603050405020304" pitchFamily="18" charset="0"/>
                <a:ea typeface="Calibri" panose="020F0502020204030204" pitchFamily="34" charset="0"/>
              </a:rPr>
              <a:t>eningkatan kapasitas pemerintah daerah sebagai pengelola proyek; </a:t>
            </a:r>
            <a:endParaRPr lang="en-US" sz="2800" dirty="0">
              <a:effectLst/>
              <a:latin typeface="Times New Roman" panose="02020603050405020304" pitchFamily="18" charset="0"/>
              <a:ea typeface="Calibri" panose="020F0502020204030204" pitchFamily="34" charset="0"/>
            </a:endParaRPr>
          </a:p>
          <a:p>
            <a:pPr marL="514350" indent="-514350">
              <a:buAutoNum type="arabicPeriod"/>
            </a:pPr>
            <a:r>
              <a:rPr lang="en-US" sz="2800" dirty="0">
                <a:latin typeface="Times New Roman" panose="02020603050405020304" pitchFamily="18" charset="0"/>
                <a:ea typeface="Calibri" panose="020F0502020204030204" pitchFamily="34" charset="0"/>
              </a:rPr>
              <a:t>P</a:t>
            </a:r>
            <a:r>
              <a:rPr lang="id-ID" sz="2800" dirty="0">
                <a:effectLst/>
                <a:latin typeface="Times New Roman" panose="02020603050405020304" pitchFamily="18" charset="0"/>
                <a:ea typeface="Calibri" panose="020F0502020204030204" pitchFamily="34" charset="0"/>
              </a:rPr>
              <a:t>emberdayaan sektor swasta, dalam hal ini PT. Enam Kubuku Indonesia, sebagai mitra yang bertanggung jawab dalam hal teknologi; </a:t>
            </a:r>
            <a:endParaRPr lang="en-US" sz="2800" dirty="0">
              <a:effectLst/>
              <a:latin typeface="Times New Roman" panose="02020603050405020304" pitchFamily="18" charset="0"/>
              <a:ea typeface="Calibri" panose="020F0502020204030204" pitchFamily="34" charset="0"/>
            </a:endParaRPr>
          </a:p>
          <a:p>
            <a:pPr marL="514350" indent="-514350">
              <a:buAutoNum type="arabicPeriod"/>
            </a:pPr>
            <a:r>
              <a:rPr lang="en-US" sz="2800" dirty="0">
                <a:latin typeface="Times New Roman" panose="02020603050405020304" pitchFamily="18" charset="0"/>
                <a:ea typeface="Calibri" panose="020F0502020204030204" pitchFamily="34" charset="0"/>
              </a:rPr>
              <a:t>P</a:t>
            </a:r>
            <a:r>
              <a:rPr lang="id-ID" sz="2800" dirty="0">
                <a:effectLst/>
                <a:latin typeface="Times New Roman" panose="02020603050405020304" pitchFamily="18" charset="0"/>
                <a:ea typeface="Calibri" panose="020F0502020204030204" pitchFamily="34" charset="0"/>
              </a:rPr>
              <a:t>emberdayaan pengguna aplikasi, yang mencakup masyarakat umum, pelajar, dan pendidik, agar dapat memanfaatkan aplikasi </a:t>
            </a:r>
            <a:r>
              <a:rPr lang="en-US" sz="2800" dirty="0" err="1">
                <a:effectLst/>
                <a:latin typeface="Times New Roman" panose="02020603050405020304" pitchFamily="18" charset="0"/>
                <a:ea typeface="Calibri" panose="020F0502020204030204" pitchFamily="34" charset="0"/>
              </a:rPr>
              <a:t>iP</a:t>
            </a:r>
            <a:r>
              <a:rPr lang="id-ID" sz="2800" dirty="0">
                <a:effectLst/>
                <a:latin typeface="Times New Roman" panose="02020603050405020304" pitchFamily="18" charset="0"/>
                <a:ea typeface="Calibri" panose="020F0502020204030204" pitchFamily="34" charset="0"/>
              </a:rPr>
              <a:t>usOKI secara optimal</a:t>
            </a:r>
            <a:r>
              <a:rPr lang="en-US" sz="2800" dirty="0">
                <a:effectLst/>
                <a:latin typeface="Times New Roman" panose="02020603050405020304" pitchFamily="18" charset="0"/>
                <a:ea typeface="Calibri" panose="020F0502020204030204" pitchFamily="34" charset="0"/>
              </a:rPr>
              <a:t>.</a:t>
            </a:r>
            <a:endParaRPr lang="en-US" sz="2800" dirty="0"/>
          </a:p>
        </p:txBody>
      </p:sp>
      <p:pic>
        <p:nvPicPr>
          <p:cNvPr id="6" name="image2.png">
            <a:extLst>
              <a:ext uri="{FF2B5EF4-FFF2-40B4-BE49-F238E27FC236}">
                <a16:creationId xmlns:a16="http://schemas.microsoft.com/office/drawing/2014/main" xmlns="" id="{E69C261C-461E-10D2-29BF-058AB54BF88D}"/>
              </a:ext>
            </a:extLst>
          </p:cNvPr>
          <p:cNvPicPr/>
          <p:nvPr/>
        </p:nvPicPr>
        <p:blipFill>
          <a:blip r:embed="rId9"/>
          <a:srcRect/>
          <a:stretch>
            <a:fillRect/>
          </a:stretch>
        </p:blipFill>
        <p:spPr>
          <a:xfrm>
            <a:off x="15831982" y="156862"/>
            <a:ext cx="1645920" cy="979170"/>
          </a:xfrm>
          <a:prstGeom prst="rect">
            <a:avLst/>
          </a:prstGeom>
          <a:ln/>
        </p:spPr>
      </p:pic>
      <p:pic>
        <p:nvPicPr>
          <p:cNvPr id="21" name="Picture 20">
            <a:extLst>
              <a:ext uri="{FF2B5EF4-FFF2-40B4-BE49-F238E27FC236}">
                <a16:creationId xmlns:a16="http://schemas.microsoft.com/office/drawing/2014/main" xmlns="" id="{BBE2512B-07E6-3167-B24B-34CC1C737E12}"/>
              </a:ext>
            </a:extLst>
          </p:cNvPr>
          <p:cNvPicPr>
            <a:picLocks noChangeAspect="1"/>
          </p:cNvPicPr>
          <p:nvPr/>
        </p:nvPicPr>
        <p:blipFill>
          <a:blip r:embed="rId10" cstate="print">
            <a:extLst>
              <a:ext uri="{28A0092B-C50C-407E-A947-70E740481C1C}">
                <a14:useLocalDpi xmlns:a14="http://schemas.microsoft.com/office/drawing/2010/main" val="0"/>
              </a:ext>
            </a:extLst>
          </a:blip>
          <a:srcRect l="1714" t="29945" r="-1714" b="29878"/>
          <a:stretch/>
        </p:blipFill>
        <p:spPr>
          <a:xfrm>
            <a:off x="152400" y="298644"/>
            <a:ext cx="1828800" cy="882456"/>
          </a:xfrm>
          <a:prstGeom prst="rect">
            <a:avLst/>
          </a:prstGeom>
        </p:spPr>
      </p:pic>
    </p:spTree>
    <p:extLst>
      <p:ext uri="{BB962C8B-B14F-4D97-AF65-F5344CB8AC3E}">
        <p14:creationId xmlns:p14="http://schemas.microsoft.com/office/powerpoint/2010/main" val="402658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C5ACC27-5149-DD3C-7BD8-85FBD5F690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1D42A077-669C-73B7-8253-34801F234E4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CBB65DDA-6441-1DCC-68FE-1AE567EFB885}"/>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1DD39DB7-4AC9-48ED-2F41-660026901C88}"/>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A0023D34-D7C9-3BAF-C98C-0B1A827E3D68}"/>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C910CAEA-25D6-5E99-28E6-D7D3D0D24E80}"/>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B7A49934-1F00-6AB4-6C11-319F1CAA1FF8}"/>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13E9E36C-38C1-D1B7-D42C-8057A5F7C159}"/>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345E05F9-A66C-C59E-D364-4D0021C89541}"/>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F0321F11-545D-E570-499A-E5B74780ED4A}"/>
              </a:ext>
            </a:extLst>
          </p:cNvPr>
          <p:cNvSpPr/>
          <p:nvPr/>
        </p:nvSpPr>
        <p:spPr>
          <a:xfrm rot="696389">
            <a:off x="14820449" y="116249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06CBC804-225B-FACC-84A9-C4C5F041AA69}"/>
              </a:ext>
            </a:extLst>
          </p:cNvPr>
          <p:cNvSpPr/>
          <p:nvPr/>
        </p:nvSpPr>
        <p:spPr>
          <a:xfrm rot="-1013125">
            <a:off x="16381154" y="296403"/>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7A9B6C8E-9EF8-1B30-3B5C-6331280CF8F2}"/>
              </a:ext>
            </a:extLst>
          </p:cNvPr>
          <p:cNvSpPr/>
          <p:nvPr/>
        </p:nvSpPr>
        <p:spPr>
          <a:xfrm>
            <a:off x="16714124" y="1492956"/>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2" name="Freeform 16">
            <a:extLst>
              <a:ext uri="{FF2B5EF4-FFF2-40B4-BE49-F238E27FC236}">
                <a16:creationId xmlns:a16="http://schemas.microsoft.com/office/drawing/2014/main" xmlns="" id="{03D0B655-41AB-B183-B89F-AFF3750C290A}"/>
              </a:ext>
            </a:extLst>
          </p:cNvPr>
          <p:cNvSpPr/>
          <p:nvPr/>
        </p:nvSpPr>
        <p:spPr>
          <a:xfrm>
            <a:off x="0" y="92507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21" name="TextBox 17">
            <a:extLst>
              <a:ext uri="{FF2B5EF4-FFF2-40B4-BE49-F238E27FC236}">
                <a16:creationId xmlns:a16="http://schemas.microsoft.com/office/drawing/2014/main" xmlns="" id="{BADC45B8-80AB-19E4-3DF1-7EB9D2CB1971}"/>
              </a:ext>
            </a:extLst>
          </p:cNvPr>
          <p:cNvSpPr txBox="1"/>
          <p:nvPr/>
        </p:nvSpPr>
        <p:spPr>
          <a:xfrm>
            <a:off x="4496702" y="1062784"/>
            <a:ext cx="8069287" cy="687817"/>
          </a:xfrm>
          <a:prstGeom prst="rect">
            <a:avLst/>
          </a:prstGeom>
        </p:spPr>
        <p:txBody>
          <a:bodyPr wrap="square" lIns="0" tIns="0" rIns="0" bIns="0" rtlCol="0" anchor="t">
            <a:spAutoFit/>
          </a:bodyPr>
          <a:lstStyle/>
          <a:p>
            <a:pPr algn="ctr">
              <a:lnSpc>
                <a:spcPts val="5599"/>
              </a:lnSpc>
              <a:spcBef>
                <a:spcPct val="0"/>
              </a:spcBef>
            </a:pPr>
            <a:endParaRPr lang="en-US" sz="3999" b="1" spc="239" dirty="0">
              <a:solidFill>
                <a:srgbClr val="44312B"/>
              </a:solidFill>
              <a:latin typeface="Loubag Ultra-Bold"/>
              <a:ea typeface="Loubag Ultra-Bold"/>
              <a:cs typeface="Loubag Ultra-Bold"/>
              <a:sym typeface="Loubag Ultra-Bold"/>
            </a:endParaRPr>
          </a:p>
        </p:txBody>
      </p:sp>
      <p:sp>
        <p:nvSpPr>
          <p:cNvPr id="6" name="TextBox 17">
            <a:extLst>
              <a:ext uri="{FF2B5EF4-FFF2-40B4-BE49-F238E27FC236}">
                <a16:creationId xmlns:a16="http://schemas.microsoft.com/office/drawing/2014/main" xmlns="" id="{692E6FF8-47BA-CFA4-8216-DCD26FC3F3B4}"/>
              </a:ext>
            </a:extLst>
          </p:cNvPr>
          <p:cNvSpPr txBox="1"/>
          <p:nvPr/>
        </p:nvSpPr>
        <p:spPr>
          <a:xfrm>
            <a:off x="1508176" y="515669"/>
            <a:ext cx="12812873"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ORGANISASI PEMBELAJAR</a:t>
            </a:r>
          </a:p>
        </p:txBody>
      </p:sp>
      <p:sp>
        <p:nvSpPr>
          <p:cNvPr id="33" name="TextBox 17">
            <a:extLst>
              <a:ext uri="{FF2B5EF4-FFF2-40B4-BE49-F238E27FC236}">
                <a16:creationId xmlns:a16="http://schemas.microsoft.com/office/drawing/2014/main" xmlns="" id="{43507991-DFDC-1D77-1C7F-1B61F7979973}"/>
              </a:ext>
            </a:extLst>
          </p:cNvPr>
          <p:cNvSpPr txBox="1"/>
          <p:nvPr/>
        </p:nvSpPr>
        <p:spPr>
          <a:xfrm>
            <a:off x="459673" y="1964625"/>
            <a:ext cx="6172471" cy="1331390"/>
          </a:xfrm>
          <a:prstGeom prst="rect">
            <a:avLst/>
          </a:prstGeom>
        </p:spPr>
        <p:txBody>
          <a:bodyPr wrap="square" lIns="0" tIns="0" rIns="0" bIns="0" rtlCol="0" anchor="t">
            <a:spAutoFit/>
          </a:bodyPr>
          <a:lstStyle/>
          <a:p>
            <a:pPr algn="ctr">
              <a:lnSpc>
                <a:spcPts val="5599"/>
              </a:lnSpc>
              <a:spcBef>
                <a:spcPct val="0"/>
              </a:spcBef>
            </a:pPr>
            <a:r>
              <a:rPr lang="en-US" sz="2000" b="1" spc="239" dirty="0">
                <a:solidFill>
                  <a:srgbClr val="44312B"/>
                </a:solidFill>
                <a:latin typeface="Loubag Ultra-Bold"/>
                <a:ea typeface="Loubag Ultra-Bold"/>
                <a:cs typeface="Loubag Ultra-Bold"/>
                <a:sym typeface="Loubag Ultra-Bold"/>
              </a:rPr>
              <a:t>Strategi </a:t>
            </a:r>
            <a:r>
              <a:rPr lang="en-US" sz="2000" b="1" spc="239" dirty="0" err="1">
                <a:solidFill>
                  <a:srgbClr val="44312B"/>
                </a:solidFill>
                <a:latin typeface="Loubag Ultra-Bold"/>
                <a:ea typeface="Loubag Ultra-Bold"/>
                <a:cs typeface="Loubag Ultra-Bold"/>
                <a:sym typeface="Loubag Ultra-Bold"/>
              </a:rPr>
              <a:t>Pengembangan</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Potensi</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Diri</a:t>
            </a:r>
            <a:endParaRPr lang="en-US" sz="2000" b="1" spc="239" dirty="0">
              <a:solidFill>
                <a:srgbClr val="44312B"/>
              </a:solidFill>
              <a:latin typeface="Loubag Ultra-Bold"/>
              <a:ea typeface="Loubag Ultra-Bold"/>
              <a:cs typeface="Loubag Ultra-Bold"/>
              <a:sym typeface="Loubag Ultra-Bold"/>
            </a:endParaRPr>
          </a:p>
        </p:txBody>
      </p:sp>
      <p:graphicFrame>
        <p:nvGraphicFramePr>
          <p:cNvPr id="11" name="Table 10">
            <a:extLst>
              <a:ext uri="{FF2B5EF4-FFF2-40B4-BE49-F238E27FC236}">
                <a16:creationId xmlns:a16="http://schemas.microsoft.com/office/drawing/2014/main" xmlns="" id="{AC77AC4D-2F7A-A5F6-7147-BEB5D42AF403}"/>
              </a:ext>
            </a:extLst>
          </p:cNvPr>
          <p:cNvGraphicFramePr>
            <a:graphicFrameLocks noGrp="1"/>
          </p:cNvGraphicFramePr>
          <p:nvPr>
            <p:extLst>
              <p:ext uri="{D42A27DB-BD31-4B8C-83A1-F6EECF244321}">
                <p14:modId xmlns:p14="http://schemas.microsoft.com/office/powerpoint/2010/main" val="631816658"/>
              </p:ext>
            </p:extLst>
          </p:nvPr>
        </p:nvGraphicFramePr>
        <p:xfrm>
          <a:off x="831494" y="2753624"/>
          <a:ext cx="16084905" cy="5836222"/>
        </p:xfrm>
        <a:graphic>
          <a:graphicData uri="http://schemas.openxmlformats.org/drawingml/2006/table">
            <a:tbl>
              <a:tblPr firstRow="1" bandRow="1">
                <a:tableStyleId>{91EBBBCC-DAD2-459C-BE2E-F6DE35CF9A28}</a:tableStyleId>
              </a:tblPr>
              <a:tblGrid>
                <a:gridCol w="3603729">
                  <a:extLst>
                    <a:ext uri="{9D8B030D-6E8A-4147-A177-3AD203B41FA5}">
                      <a16:colId xmlns:a16="http://schemas.microsoft.com/office/drawing/2014/main" xmlns="" val="2496736388"/>
                    </a:ext>
                  </a:extLst>
                </a:gridCol>
                <a:gridCol w="6537577">
                  <a:extLst>
                    <a:ext uri="{9D8B030D-6E8A-4147-A177-3AD203B41FA5}">
                      <a16:colId xmlns:a16="http://schemas.microsoft.com/office/drawing/2014/main" xmlns="" val="2190050354"/>
                    </a:ext>
                  </a:extLst>
                </a:gridCol>
                <a:gridCol w="5943599">
                  <a:extLst>
                    <a:ext uri="{9D8B030D-6E8A-4147-A177-3AD203B41FA5}">
                      <a16:colId xmlns:a16="http://schemas.microsoft.com/office/drawing/2014/main" xmlns="" val="3306025601"/>
                    </a:ext>
                  </a:extLst>
                </a:gridCol>
              </a:tblGrid>
              <a:tr h="699846">
                <a:tc>
                  <a:txBody>
                    <a:bodyPr/>
                    <a:lstStyle/>
                    <a:p>
                      <a:pPr algn="l"/>
                      <a:r>
                        <a:rPr lang="en-US" sz="2400" b="0" dirty="0" err="1"/>
                        <a:t>Aspek</a:t>
                      </a:r>
                      <a:r>
                        <a:rPr lang="en-US" sz="2400" b="0" dirty="0"/>
                        <a:t> </a:t>
                      </a:r>
                      <a:r>
                        <a:rPr lang="en-US" sz="2400" b="0" dirty="0" err="1"/>
                        <a:t>Pengukuran</a:t>
                      </a:r>
                      <a:r>
                        <a:rPr lang="en-US" sz="2400" b="0" dirty="0"/>
                        <a:t> </a:t>
                      </a:r>
                      <a:r>
                        <a:rPr lang="en-US" sz="2400" b="0" dirty="0" err="1"/>
                        <a:t>Potensi</a:t>
                      </a:r>
                      <a:r>
                        <a:rPr lang="en-US" sz="2400" b="0" dirty="0"/>
                        <a:t> </a:t>
                      </a:r>
                      <a:r>
                        <a:rPr lang="en-US" sz="2400" b="0" dirty="0" err="1"/>
                        <a:t>Diri</a:t>
                      </a:r>
                      <a:endParaRPr lang="en-US" sz="2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dirty="0" err="1"/>
                        <a:t>Pengembangan</a:t>
                      </a:r>
                      <a:r>
                        <a:rPr lang="en-US" sz="2400" b="0" dirty="0"/>
                        <a:t> </a:t>
                      </a:r>
                      <a:r>
                        <a:rPr lang="en-US" sz="2400" b="0" dirty="0" err="1"/>
                        <a:t>Mandiri</a:t>
                      </a:r>
                      <a:endParaRPr lang="en-US" sz="2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b="0" dirty="0" err="1"/>
                        <a:t>Pengembangan</a:t>
                      </a:r>
                      <a:r>
                        <a:rPr lang="en-US" sz="2400" b="0" dirty="0"/>
                        <a:t> </a:t>
                      </a:r>
                      <a:r>
                        <a:rPr lang="en-US" sz="2400" b="0" dirty="0" err="1"/>
                        <a:t>Melalui</a:t>
                      </a:r>
                      <a:r>
                        <a:rPr lang="en-US" sz="2400" b="0" dirty="0"/>
                        <a:t> </a:t>
                      </a:r>
                      <a:r>
                        <a:rPr lang="en-US" sz="2400" b="0" dirty="0" err="1"/>
                        <a:t>Penugasan</a:t>
                      </a:r>
                      <a:endParaRPr lang="en-US" sz="2400" b="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4156423144"/>
                  </a:ext>
                </a:extLst>
              </a:tr>
              <a:tr h="2176516">
                <a:tc>
                  <a:txBody>
                    <a:bodyPr/>
                    <a:lstStyle/>
                    <a:p>
                      <a:r>
                        <a:rPr lang="id-ID" sz="3600" b="1" dirty="0">
                          <a:solidFill>
                            <a:srgbClr val="004BDB"/>
                          </a:solidFill>
                        </a:rPr>
                        <a:t>INTERGRITAS</a:t>
                      </a:r>
                      <a:endParaRPr lang="en-US" sz="3600" b="1" dirty="0">
                        <a:solidFill>
                          <a:srgbClr val="004BD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id-ID" sz="2400" kern="1200" dirty="0">
                          <a:solidFill>
                            <a:schemeClr val="dk1"/>
                          </a:solidFill>
                          <a:effectLst/>
                          <a:latin typeface="+mn-lt"/>
                          <a:ea typeface="+mn-ea"/>
                          <a:cs typeface="+mn-cs"/>
                        </a:rPr>
                        <a:t>Mempelajari referensi tentang kepemimpinan guna membangun tim kerja yang efektif.</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id-ID" sz="2400" kern="1200" dirty="0">
                          <a:solidFill>
                            <a:schemeClr val="dk1"/>
                          </a:solidFill>
                          <a:effectLst/>
                          <a:latin typeface="+mn-lt"/>
                          <a:ea typeface="+mn-ea"/>
                          <a:cs typeface="+mn-cs"/>
                        </a:rPr>
                        <a:t>Mengikuti seminar atau konfrensi tentang perpustakaan digital untuk terus memperbarui pengetahuan</a:t>
                      </a:r>
                      <a:endParaRPr lang="en-ID" sz="2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2400" kern="1200" dirty="0">
                          <a:solidFill>
                            <a:schemeClr val="dk1"/>
                          </a:solidFill>
                          <a:effectLst/>
                        </a:rPr>
                        <a:t>Koordinasi ke Perpustakaan Nasional Republik Indonesia sehubungan dengan akan dikembangkannya aplikasi iPusOKI.</a:t>
                      </a:r>
                      <a:endParaRPr lang="en-ID" sz="2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915135697"/>
                  </a:ext>
                </a:extLst>
              </a:tr>
              <a:tr h="1648026">
                <a:tc>
                  <a:txBody>
                    <a:bodyPr/>
                    <a:lstStyle/>
                    <a:p>
                      <a:r>
                        <a:rPr lang="id-ID" sz="3600" b="1" dirty="0">
                          <a:solidFill>
                            <a:srgbClr val="004BDB"/>
                          </a:solidFill>
                        </a:rPr>
                        <a:t>KERJASAMA</a:t>
                      </a:r>
                      <a:endParaRPr lang="en-US" sz="2400" b="1" dirty="0">
                        <a:solidFill>
                          <a:srgbClr val="004BD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id-ID" sz="2400" kern="1200" dirty="0">
                          <a:solidFill>
                            <a:schemeClr val="dk1"/>
                          </a:solidFill>
                          <a:effectLst/>
                          <a:latin typeface="+mn-lt"/>
                          <a:ea typeface="+mn-ea"/>
                          <a:cs typeface="+mn-cs"/>
                        </a:rPr>
                        <a:t>Melaksanakan audiensi dan permintaan dukungan dari stakeholder internal dan eksternal.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dirty="0" err="1">
                          <a:solidFill>
                            <a:schemeClr val="dk1"/>
                          </a:solidFill>
                          <a:effectLst/>
                          <a:latin typeface="+mn-lt"/>
                          <a:ea typeface="+mn-ea"/>
                          <a:cs typeface="+mn-cs"/>
                        </a:rPr>
                        <a:t>Terjalinnya</a:t>
                      </a:r>
                      <a:r>
                        <a:rPr lang="en-US" sz="2400" kern="1200" dirty="0">
                          <a:solidFill>
                            <a:schemeClr val="dk1"/>
                          </a:solidFill>
                          <a:effectLst/>
                          <a:latin typeface="+mn-lt"/>
                          <a:ea typeface="+mn-ea"/>
                          <a:cs typeface="+mn-cs"/>
                        </a:rPr>
                        <a:t> Kerjasama </a:t>
                      </a:r>
                      <a:r>
                        <a:rPr lang="en-US" sz="2400" kern="1200" dirty="0" err="1">
                          <a:solidFill>
                            <a:schemeClr val="dk1"/>
                          </a:solidFill>
                          <a:effectLst/>
                          <a:latin typeface="+mn-lt"/>
                          <a:ea typeface="+mn-ea"/>
                          <a:cs typeface="+mn-cs"/>
                        </a:rPr>
                        <a:t>dengan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pihak</a:t>
                      </a:r>
                      <a:r>
                        <a:rPr lang="en-US" sz="2400" kern="1200" dirty="0">
                          <a:solidFill>
                            <a:schemeClr val="dk1"/>
                          </a:solidFill>
                          <a:effectLst/>
                          <a:latin typeface="+mn-lt"/>
                          <a:ea typeface="+mn-ea"/>
                          <a:cs typeface="+mn-cs"/>
                        </a:rPr>
                        <a:t> PT.KUBUKU </a:t>
                      </a:r>
                      <a:r>
                        <a:rPr lang="en-US" sz="2400" kern="1200" dirty="0" err="1">
                          <a:solidFill>
                            <a:schemeClr val="dk1"/>
                          </a:solidFill>
                          <a:effectLst/>
                          <a:latin typeface="+mn-lt"/>
                          <a:ea typeface="+mn-ea"/>
                          <a:cs typeface="+mn-cs"/>
                        </a:rPr>
                        <a:t>untuk</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melakukan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pengembangan</a:t>
                      </a:r>
                      <a:r>
                        <a:rPr lang="en-US" sz="2400" kern="1200" dirty="0">
                          <a:solidFill>
                            <a:schemeClr val="dk1"/>
                          </a:solidFill>
                          <a:effectLst/>
                          <a:latin typeface="+mn-lt"/>
                          <a:ea typeface="+mn-ea"/>
                          <a:cs typeface="+mn-cs"/>
                        </a:rPr>
                        <a:t> system </a:t>
                      </a:r>
                      <a:r>
                        <a:rPr lang="en-US" sz="2400" kern="1200" dirty="0" err="1">
                          <a:solidFill>
                            <a:schemeClr val="dk1"/>
                          </a:solidFill>
                          <a:effectLst/>
                          <a:latin typeface="+mn-lt"/>
                          <a:ea typeface="+mn-ea"/>
                          <a:cs typeface="+mn-cs"/>
                        </a:rPr>
                        <a:t>dengan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penambahan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fitur</a:t>
                      </a:r>
                      <a:r>
                        <a:rPr lang="en-US" sz="2400" kern="1200" dirty="0">
                          <a:solidFill>
                            <a:schemeClr val="dk1"/>
                          </a:solidFill>
                          <a:effectLst/>
                          <a:latin typeface="+mn-lt"/>
                          <a:ea typeface="+mn-ea"/>
                          <a:cs typeface="+mn-cs"/>
                        </a:rPr>
                        <a:t> audio, </a:t>
                      </a:r>
                      <a:r>
                        <a:rPr lang="en-US" sz="2400" kern="1200" dirty="0" err="1">
                          <a:solidFill>
                            <a:schemeClr val="dk1"/>
                          </a:solidFill>
                          <a:effectLst/>
                          <a:latin typeface="+mn-lt"/>
                          <a:ea typeface="+mn-ea"/>
                          <a:cs typeface="+mn-cs"/>
                        </a:rPr>
                        <a:t>pilihan</a:t>
                      </a:r>
                      <a:r>
                        <a:rPr lang="en-US" sz="2400" kern="1200" dirty="0">
                          <a:solidFill>
                            <a:schemeClr val="dk1"/>
                          </a:solidFill>
                          <a:effectLst/>
                          <a:latin typeface="+mn-lt"/>
                          <a:ea typeface="+mn-ea"/>
                          <a:cs typeface="+mn-cs"/>
                        </a:rPr>
                        <a:t> Bahasa. </a:t>
                      </a:r>
                      <a:endParaRPr lang="en-ID" sz="2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3579554227"/>
                  </a:ext>
                </a:extLst>
              </a:tr>
              <a:tr h="1015906">
                <a:tc>
                  <a:txBody>
                    <a:bodyPr/>
                    <a:lstStyle/>
                    <a:p>
                      <a:r>
                        <a:rPr lang="id-ID" sz="3600" b="1" dirty="0">
                          <a:solidFill>
                            <a:srgbClr val="004BDB"/>
                          </a:solidFill>
                        </a:rPr>
                        <a:t>MENGELOLA PERUBAHAN</a:t>
                      </a:r>
                      <a:endParaRPr lang="en-US" sz="3600" b="1" dirty="0">
                        <a:solidFill>
                          <a:srgbClr val="004BDB"/>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indent="-457200">
                        <a:buFont typeface="+mj-lt"/>
                        <a:buAutoNum type="arabicPeriod"/>
                      </a:pPr>
                      <a:r>
                        <a:rPr lang="id-ID" sz="2400" kern="1200" dirty="0">
                          <a:solidFill>
                            <a:schemeClr val="dk1"/>
                          </a:solidFill>
                          <a:effectLst/>
                          <a:latin typeface="+mn-lt"/>
                          <a:ea typeface="+mn-ea"/>
                          <a:cs typeface="+mn-cs"/>
                        </a:rPr>
                        <a:t>Melakukan koordinasi dan berkesinambungan dengan pihak-pihak terkait. </a:t>
                      </a:r>
                      <a:endParaRPr lang="en-ID" sz="2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kern="1200" dirty="0" err="1">
                          <a:solidFill>
                            <a:schemeClr val="dk1"/>
                          </a:solidFill>
                          <a:effectLst/>
                          <a:latin typeface="+mn-lt"/>
                          <a:ea typeface="+mn-ea"/>
                          <a:cs typeface="+mn-cs"/>
                        </a:rPr>
                        <a:t>Terlaksananya</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pengembangan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aplikasi</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iPusOKI</a:t>
                      </a:r>
                      <a:r>
                        <a:rPr lang="en-US" sz="2400" kern="1200" dirty="0">
                          <a:solidFill>
                            <a:schemeClr val="dk1"/>
                          </a:solidFill>
                          <a:effectLst/>
                          <a:latin typeface="+mn-lt"/>
                          <a:ea typeface="+mn-ea"/>
                          <a:cs typeface="+mn-cs"/>
                        </a:rPr>
                        <a:t>.</a:t>
                      </a:r>
                      <a:endParaRPr lang="en-ID" sz="24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501102057"/>
                  </a:ext>
                </a:extLst>
              </a:tr>
            </a:tbl>
          </a:graphicData>
        </a:graphic>
      </p:graphicFrame>
      <p:pic>
        <p:nvPicPr>
          <p:cNvPr id="16" name="image2.png">
            <a:extLst>
              <a:ext uri="{FF2B5EF4-FFF2-40B4-BE49-F238E27FC236}">
                <a16:creationId xmlns:a16="http://schemas.microsoft.com/office/drawing/2014/main" xmlns="" id="{6862F387-FFAE-DDD3-3CB1-177ACDFF54D2}"/>
              </a:ext>
            </a:extLst>
          </p:cNvPr>
          <p:cNvPicPr/>
          <p:nvPr/>
        </p:nvPicPr>
        <p:blipFill>
          <a:blip r:embed="rId8"/>
          <a:srcRect/>
          <a:stretch>
            <a:fillRect/>
          </a:stretch>
        </p:blipFill>
        <p:spPr>
          <a:xfrm>
            <a:off x="16001916" y="378861"/>
            <a:ext cx="1645920" cy="979170"/>
          </a:xfrm>
          <a:prstGeom prst="rect">
            <a:avLst/>
          </a:prstGeom>
          <a:ln/>
        </p:spPr>
      </p:pic>
      <p:pic>
        <p:nvPicPr>
          <p:cNvPr id="17" name="Picture 16">
            <a:extLst>
              <a:ext uri="{FF2B5EF4-FFF2-40B4-BE49-F238E27FC236}">
                <a16:creationId xmlns:a16="http://schemas.microsoft.com/office/drawing/2014/main" xmlns="" id="{6B873431-B763-EA6A-B75A-A45436774540}"/>
              </a:ext>
            </a:extLst>
          </p:cNvPr>
          <p:cNvPicPr>
            <a:picLocks noChangeAspect="1"/>
          </p:cNvPicPr>
          <p:nvPr/>
        </p:nvPicPr>
        <p:blipFill>
          <a:blip r:embed="rId9"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24112928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24AF485-C809-51B0-04C7-1277F44566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CC430AA1-2FDF-C15E-CBF8-3195ABBBD93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7AE6C043-CE66-019B-DDA2-4CC0D5403D1F}"/>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3E2E5946-0C22-A30D-5CE7-7C360741DF74}"/>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3BC5C1E3-DCBB-84DA-5892-3D8CE85E0455}"/>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2FC86923-E58D-C3A4-2CA7-619178BF51D0}"/>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B9B890A6-05C5-2A6F-D769-6BA0EFE18E37}"/>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A34853D4-1E8B-DC73-8E7E-CF993DD650B7}"/>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C8B995D3-0760-9205-FB2B-A847F2E028D2}"/>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47378A27-FCF7-76C7-9D0B-053503867F3A}"/>
              </a:ext>
            </a:extLst>
          </p:cNvPr>
          <p:cNvSpPr/>
          <p:nvPr/>
        </p:nvSpPr>
        <p:spPr>
          <a:xfrm rot="696389">
            <a:off x="14820449" y="116249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495BA91F-66A7-B9FE-580C-048522D517CF}"/>
              </a:ext>
            </a:extLst>
          </p:cNvPr>
          <p:cNvSpPr/>
          <p:nvPr/>
        </p:nvSpPr>
        <p:spPr>
          <a:xfrm rot="-1013125">
            <a:off x="16381154" y="296403"/>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037B9A57-D653-CFD2-D0F5-7242C38518C8}"/>
              </a:ext>
            </a:extLst>
          </p:cNvPr>
          <p:cNvSpPr/>
          <p:nvPr/>
        </p:nvSpPr>
        <p:spPr>
          <a:xfrm>
            <a:off x="16714124" y="1492956"/>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2" name="Freeform 16">
            <a:extLst>
              <a:ext uri="{FF2B5EF4-FFF2-40B4-BE49-F238E27FC236}">
                <a16:creationId xmlns:a16="http://schemas.microsoft.com/office/drawing/2014/main" xmlns="" id="{AA6006B0-9453-CFEB-99CF-F20B01179547}"/>
              </a:ext>
            </a:extLst>
          </p:cNvPr>
          <p:cNvSpPr/>
          <p:nvPr/>
        </p:nvSpPr>
        <p:spPr>
          <a:xfrm>
            <a:off x="0" y="92507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21" name="TextBox 17">
            <a:extLst>
              <a:ext uri="{FF2B5EF4-FFF2-40B4-BE49-F238E27FC236}">
                <a16:creationId xmlns:a16="http://schemas.microsoft.com/office/drawing/2014/main" xmlns="" id="{DF21CE30-DC51-F6ED-127D-F32B8DBB6064}"/>
              </a:ext>
            </a:extLst>
          </p:cNvPr>
          <p:cNvSpPr txBox="1"/>
          <p:nvPr/>
        </p:nvSpPr>
        <p:spPr>
          <a:xfrm>
            <a:off x="4496702" y="1062784"/>
            <a:ext cx="8069287" cy="687817"/>
          </a:xfrm>
          <a:prstGeom prst="rect">
            <a:avLst/>
          </a:prstGeom>
        </p:spPr>
        <p:txBody>
          <a:bodyPr wrap="square" lIns="0" tIns="0" rIns="0" bIns="0" rtlCol="0" anchor="t">
            <a:spAutoFit/>
          </a:bodyPr>
          <a:lstStyle/>
          <a:p>
            <a:pPr algn="ctr">
              <a:lnSpc>
                <a:spcPts val="5599"/>
              </a:lnSpc>
              <a:spcBef>
                <a:spcPct val="0"/>
              </a:spcBef>
            </a:pPr>
            <a:endParaRPr lang="en-US" sz="3999" b="1" spc="239" dirty="0">
              <a:solidFill>
                <a:srgbClr val="44312B"/>
              </a:solidFill>
              <a:latin typeface="Loubag Ultra-Bold"/>
              <a:ea typeface="Loubag Ultra-Bold"/>
              <a:cs typeface="Loubag Ultra-Bold"/>
              <a:sym typeface="Loubag Ultra-Bold"/>
            </a:endParaRPr>
          </a:p>
        </p:txBody>
      </p:sp>
      <p:sp>
        <p:nvSpPr>
          <p:cNvPr id="6" name="TextBox 17">
            <a:extLst>
              <a:ext uri="{FF2B5EF4-FFF2-40B4-BE49-F238E27FC236}">
                <a16:creationId xmlns:a16="http://schemas.microsoft.com/office/drawing/2014/main" xmlns="" id="{EC37DB93-71C6-C9D4-C926-1F950B743304}"/>
              </a:ext>
            </a:extLst>
          </p:cNvPr>
          <p:cNvSpPr txBox="1"/>
          <p:nvPr/>
        </p:nvSpPr>
        <p:spPr>
          <a:xfrm>
            <a:off x="1508176" y="515669"/>
            <a:ext cx="12812873"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ORGANISASI PEMBELAJAR</a:t>
            </a:r>
          </a:p>
        </p:txBody>
      </p:sp>
      <p:sp>
        <p:nvSpPr>
          <p:cNvPr id="33" name="TextBox 17">
            <a:extLst>
              <a:ext uri="{FF2B5EF4-FFF2-40B4-BE49-F238E27FC236}">
                <a16:creationId xmlns:a16="http://schemas.microsoft.com/office/drawing/2014/main" xmlns="" id="{B64E7956-8672-590D-8DC9-D4B714C336AF}"/>
              </a:ext>
            </a:extLst>
          </p:cNvPr>
          <p:cNvSpPr txBox="1"/>
          <p:nvPr/>
        </p:nvSpPr>
        <p:spPr>
          <a:xfrm>
            <a:off x="260036" y="1963418"/>
            <a:ext cx="6172471" cy="613245"/>
          </a:xfrm>
          <a:prstGeom prst="rect">
            <a:avLst/>
          </a:prstGeom>
        </p:spPr>
        <p:txBody>
          <a:bodyPr wrap="square" lIns="0" tIns="0" rIns="0" bIns="0" rtlCol="0" anchor="t">
            <a:spAutoFit/>
          </a:bodyPr>
          <a:lstStyle/>
          <a:p>
            <a:pPr algn="ctr">
              <a:lnSpc>
                <a:spcPts val="5599"/>
              </a:lnSpc>
              <a:spcBef>
                <a:spcPct val="0"/>
              </a:spcBef>
            </a:pPr>
            <a:r>
              <a:rPr lang="en-US" sz="2000" b="1" spc="239" dirty="0">
                <a:solidFill>
                  <a:srgbClr val="44312B"/>
                </a:solidFill>
                <a:latin typeface="Loubag Ultra-Bold"/>
                <a:ea typeface="Loubag Ultra-Bold"/>
                <a:cs typeface="Loubag Ultra-Bold"/>
                <a:sym typeface="Loubag Ultra-Bold"/>
              </a:rPr>
              <a:t>Hasil </a:t>
            </a:r>
            <a:r>
              <a:rPr lang="en-US" sz="2000" b="1" spc="239" dirty="0" err="1">
                <a:solidFill>
                  <a:srgbClr val="44312B"/>
                </a:solidFill>
                <a:latin typeface="Loubag Ultra-Bold"/>
                <a:ea typeface="Loubag Ultra-Bold"/>
                <a:cs typeface="Loubag Ultra-Bold"/>
                <a:sym typeface="Loubag Ultra-Bold"/>
              </a:rPr>
              <a:t>Pengembangan</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Potensi</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Diri</a:t>
            </a:r>
            <a:endParaRPr lang="en-US" sz="2000" b="1" spc="239" dirty="0">
              <a:solidFill>
                <a:srgbClr val="44312B"/>
              </a:solidFill>
              <a:latin typeface="Loubag Ultra-Bold"/>
              <a:ea typeface="Loubag Ultra-Bold"/>
              <a:cs typeface="Loubag Ultra-Bold"/>
              <a:sym typeface="Loubag Ultra-Bold"/>
            </a:endParaRPr>
          </a:p>
        </p:txBody>
      </p:sp>
      <p:pic>
        <p:nvPicPr>
          <p:cNvPr id="26" name="Picture 25">
            <a:extLst>
              <a:ext uri="{FF2B5EF4-FFF2-40B4-BE49-F238E27FC236}">
                <a16:creationId xmlns:a16="http://schemas.microsoft.com/office/drawing/2014/main" xmlns="" id="{70539830-A5C7-7D18-A1D0-878C1CC3B677}"/>
              </a:ext>
            </a:extLst>
          </p:cNvPr>
          <p:cNvPicPr>
            <a:picLocks noChangeAspect="1"/>
          </p:cNvPicPr>
          <p:nvPr/>
        </p:nvPicPr>
        <p:blipFill>
          <a:blip r:embed="rId8" cstate="print">
            <a:extLst>
              <a:ext uri="{28A0092B-C50C-407E-A947-70E740481C1C}">
                <a14:useLocalDpi xmlns:a14="http://schemas.microsoft.com/office/drawing/2010/main" val="0"/>
              </a:ext>
            </a:extLst>
          </a:blip>
          <a:srcRect l="8145" t="31098" r="3739" b="7422"/>
          <a:stretch/>
        </p:blipFill>
        <p:spPr>
          <a:xfrm>
            <a:off x="6211921" y="2341865"/>
            <a:ext cx="6067380" cy="2822159"/>
          </a:xfrm>
          <a:prstGeom prst="rect">
            <a:avLst/>
          </a:prstGeom>
        </p:spPr>
      </p:pic>
      <p:pic>
        <p:nvPicPr>
          <p:cNvPr id="35" name="Picture 34">
            <a:extLst>
              <a:ext uri="{FF2B5EF4-FFF2-40B4-BE49-F238E27FC236}">
                <a16:creationId xmlns:a16="http://schemas.microsoft.com/office/drawing/2014/main" xmlns="" id="{90C62162-D247-A6C5-50E6-B28A8E184CC9}"/>
              </a:ext>
            </a:extLst>
          </p:cNvPr>
          <p:cNvPicPr>
            <a:picLocks noChangeAspect="1"/>
          </p:cNvPicPr>
          <p:nvPr/>
        </p:nvPicPr>
        <p:blipFill>
          <a:blip r:embed="rId9" cstate="print">
            <a:extLst>
              <a:ext uri="{28A0092B-C50C-407E-A947-70E740481C1C}">
                <a14:useLocalDpi xmlns:a14="http://schemas.microsoft.com/office/drawing/2010/main" val="0"/>
              </a:ext>
            </a:extLst>
          </a:blip>
          <a:srcRect t="17143" r="4387" b="21747"/>
          <a:stretch/>
        </p:blipFill>
        <p:spPr>
          <a:xfrm>
            <a:off x="483590" y="2756257"/>
            <a:ext cx="5606141" cy="2387243"/>
          </a:xfrm>
          <a:prstGeom prst="rect">
            <a:avLst/>
          </a:prstGeom>
        </p:spPr>
      </p:pic>
      <p:sp>
        <p:nvSpPr>
          <p:cNvPr id="11" name="Rectangle 10">
            <a:extLst>
              <a:ext uri="{FF2B5EF4-FFF2-40B4-BE49-F238E27FC236}">
                <a16:creationId xmlns:a16="http://schemas.microsoft.com/office/drawing/2014/main" xmlns="" id="{DEC6C615-98E0-9504-8A06-53255A31BC80}"/>
              </a:ext>
            </a:extLst>
          </p:cNvPr>
          <p:cNvSpPr/>
          <p:nvPr/>
        </p:nvSpPr>
        <p:spPr>
          <a:xfrm>
            <a:off x="533400" y="7659627"/>
            <a:ext cx="10082459" cy="112660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sz="2800" dirty="0"/>
              <a:t>PENGEMBANGAN MANDIRI:</a:t>
            </a:r>
          </a:p>
          <a:p>
            <a:r>
              <a:rPr lang="id-ID" sz="2800" kern="1200" dirty="0">
                <a:solidFill>
                  <a:schemeClr val="dk1"/>
                </a:solidFill>
                <a:effectLst/>
                <a:latin typeface="+mn-lt"/>
                <a:ea typeface="+mn-ea"/>
                <a:cs typeface="+mn-cs"/>
              </a:rPr>
              <a:t>Melaksanakan audiensi dan permintaan dukungan dari stakeholder internal dan eksternal.</a:t>
            </a:r>
          </a:p>
        </p:txBody>
      </p:sp>
      <p:pic>
        <p:nvPicPr>
          <p:cNvPr id="22" name="Picture 21">
            <a:extLst>
              <a:ext uri="{FF2B5EF4-FFF2-40B4-BE49-F238E27FC236}">
                <a16:creationId xmlns:a16="http://schemas.microsoft.com/office/drawing/2014/main" xmlns="" id="{0597A640-DC77-3733-CF84-9B005E010F3D}"/>
              </a:ext>
            </a:extLst>
          </p:cNvPr>
          <p:cNvPicPr>
            <a:picLocks noChangeAspect="1"/>
          </p:cNvPicPr>
          <p:nvPr/>
        </p:nvPicPr>
        <p:blipFill>
          <a:blip r:embed="rId10" cstate="print">
            <a:extLst>
              <a:ext uri="{28A0092B-C50C-407E-A947-70E740481C1C}">
                <a14:useLocalDpi xmlns:a14="http://schemas.microsoft.com/office/drawing/2010/main" val="0"/>
              </a:ext>
            </a:extLst>
          </a:blip>
          <a:srcRect t="26356"/>
          <a:stretch/>
        </p:blipFill>
        <p:spPr>
          <a:xfrm>
            <a:off x="533400" y="5295900"/>
            <a:ext cx="4704740" cy="2143791"/>
          </a:xfrm>
          <a:prstGeom prst="rect">
            <a:avLst/>
          </a:prstGeom>
        </p:spPr>
      </p:pic>
      <p:pic>
        <p:nvPicPr>
          <p:cNvPr id="25" name="Picture 24">
            <a:extLst>
              <a:ext uri="{FF2B5EF4-FFF2-40B4-BE49-F238E27FC236}">
                <a16:creationId xmlns:a16="http://schemas.microsoft.com/office/drawing/2014/main" xmlns="" id="{E43937D2-A6E3-F33D-D9A3-9427B504B3BB}"/>
              </a:ext>
            </a:extLst>
          </p:cNvPr>
          <p:cNvPicPr>
            <a:picLocks noChangeAspect="1"/>
          </p:cNvPicPr>
          <p:nvPr/>
        </p:nvPicPr>
        <p:blipFill>
          <a:blip r:embed="rId11" cstate="print">
            <a:extLst>
              <a:ext uri="{28A0092B-C50C-407E-A947-70E740481C1C}">
                <a14:useLocalDpi xmlns:a14="http://schemas.microsoft.com/office/drawing/2010/main" val="0"/>
              </a:ext>
            </a:extLst>
          </a:blip>
          <a:srcRect l="97" t="19912" r="-97" b="7708"/>
          <a:stretch/>
        </p:blipFill>
        <p:spPr>
          <a:xfrm>
            <a:off x="5562242" y="5334348"/>
            <a:ext cx="4704740" cy="2105343"/>
          </a:xfrm>
          <a:prstGeom prst="rect">
            <a:avLst/>
          </a:prstGeom>
        </p:spPr>
      </p:pic>
      <p:pic>
        <p:nvPicPr>
          <p:cNvPr id="16" name="image2.png">
            <a:extLst>
              <a:ext uri="{FF2B5EF4-FFF2-40B4-BE49-F238E27FC236}">
                <a16:creationId xmlns:a16="http://schemas.microsoft.com/office/drawing/2014/main" xmlns="" id="{C7260F61-C125-5EE9-B830-82E5ED26DA3B}"/>
              </a:ext>
            </a:extLst>
          </p:cNvPr>
          <p:cNvPicPr/>
          <p:nvPr/>
        </p:nvPicPr>
        <p:blipFill>
          <a:blip r:embed="rId12"/>
          <a:srcRect/>
          <a:stretch>
            <a:fillRect/>
          </a:stretch>
        </p:blipFill>
        <p:spPr>
          <a:xfrm>
            <a:off x="16001916" y="378861"/>
            <a:ext cx="1645920" cy="979170"/>
          </a:xfrm>
          <a:prstGeom prst="rect">
            <a:avLst/>
          </a:prstGeom>
          <a:ln/>
        </p:spPr>
      </p:pic>
      <p:pic>
        <p:nvPicPr>
          <p:cNvPr id="17" name="Picture 16">
            <a:extLst>
              <a:ext uri="{FF2B5EF4-FFF2-40B4-BE49-F238E27FC236}">
                <a16:creationId xmlns:a16="http://schemas.microsoft.com/office/drawing/2014/main" xmlns="" id="{B7ADC9E0-31C4-6D47-6A2D-1B99C20C8468}"/>
              </a:ext>
            </a:extLst>
          </p:cNvPr>
          <p:cNvPicPr>
            <a:picLocks noChangeAspect="1"/>
          </p:cNvPicPr>
          <p:nvPr/>
        </p:nvPicPr>
        <p:blipFill>
          <a:blip r:embed="rId13"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pic>
        <p:nvPicPr>
          <p:cNvPr id="18" name="Picture 17">
            <a:extLst>
              <a:ext uri="{FF2B5EF4-FFF2-40B4-BE49-F238E27FC236}">
                <a16:creationId xmlns:a16="http://schemas.microsoft.com/office/drawing/2014/main" xmlns="" id="{89F1D576-2365-89F8-FFA8-C59BC246D2F1}"/>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713350" y="5844071"/>
            <a:ext cx="3913018" cy="2607049"/>
          </a:xfrm>
          <a:prstGeom prst="rect">
            <a:avLst/>
          </a:prstGeom>
        </p:spPr>
      </p:pic>
      <p:pic>
        <p:nvPicPr>
          <p:cNvPr id="19" name="Picture 18">
            <a:extLst>
              <a:ext uri="{FF2B5EF4-FFF2-40B4-BE49-F238E27FC236}">
                <a16:creationId xmlns:a16="http://schemas.microsoft.com/office/drawing/2014/main" xmlns="" id="{F50C0C6C-E96E-1634-2372-665CDB4A9E5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3866135" y="4055693"/>
            <a:ext cx="4157376" cy="2703189"/>
          </a:xfrm>
          <a:prstGeom prst="rect">
            <a:avLst/>
          </a:prstGeom>
        </p:spPr>
      </p:pic>
      <p:pic>
        <p:nvPicPr>
          <p:cNvPr id="20" name="Picture 19">
            <a:extLst>
              <a:ext uri="{FF2B5EF4-FFF2-40B4-BE49-F238E27FC236}">
                <a16:creationId xmlns:a16="http://schemas.microsoft.com/office/drawing/2014/main" xmlns="" id="{D3C7FE9A-975E-07B3-A13A-CB65DFC5F69B}"/>
              </a:ext>
            </a:extLst>
          </p:cNvPr>
          <p:cNvPicPr>
            <a:picLocks noChangeAspect="1"/>
          </p:cNvPicPr>
          <p:nvPr/>
        </p:nvPicPr>
        <p:blipFill>
          <a:blip r:embed="rId16" cstate="print">
            <a:extLst>
              <a:ext uri="{28A0092B-C50C-407E-A947-70E740481C1C}">
                <a14:useLocalDpi xmlns:a14="http://schemas.microsoft.com/office/drawing/2010/main" val="0"/>
              </a:ext>
            </a:extLst>
          </a:blip>
          <a:srcRect t="23111"/>
          <a:stretch/>
        </p:blipFill>
        <p:spPr>
          <a:xfrm>
            <a:off x="12420600" y="2297715"/>
            <a:ext cx="4271693" cy="2479085"/>
          </a:xfrm>
          <a:prstGeom prst="rect">
            <a:avLst/>
          </a:prstGeom>
        </p:spPr>
      </p:pic>
    </p:spTree>
    <p:extLst>
      <p:ext uri="{BB962C8B-B14F-4D97-AF65-F5344CB8AC3E}">
        <p14:creationId xmlns:p14="http://schemas.microsoft.com/office/powerpoint/2010/main" val="22657046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51DD6EA-BB34-127F-FEB9-4C043195D2A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C7157942-780A-AF3E-5182-0DA91A2D4F5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3B0707A5-1882-D22D-3498-4A68A1B9A7AE}"/>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680DC2A8-7592-3897-4393-9596FA4E1D7F}"/>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53D566EF-AA4A-0FA8-1BE1-DA85386EAF9F}"/>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C9ABDFF8-524F-17EE-A98F-CFF12B0FF60B}"/>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E0F781A4-2BEE-388D-87CF-1B95796F4F5E}"/>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3758DA15-A766-21F0-8391-AD4FF9E0B313}"/>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6ADDAD1A-CB5B-E144-0715-DE458C2491A6}"/>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A6D690E7-0DE6-AEBE-30E9-F90B7E952695}"/>
              </a:ext>
            </a:extLst>
          </p:cNvPr>
          <p:cNvSpPr/>
          <p:nvPr/>
        </p:nvSpPr>
        <p:spPr>
          <a:xfrm rot="696389">
            <a:off x="14820449" y="116249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4D6E7356-E70F-8E8C-1EFA-08176BBDB055}"/>
              </a:ext>
            </a:extLst>
          </p:cNvPr>
          <p:cNvSpPr/>
          <p:nvPr/>
        </p:nvSpPr>
        <p:spPr>
          <a:xfrm rot="-1013125">
            <a:off x="16381154" y="296403"/>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DA2F3227-51CE-865E-6860-D1BF77255042}"/>
              </a:ext>
            </a:extLst>
          </p:cNvPr>
          <p:cNvSpPr/>
          <p:nvPr/>
        </p:nvSpPr>
        <p:spPr>
          <a:xfrm>
            <a:off x="16714124" y="1492956"/>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2" name="Freeform 16">
            <a:extLst>
              <a:ext uri="{FF2B5EF4-FFF2-40B4-BE49-F238E27FC236}">
                <a16:creationId xmlns:a16="http://schemas.microsoft.com/office/drawing/2014/main" xmlns="" id="{CF9BD060-8171-DF4D-31C8-E9D88F6D8E5B}"/>
              </a:ext>
            </a:extLst>
          </p:cNvPr>
          <p:cNvSpPr/>
          <p:nvPr/>
        </p:nvSpPr>
        <p:spPr>
          <a:xfrm>
            <a:off x="0" y="92507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21" name="TextBox 17">
            <a:extLst>
              <a:ext uri="{FF2B5EF4-FFF2-40B4-BE49-F238E27FC236}">
                <a16:creationId xmlns:a16="http://schemas.microsoft.com/office/drawing/2014/main" xmlns="" id="{50FE3BAA-3582-90F7-65E3-A83E81C6E45A}"/>
              </a:ext>
            </a:extLst>
          </p:cNvPr>
          <p:cNvSpPr txBox="1"/>
          <p:nvPr/>
        </p:nvSpPr>
        <p:spPr>
          <a:xfrm>
            <a:off x="4496702" y="1062784"/>
            <a:ext cx="8069287" cy="687817"/>
          </a:xfrm>
          <a:prstGeom prst="rect">
            <a:avLst/>
          </a:prstGeom>
        </p:spPr>
        <p:txBody>
          <a:bodyPr wrap="square" lIns="0" tIns="0" rIns="0" bIns="0" rtlCol="0" anchor="t">
            <a:spAutoFit/>
          </a:bodyPr>
          <a:lstStyle/>
          <a:p>
            <a:pPr algn="ctr">
              <a:lnSpc>
                <a:spcPts val="5599"/>
              </a:lnSpc>
              <a:spcBef>
                <a:spcPct val="0"/>
              </a:spcBef>
            </a:pPr>
            <a:endParaRPr lang="en-US" sz="3999" b="1" spc="239" dirty="0">
              <a:solidFill>
                <a:srgbClr val="44312B"/>
              </a:solidFill>
              <a:latin typeface="Loubag Ultra-Bold"/>
              <a:ea typeface="Loubag Ultra-Bold"/>
              <a:cs typeface="Loubag Ultra-Bold"/>
              <a:sym typeface="Loubag Ultra-Bold"/>
            </a:endParaRPr>
          </a:p>
        </p:txBody>
      </p:sp>
      <p:sp>
        <p:nvSpPr>
          <p:cNvPr id="6" name="TextBox 17">
            <a:extLst>
              <a:ext uri="{FF2B5EF4-FFF2-40B4-BE49-F238E27FC236}">
                <a16:creationId xmlns:a16="http://schemas.microsoft.com/office/drawing/2014/main" xmlns="" id="{A983C1E8-3F19-DEAF-F910-10EDBDC24876}"/>
              </a:ext>
            </a:extLst>
          </p:cNvPr>
          <p:cNvSpPr txBox="1"/>
          <p:nvPr/>
        </p:nvSpPr>
        <p:spPr>
          <a:xfrm>
            <a:off x="1508176" y="515669"/>
            <a:ext cx="12812873"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ORGANISASI PEMBELAJAR</a:t>
            </a:r>
          </a:p>
        </p:txBody>
      </p:sp>
      <p:sp>
        <p:nvSpPr>
          <p:cNvPr id="33" name="TextBox 17">
            <a:extLst>
              <a:ext uri="{FF2B5EF4-FFF2-40B4-BE49-F238E27FC236}">
                <a16:creationId xmlns:a16="http://schemas.microsoft.com/office/drawing/2014/main" xmlns="" id="{D7BF21E6-4D81-C33B-0896-914FFFDD67FD}"/>
              </a:ext>
            </a:extLst>
          </p:cNvPr>
          <p:cNvSpPr txBox="1"/>
          <p:nvPr/>
        </p:nvSpPr>
        <p:spPr>
          <a:xfrm>
            <a:off x="260036" y="1963418"/>
            <a:ext cx="6172471" cy="613245"/>
          </a:xfrm>
          <a:prstGeom prst="rect">
            <a:avLst/>
          </a:prstGeom>
        </p:spPr>
        <p:txBody>
          <a:bodyPr wrap="square" lIns="0" tIns="0" rIns="0" bIns="0" rtlCol="0" anchor="t">
            <a:spAutoFit/>
          </a:bodyPr>
          <a:lstStyle/>
          <a:p>
            <a:pPr algn="ctr">
              <a:lnSpc>
                <a:spcPts val="5599"/>
              </a:lnSpc>
              <a:spcBef>
                <a:spcPct val="0"/>
              </a:spcBef>
            </a:pPr>
            <a:r>
              <a:rPr lang="en-US" sz="2000" b="1" spc="239" dirty="0">
                <a:solidFill>
                  <a:srgbClr val="44312B"/>
                </a:solidFill>
                <a:latin typeface="Loubag Ultra-Bold"/>
                <a:ea typeface="Loubag Ultra-Bold"/>
                <a:cs typeface="Loubag Ultra-Bold"/>
                <a:sym typeface="Loubag Ultra-Bold"/>
              </a:rPr>
              <a:t>Hasil </a:t>
            </a:r>
            <a:r>
              <a:rPr lang="en-US" sz="2000" b="1" spc="239" dirty="0" err="1">
                <a:solidFill>
                  <a:srgbClr val="44312B"/>
                </a:solidFill>
                <a:latin typeface="Loubag Ultra-Bold"/>
                <a:ea typeface="Loubag Ultra-Bold"/>
                <a:cs typeface="Loubag Ultra-Bold"/>
                <a:sym typeface="Loubag Ultra-Bold"/>
              </a:rPr>
              <a:t>Pengembangan</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Potensi</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Diri</a:t>
            </a:r>
            <a:endParaRPr lang="en-US" sz="2000" b="1" spc="239" dirty="0">
              <a:solidFill>
                <a:srgbClr val="44312B"/>
              </a:solidFill>
              <a:latin typeface="Loubag Ultra-Bold"/>
              <a:ea typeface="Loubag Ultra-Bold"/>
              <a:cs typeface="Loubag Ultra-Bold"/>
              <a:sym typeface="Loubag Ultra-Bold"/>
            </a:endParaRPr>
          </a:p>
        </p:txBody>
      </p:sp>
      <p:pic>
        <p:nvPicPr>
          <p:cNvPr id="17" name="Picture 16">
            <a:extLst>
              <a:ext uri="{FF2B5EF4-FFF2-40B4-BE49-F238E27FC236}">
                <a16:creationId xmlns:a16="http://schemas.microsoft.com/office/drawing/2014/main" xmlns="" id="{8F55AF9E-949E-89D9-92A0-19F1DA5BA221}"/>
              </a:ext>
            </a:extLst>
          </p:cNvPr>
          <p:cNvPicPr>
            <a:picLocks noChangeAspect="1"/>
          </p:cNvPicPr>
          <p:nvPr/>
        </p:nvPicPr>
        <p:blipFill>
          <a:blip r:embed="rId8" cstate="print">
            <a:extLst>
              <a:ext uri="{28A0092B-C50C-407E-A947-70E740481C1C}">
                <a14:useLocalDpi xmlns:a14="http://schemas.microsoft.com/office/drawing/2010/main" val="0"/>
              </a:ext>
            </a:extLst>
          </a:blip>
          <a:srcRect t="4535" r="4647" b="23638"/>
          <a:stretch/>
        </p:blipFill>
        <p:spPr>
          <a:xfrm>
            <a:off x="7914612" y="3226800"/>
            <a:ext cx="5736020" cy="3047834"/>
          </a:xfrm>
          <a:prstGeom prst="rect">
            <a:avLst/>
          </a:prstGeom>
        </p:spPr>
      </p:pic>
      <p:pic>
        <p:nvPicPr>
          <p:cNvPr id="19" name="Picture 18">
            <a:extLst>
              <a:ext uri="{FF2B5EF4-FFF2-40B4-BE49-F238E27FC236}">
                <a16:creationId xmlns:a16="http://schemas.microsoft.com/office/drawing/2014/main" xmlns="" id="{4BD85E66-77F8-5FDE-FC84-4CCB7CBD73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4714" y="3200508"/>
            <a:ext cx="6345966" cy="4228991"/>
          </a:xfrm>
          <a:prstGeom prst="rect">
            <a:avLst/>
          </a:prstGeom>
        </p:spPr>
      </p:pic>
      <p:sp>
        <p:nvSpPr>
          <p:cNvPr id="22" name="Rectangle 21">
            <a:extLst>
              <a:ext uri="{FF2B5EF4-FFF2-40B4-BE49-F238E27FC236}">
                <a16:creationId xmlns:a16="http://schemas.microsoft.com/office/drawing/2014/main" xmlns="" id="{927EF391-E83C-BBD3-945D-018F5D21F0F2}"/>
              </a:ext>
            </a:extLst>
          </p:cNvPr>
          <p:cNvSpPr/>
          <p:nvPr/>
        </p:nvSpPr>
        <p:spPr>
          <a:xfrm>
            <a:off x="7610290" y="6586057"/>
            <a:ext cx="9306110" cy="191140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marR="0" lvl="0" algn="l" defTabSz="914400" rtl="0" eaLnBrk="1" fontAlgn="auto" latinLnBrk="0" hangingPunct="1">
              <a:lnSpc>
                <a:spcPct val="100000"/>
              </a:lnSpc>
              <a:spcBef>
                <a:spcPts val="0"/>
              </a:spcBef>
              <a:spcAft>
                <a:spcPts val="0"/>
              </a:spcAft>
              <a:buClrTx/>
              <a:buSzTx/>
              <a:tabLst/>
              <a:defRPr/>
            </a:pPr>
            <a:r>
              <a:rPr lang="en-US" sz="2400" dirty="0">
                <a:latin typeface="Arial" panose="020B0604020202020204" pitchFamily="34" charset="0"/>
                <a:cs typeface="Arial" panose="020B0604020202020204" pitchFamily="34" charset="0"/>
              </a:rPr>
              <a:t>PENGEMBANGAN MELALUI PENUGASAN :</a:t>
            </a:r>
          </a:p>
          <a:p>
            <a:pPr>
              <a:defRPr/>
            </a:pPr>
            <a:r>
              <a:rPr lang="id-ID" sz="2400" kern="1200" dirty="0">
                <a:solidFill>
                  <a:schemeClr val="dk1"/>
                </a:solidFill>
                <a:effectLst/>
                <a:latin typeface="Arial" panose="020B0604020202020204" pitchFamily="34" charset="0"/>
                <a:cs typeface="Arial" panose="020B0604020202020204" pitchFamily="34" charset="0"/>
              </a:rPr>
              <a:t>Koordinasi ke Perpustakaan Nasional Republik Indonesia sehubungan dengan akan dikembangkannya aplikasi iPusOKI.</a:t>
            </a:r>
            <a:endParaRPr lang="en-US" sz="2400" dirty="0">
              <a:latin typeface="Arial" panose="020B0604020202020204" pitchFamily="34" charset="0"/>
              <a:cs typeface="Arial" panose="020B0604020202020204" pitchFamily="34" charset="0"/>
            </a:endParaRPr>
          </a:p>
        </p:txBody>
      </p:sp>
      <p:pic>
        <p:nvPicPr>
          <p:cNvPr id="11" name="image2.png">
            <a:extLst>
              <a:ext uri="{FF2B5EF4-FFF2-40B4-BE49-F238E27FC236}">
                <a16:creationId xmlns:a16="http://schemas.microsoft.com/office/drawing/2014/main" xmlns="" id="{1F827E17-736C-0147-DE63-9239DA0173AB}"/>
              </a:ext>
            </a:extLst>
          </p:cNvPr>
          <p:cNvPicPr/>
          <p:nvPr/>
        </p:nvPicPr>
        <p:blipFill>
          <a:blip r:embed="rId10"/>
          <a:srcRect/>
          <a:stretch>
            <a:fillRect/>
          </a:stretch>
        </p:blipFill>
        <p:spPr>
          <a:xfrm>
            <a:off x="16001916" y="378861"/>
            <a:ext cx="1645920" cy="979170"/>
          </a:xfrm>
          <a:prstGeom prst="rect">
            <a:avLst/>
          </a:prstGeom>
          <a:ln/>
        </p:spPr>
      </p:pic>
      <p:pic>
        <p:nvPicPr>
          <p:cNvPr id="16" name="Picture 15">
            <a:extLst>
              <a:ext uri="{FF2B5EF4-FFF2-40B4-BE49-F238E27FC236}">
                <a16:creationId xmlns:a16="http://schemas.microsoft.com/office/drawing/2014/main" xmlns="" id="{D86D8557-CA5A-3680-9576-21787EE3A271}"/>
              </a:ext>
            </a:extLst>
          </p:cNvPr>
          <p:cNvPicPr>
            <a:picLocks noChangeAspect="1"/>
          </p:cNvPicPr>
          <p:nvPr/>
        </p:nvPicPr>
        <p:blipFill>
          <a:blip r:embed="rId11"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41190681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39A25F7-5E62-F821-018D-5D50C57F54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FB6E5A69-FFBF-DFB9-5644-CB0EBD648B5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D9C35EA9-71E8-3C75-54AC-FECF65434A7D}"/>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49D91D88-640F-5468-38D6-780019FE0A1C}"/>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64C5CF4E-2190-4E69-DB3B-E6F165D60E64}"/>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F1BE69EC-64BA-F8FE-739C-0BCD2F50BB8F}"/>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C39CA981-075B-0791-526B-21265B2168A8}"/>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99FAB009-92DC-981A-5562-8D27E28B26A0}"/>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E69D72CA-7D01-D9E4-B459-77C4F88817E9}"/>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6C61B50C-237F-791A-2786-9C9DF4804A97}"/>
              </a:ext>
            </a:extLst>
          </p:cNvPr>
          <p:cNvSpPr/>
          <p:nvPr/>
        </p:nvSpPr>
        <p:spPr>
          <a:xfrm rot="696389">
            <a:off x="14820449" y="116249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EE29180A-9FC3-0B9F-8013-2A6F8BD5AACC}"/>
              </a:ext>
            </a:extLst>
          </p:cNvPr>
          <p:cNvSpPr/>
          <p:nvPr/>
        </p:nvSpPr>
        <p:spPr>
          <a:xfrm rot="-1013125">
            <a:off x="16381154" y="296403"/>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C9F7F83E-4B5B-E0A7-A804-72E8BFC63680}"/>
              </a:ext>
            </a:extLst>
          </p:cNvPr>
          <p:cNvSpPr/>
          <p:nvPr/>
        </p:nvSpPr>
        <p:spPr>
          <a:xfrm>
            <a:off x="16714124" y="1492956"/>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2" name="Freeform 16">
            <a:extLst>
              <a:ext uri="{FF2B5EF4-FFF2-40B4-BE49-F238E27FC236}">
                <a16:creationId xmlns:a16="http://schemas.microsoft.com/office/drawing/2014/main" xmlns="" id="{D3251437-FCE8-544D-2771-6033E956E487}"/>
              </a:ext>
            </a:extLst>
          </p:cNvPr>
          <p:cNvSpPr/>
          <p:nvPr/>
        </p:nvSpPr>
        <p:spPr>
          <a:xfrm>
            <a:off x="0" y="92507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21" name="TextBox 17">
            <a:extLst>
              <a:ext uri="{FF2B5EF4-FFF2-40B4-BE49-F238E27FC236}">
                <a16:creationId xmlns:a16="http://schemas.microsoft.com/office/drawing/2014/main" xmlns="" id="{B77FC3BC-AB23-EAAE-DE2D-BBE16D6559BF}"/>
              </a:ext>
            </a:extLst>
          </p:cNvPr>
          <p:cNvSpPr txBox="1"/>
          <p:nvPr/>
        </p:nvSpPr>
        <p:spPr>
          <a:xfrm>
            <a:off x="4496702" y="1062784"/>
            <a:ext cx="8069287" cy="687817"/>
          </a:xfrm>
          <a:prstGeom prst="rect">
            <a:avLst/>
          </a:prstGeom>
        </p:spPr>
        <p:txBody>
          <a:bodyPr wrap="square" lIns="0" tIns="0" rIns="0" bIns="0" rtlCol="0" anchor="t">
            <a:spAutoFit/>
          </a:bodyPr>
          <a:lstStyle/>
          <a:p>
            <a:pPr algn="ctr">
              <a:lnSpc>
                <a:spcPts val="5599"/>
              </a:lnSpc>
              <a:spcBef>
                <a:spcPct val="0"/>
              </a:spcBef>
            </a:pPr>
            <a:endParaRPr lang="en-US" sz="3999" b="1" spc="239" dirty="0">
              <a:solidFill>
                <a:srgbClr val="44312B"/>
              </a:solidFill>
              <a:latin typeface="Loubag Ultra-Bold"/>
              <a:ea typeface="Loubag Ultra-Bold"/>
              <a:cs typeface="Loubag Ultra-Bold"/>
              <a:sym typeface="Loubag Ultra-Bold"/>
            </a:endParaRPr>
          </a:p>
        </p:txBody>
      </p:sp>
      <p:sp>
        <p:nvSpPr>
          <p:cNvPr id="6" name="TextBox 17">
            <a:extLst>
              <a:ext uri="{FF2B5EF4-FFF2-40B4-BE49-F238E27FC236}">
                <a16:creationId xmlns:a16="http://schemas.microsoft.com/office/drawing/2014/main" xmlns="" id="{7F37AD99-6A7E-BE04-2A87-357FBFC78432}"/>
              </a:ext>
            </a:extLst>
          </p:cNvPr>
          <p:cNvSpPr txBox="1"/>
          <p:nvPr/>
        </p:nvSpPr>
        <p:spPr>
          <a:xfrm>
            <a:off x="1508176" y="515669"/>
            <a:ext cx="12812873"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ORGANISASI PEMBELAJAR</a:t>
            </a:r>
          </a:p>
        </p:txBody>
      </p:sp>
      <p:sp>
        <p:nvSpPr>
          <p:cNvPr id="33" name="TextBox 17">
            <a:extLst>
              <a:ext uri="{FF2B5EF4-FFF2-40B4-BE49-F238E27FC236}">
                <a16:creationId xmlns:a16="http://schemas.microsoft.com/office/drawing/2014/main" xmlns="" id="{2DC5E9AE-0FAB-B4E0-17E2-4835497AB54B}"/>
              </a:ext>
            </a:extLst>
          </p:cNvPr>
          <p:cNvSpPr txBox="1"/>
          <p:nvPr/>
        </p:nvSpPr>
        <p:spPr>
          <a:xfrm>
            <a:off x="533400" y="1963418"/>
            <a:ext cx="6172471" cy="613245"/>
          </a:xfrm>
          <a:prstGeom prst="rect">
            <a:avLst/>
          </a:prstGeom>
        </p:spPr>
        <p:txBody>
          <a:bodyPr wrap="square" lIns="0" tIns="0" rIns="0" bIns="0" rtlCol="0" anchor="t">
            <a:spAutoFit/>
          </a:bodyPr>
          <a:lstStyle/>
          <a:p>
            <a:pPr algn="ctr">
              <a:lnSpc>
                <a:spcPts val="5599"/>
              </a:lnSpc>
              <a:spcBef>
                <a:spcPct val="0"/>
              </a:spcBef>
            </a:pPr>
            <a:r>
              <a:rPr lang="en-US" sz="2000" b="1" spc="239" dirty="0">
                <a:solidFill>
                  <a:srgbClr val="44312B"/>
                </a:solidFill>
                <a:latin typeface="Loubag Ultra-Bold"/>
                <a:ea typeface="Loubag Ultra-Bold"/>
                <a:cs typeface="Loubag Ultra-Bold"/>
                <a:sym typeface="Loubag Ultra-Bold"/>
              </a:rPr>
              <a:t>Hasil </a:t>
            </a:r>
            <a:r>
              <a:rPr lang="en-US" sz="2000" b="1" spc="239" dirty="0" err="1">
                <a:solidFill>
                  <a:srgbClr val="44312B"/>
                </a:solidFill>
                <a:latin typeface="Loubag Ultra-Bold"/>
                <a:ea typeface="Loubag Ultra-Bold"/>
                <a:cs typeface="Loubag Ultra-Bold"/>
                <a:sym typeface="Loubag Ultra-Bold"/>
              </a:rPr>
              <a:t>Pengembangan</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Potensi</a:t>
            </a:r>
            <a:r>
              <a:rPr lang="en-US" sz="2000" b="1" spc="239" dirty="0">
                <a:solidFill>
                  <a:srgbClr val="44312B"/>
                </a:solidFill>
                <a:latin typeface="Loubag Ultra-Bold"/>
                <a:ea typeface="Loubag Ultra-Bold"/>
                <a:cs typeface="Loubag Ultra-Bold"/>
                <a:sym typeface="Loubag Ultra-Bold"/>
              </a:rPr>
              <a:t> </a:t>
            </a:r>
            <a:r>
              <a:rPr lang="en-US" sz="2000" b="1" spc="239" dirty="0" err="1">
                <a:solidFill>
                  <a:srgbClr val="44312B"/>
                </a:solidFill>
                <a:latin typeface="Loubag Ultra-Bold"/>
                <a:ea typeface="Loubag Ultra-Bold"/>
                <a:cs typeface="Loubag Ultra-Bold"/>
                <a:sym typeface="Loubag Ultra-Bold"/>
              </a:rPr>
              <a:t>Diri</a:t>
            </a:r>
            <a:endParaRPr lang="en-US" sz="2000" b="1" spc="239" dirty="0">
              <a:solidFill>
                <a:srgbClr val="44312B"/>
              </a:solidFill>
              <a:latin typeface="Loubag Ultra-Bold"/>
              <a:ea typeface="Loubag Ultra-Bold"/>
              <a:cs typeface="Loubag Ultra-Bold"/>
              <a:sym typeface="Loubag Ultra-Bold"/>
            </a:endParaRPr>
          </a:p>
        </p:txBody>
      </p:sp>
      <p:sp>
        <p:nvSpPr>
          <p:cNvPr id="22" name="Rectangle 21">
            <a:extLst>
              <a:ext uri="{FF2B5EF4-FFF2-40B4-BE49-F238E27FC236}">
                <a16:creationId xmlns:a16="http://schemas.microsoft.com/office/drawing/2014/main" xmlns="" id="{E790773D-57DD-9924-3C69-6770D87C320A}"/>
              </a:ext>
            </a:extLst>
          </p:cNvPr>
          <p:cNvSpPr/>
          <p:nvPr/>
        </p:nvSpPr>
        <p:spPr>
          <a:xfrm>
            <a:off x="11432048" y="2947404"/>
            <a:ext cx="5743346" cy="379314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marR="0" lvl="0" algn="l" defTabSz="914400" rtl="0" eaLnBrk="1" fontAlgn="auto" latinLnBrk="0" hangingPunct="1">
              <a:lnSpc>
                <a:spcPct val="100000"/>
              </a:lnSpc>
              <a:spcBef>
                <a:spcPts val="0"/>
              </a:spcBef>
              <a:spcAft>
                <a:spcPts val="0"/>
              </a:spcAft>
              <a:buClrTx/>
              <a:buSzTx/>
              <a:tabLst/>
              <a:defRPr/>
            </a:pPr>
            <a:r>
              <a:rPr lang="en-US" sz="2400" dirty="0">
                <a:latin typeface="Arial" panose="020B0604020202020204" pitchFamily="34" charset="0"/>
                <a:cs typeface="Arial" panose="020B0604020202020204" pitchFamily="34" charset="0"/>
              </a:rPr>
              <a:t>PENGEMBANGAN MELALUI PENUGASAN :</a:t>
            </a:r>
          </a:p>
          <a:p>
            <a:pPr>
              <a:defRPr/>
            </a:pPr>
            <a:r>
              <a:rPr lang="en-US" sz="2400" kern="1200" dirty="0">
                <a:solidFill>
                  <a:schemeClr val="dk1"/>
                </a:solidFill>
                <a:effectLst/>
                <a:latin typeface="Arial" panose="020B0604020202020204" pitchFamily="34" charset="0"/>
                <a:cs typeface="Arial" panose="020B0604020202020204" pitchFamily="34" charset="0"/>
              </a:rPr>
              <a:t>1.</a:t>
            </a:r>
            <a:r>
              <a:rPr lang="en-US" sz="2400" dirty="0">
                <a:latin typeface="Arial" panose="020B0604020202020204" pitchFamily="34" charset="0"/>
                <a:cs typeface="Arial" panose="020B0604020202020204" pitchFamily="34" charset="0"/>
              </a:rPr>
              <a:t> </a:t>
            </a:r>
            <a:r>
              <a:rPr lang="en-US" sz="2400" kern="1200" dirty="0" err="1">
                <a:solidFill>
                  <a:schemeClr val="dk1"/>
                </a:solidFill>
                <a:effectLst/>
                <a:latin typeface="+mn-lt"/>
                <a:ea typeface="+mn-ea"/>
                <a:cs typeface="+mn-cs"/>
              </a:rPr>
              <a:t>Terjalinnya</a:t>
            </a:r>
            <a:r>
              <a:rPr lang="en-US" sz="2400" kern="1200" dirty="0">
                <a:solidFill>
                  <a:schemeClr val="dk1"/>
                </a:solidFill>
                <a:effectLst/>
                <a:latin typeface="+mn-lt"/>
                <a:ea typeface="+mn-ea"/>
                <a:cs typeface="+mn-cs"/>
              </a:rPr>
              <a:t> Kerjasama </a:t>
            </a:r>
            <a:r>
              <a:rPr lang="en-US" sz="2400" kern="1200" dirty="0" err="1">
                <a:solidFill>
                  <a:schemeClr val="dk1"/>
                </a:solidFill>
                <a:effectLst/>
                <a:latin typeface="+mn-lt"/>
                <a:ea typeface="+mn-ea"/>
                <a:cs typeface="+mn-cs"/>
              </a:rPr>
              <a:t>dengan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pihak</a:t>
            </a:r>
            <a:r>
              <a:rPr lang="en-US" sz="2400" kern="1200" dirty="0">
                <a:solidFill>
                  <a:schemeClr val="dk1"/>
                </a:solidFill>
                <a:effectLst/>
                <a:latin typeface="+mn-lt"/>
                <a:ea typeface="+mn-ea"/>
                <a:cs typeface="+mn-cs"/>
              </a:rPr>
              <a:t> PT.KUBUKU </a:t>
            </a:r>
            <a:r>
              <a:rPr lang="en-US" sz="2400" kern="1200" dirty="0" err="1">
                <a:solidFill>
                  <a:schemeClr val="dk1"/>
                </a:solidFill>
                <a:effectLst/>
                <a:latin typeface="+mn-lt"/>
                <a:ea typeface="+mn-ea"/>
                <a:cs typeface="+mn-cs"/>
              </a:rPr>
              <a:t>untuk</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melakukan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pengembangan</a:t>
            </a:r>
            <a:r>
              <a:rPr lang="en-US" sz="2400" kern="1200" dirty="0">
                <a:solidFill>
                  <a:schemeClr val="dk1"/>
                </a:solidFill>
                <a:effectLst/>
                <a:latin typeface="+mn-lt"/>
                <a:ea typeface="+mn-ea"/>
                <a:cs typeface="+mn-cs"/>
              </a:rPr>
              <a:t> system </a:t>
            </a:r>
            <a:r>
              <a:rPr lang="en-US" sz="2400" kern="1200" dirty="0" err="1">
                <a:solidFill>
                  <a:schemeClr val="dk1"/>
                </a:solidFill>
                <a:effectLst/>
                <a:latin typeface="+mn-lt"/>
                <a:ea typeface="+mn-ea"/>
                <a:cs typeface="+mn-cs"/>
              </a:rPr>
              <a:t>dengan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penambahan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fitur</a:t>
            </a:r>
            <a:r>
              <a:rPr lang="en-US" sz="2400" kern="1200" dirty="0">
                <a:solidFill>
                  <a:schemeClr val="dk1"/>
                </a:solidFill>
                <a:effectLst/>
                <a:latin typeface="+mn-lt"/>
                <a:ea typeface="+mn-ea"/>
                <a:cs typeface="+mn-cs"/>
              </a:rPr>
              <a:t> audio, </a:t>
            </a:r>
            <a:r>
              <a:rPr lang="en-US" sz="2400" kern="1200" dirty="0" err="1">
                <a:solidFill>
                  <a:schemeClr val="dk1"/>
                </a:solidFill>
                <a:effectLst/>
                <a:latin typeface="+mn-lt"/>
                <a:ea typeface="+mn-ea"/>
                <a:cs typeface="+mn-cs"/>
              </a:rPr>
              <a:t>pilihan</a:t>
            </a:r>
            <a:r>
              <a:rPr lang="en-US" sz="2400" kern="1200" dirty="0">
                <a:solidFill>
                  <a:schemeClr val="dk1"/>
                </a:solidFill>
                <a:effectLst/>
                <a:latin typeface="+mn-lt"/>
                <a:ea typeface="+mn-ea"/>
                <a:cs typeface="+mn-cs"/>
              </a:rPr>
              <a:t> Bahasa. </a:t>
            </a:r>
            <a:endParaRPr lang="en-ID" sz="2400" kern="1200" dirty="0">
              <a:solidFill>
                <a:schemeClr val="dk1"/>
              </a:solidFill>
              <a:effectLst/>
              <a:latin typeface="+mn-lt"/>
              <a:ea typeface="+mn-ea"/>
              <a:cs typeface="+mn-cs"/>
            </a:endParaRPr>
          </a:p>
          <a:p>
            <a:pPr>
              <a:defRPr/>
            </a:pPr>
            <a:r>
              <a:rPr lang="en-US" sz="2400" dirty="0">
                <a:latin typeface="Arial" panose="020B0604020202020204" pitchFamily="34" charset="0"/>
                <a:cs typeface="Arial" panose="020B0604020202020204" pitchFamily="34" charset="0"/>
              </a:rPr>
              <a:t>2. </a:t>
            </a:r>
            <a:r>
              <a:rPr lang="en-US" sz="2400" kern="1200" dirty="0" err="1">
                <a:solidFill>
                  <a:schemeClr val="dk1"/>
                </a:solidFill>
                <a:effectLst/>
                <a:latin typeface="+mn-lt"/>
                <a:ea typeface="+mn-ea"/>
                <a:cs typeface="+mn-cs"/>
              </a:rPr>
              <a:t>Terlaksananya</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pengembangan</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aplikasi</a:t>
            </a:r>
            <a:r>
              <a:rPr lang="en-US" sz="2400" kern="1200" dirty="0">
                <a:solidFill>
                  <a:schemeClr val="dk1"/>
                </a:solidFill>
                <a:effectLst/>
                <a:latin typeface="+mn-lt"/>
                <a:ea typeface="+mn-ea"/>
                <a:cs typeface="+mn-cs"/>
              </a:rPr>
              <a:t> </a:t>
            </a:r>
            <a:r>
              <a:rPr lang="en-US" sz="2400" kern="1200" dirty="0" err="1">
                <a:solidFill>
                  <a:schemeClr val="dk1"/>
                </a:solidFill>
                <a:effectLst/>
                <a:latin typeface="+mn-lt"/>
                <a:ea typeface="+mn-ea"/>
                <a:cs typeface="+mn-cs"/>
              </a:rPr>
              <a:t>iPusOKI</a:t>
            </a:r>
            <a:r>
              <a:rPr lang="en-US" sz="2400" kern="1200" dirty="0">
                <a:solidFill>
                  <a:schemeClr val="dk1"/>
                </a:solidFill>
                <a:effectLst/>
                <a:latin typeface="+mn-lt"/>
                <a:ea typeface="+mn-ea"/>
                <a:cs typeface="+mn-cs"/>
              </a:rPr>
              <a:t>.</a:t>
            </a:r>
            <a:endParaRPr lang="en-ID" sz="2400" kern="1200" dirty="0">
              <a:solidFill>
                <a:schemeClr val="dk1"/>
              </a:solidFill>
              <a:effectLst/>
              <a:latin typeface="+mn-lt"/>
              <a:ea typeface="+mn-ea"/>
              <a:cs typeface="+mn-cs"/>
            </a:endParaRPr>
          </a:p>
        </p:txBody>
      </p:sp>
      <p:pic>
        <p:nvPicPr>
          <p:cNvPr id="16" name="Picture 15">
            <a:extLst>
              <a:ext uri="{FF2B5EF4-FFF2-40B4-BE49-F238E27FC236}">
                <a16:creationId xmlns:a16="http://schemas.microsoft.com/office/drawing/2014/main" xmlns="" id="{234095A8-8F79-786E-49BC-E42E139C29C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8200" y="2882071"/>
            <a:ext cx="3247963" cy="5196741"/>
          </a:xfrm>
          <a:prstGeom prst="rect">
            <a:avLst/>
          </a:prstGeom>
        </p:spPr>
      </p:pic>
      <p:pic>
        <p:nvPicPr>
          <p:cNvPr id="18" name="Picture 17">
            <a:extLst>
              <a:ext uri="{FF2B5EF4-FFF2-40B4-BE49-F238E27FC236}">
                <a16:creationId xmlns:a16="http://schemas.microsoft.com/office/drawing/2014/main" xmlns="" id="{F9C64D43-5238-B88C-7261-7354E2CBE9B3}"/>
              </a:ext>
            </a:extLst>
          </p:cNvPr>
          <p:cNvPicPr>
            <a:picLocks noChangeAspect="1"/>
          </p:cNvPicPr>
          <p:nvPr/>
        </p:nvPicPr>
        <p:blipFill>
          <a:blip r:embed="rId9"/>
          <a:stretch>
            <a:fillRect/>
          </a:stretch>
        </p:blipFill>
        <p:spPr>
          <a:xfrm>
            <a:off x="4370996" y="2903787"/>
            <a:ext cx="3247963" cy="5196741"/>
          </a:xfrm>
          <a:prstGeom prst="rect">
            <a:avLst/>
          </a:prstGeom>
        </p:spPr>
      </p:pic>
      <p:pic>
        <p:nvPicPr>
          <p:cNvPr id="20" name="Picture 19">
            <a:extLst>
              <a:ext uri="{FF2B5EF4-FFF2-40B4-BE49-F238E27FC236}">
                <a16:creationId xmlns:a16="http://schemas.microsoft.com/office/drawing/2014/main" xmlns="" id="{1C1AEFAA-2315-2692-9582-0FCFC362B199}"/>
              </a:ext>
            </a:extLst>
          </p:cNvPr>
          <p:cNvPicPr>
            <a:picLocks noChangeAspect="1"/>
          </p:cNvPicPr>
          <p:nvPr/>
        </p:nvPicPr>
        <p:blipFill>
          <a:blip r:embed="rId10"/>
          <a:stretch>
            <a:fillRect/>
          </a:stretch>
        </p:blipFill>
        <p:spPr>
          <a:xfrm>
            <a:off x="7789715" y="2857500"/>
            <a:ext cx="3428279" cy="5221312"/>
          </a:xfrm>
          <a:prstGeom prst="rect">
            <a:avLst/>
          </a:prstGeom>
        </p:spPr>
      </p:pic>
      <p:pic>
        <p:nvPicPr>
          <p:cNvPr id="11" name="image2.png">
            <a:extLst>
              <a:ext uri="{FF2B5EF4-FFF2-40B4-BE49-F238E27FC236}">
                <a16:creationId xmlns:a16="http://schemas.microsoft.com/office/drawing/2014/main" xmlns="" id="{EF5AF774-B122-3913-FB7F-B5F3043D01BC}"/>
              </a:ext>
            </a:extLst>
          </p:cNvPr>
          <p:cNvPicPr/>
          <p:nvPr/>
        </p:nvPicPr>
        <p:blipFill>
          <a:blip r:embed="rId11"/>
          <a:srcRect/>
          <a:stretch>
            <a:fillRect/>
          </a:stretch>
        </p:blipFill>
        <p:spPr>
          <a:xfrm>
            <a:off x="16001916" y="378861"/>
            <a:ext cx="1645920" cy="979170"/>
          </a:xfrm>
          <a:prstGeom prst="rect">
            <a:avLst/>
          </a:prstGeom>
          <a:ln/>
        </p:spPr>
      </p:pic>
      <p:pic>
        <p:nvPicPr>
          <p:cNvPr id="17" name="Picture 16">
            <a:extLst>
              <a:ext uri="{FF2B5EF4-FFF2-40B4-BE49-F238E27FC236}">
                <a16:creationId xmlns:a16="http://schemas.microsoft.com/office/drawing/2014/main" xmlns="" id="{5BACB277-74C3-5A60-5447-2DEBBCD39BF2}"/>
              </a:ext>
            </a:extLst>
          </p:cNvPr>
          <p:cNvPicPr>
            <a:picLocks noChangeAspect="1"/>
          </p:cNvPicPr>
          <p:nvPr/>
        </p:nvPicPr>
        <p:blipFill>
          <a:blip r:embed="rId12"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36332521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F0CA8B-A025-F7CC-9470-C631EDDB355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34D1251E-BEBC-6D45-0772-0DD63FE86DB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AE563062-7AF5-4171-51CB-8B323EA4E6D1}"/>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65196555-4F0E-FE28-F099-5476F57A2732}"/>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2DE90535-627A-CAF4-7900-3D922B659A0F}"/>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CC24CF16-34D2-1F7C-21BD-E8F9AAF914DF}"/>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7F9E0656-7714-F897-EFE0-C1229F660A96}"/>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E3C77A6B-9EAA-E60D-F5BA-3FF76FA2AC09}"/>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74CBEACB-540F-8D1E-B880-E71336D626AB}"/>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b="1"/>
            </a:p>
          </p:txBody>
        </p:sp>
      </p:grpSp>
      <p:sp>
        <p:nvSpPr>
          <p:cNvPr id="13" name="Freeform 13">
            <a:extLst>
              <a:ext uri="{FF2B5EF4-FFF2-40B4-BE49-F238E27FC236}">
                <a16:creationId xmlns:a16="http://schemas.microsoft.com/office/drawing/2014/main" xmlns="" id="{89E2E4F4-DF63-5A97-13DB-BEB660F60650}"/>
              </a:ext>
            </a:extLst>
          </p:cNvPr>
          <p:cNvSpPr/>
          <p:nvPr/>
        </p:nvSpPr>
        <p:spPr>
          <a:xfrm rot="696389">
            <a:off x="14820449" y="116249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A2ABB38A-A4D3-42E7-5F01-1BF86A7A4115}"/>
              </a:ext>
            </a:extLst>
          </p:cNvPr>
          <p:cNvSpPr/>
          <p:nvPr/>
        </p:nvSpPr>
        <p:spPr>
          <a:xfrm rot="-1013125">
            <a:off x="16381154" y="296403"/>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D7142E57-0634-5DCE-CC9D-757BF375E2CE}"/>
              </a:ext>
            </a:extLst>
          </p:cNvPr>
          <p:cNvSpPr/>
          <p:nvPr/>
        </p:nvSpPr>
        <p:spPr>
          <a:xfrm>
            <a:off x="16714124" y="1492956"/>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7" name="TextBox 17">
            <a:extLst>
              <a:ext uri="{FF2B5EF4-FFF2-40B4-BE49-F238E27FC236}">
                <a16:creationId xmlns:a16="http://schemas.microsoft.com/office/drawing/2014/main" xmlns="" id="{FAD279D9-4042-1A5F-BE68-9E200CD409A0}"/>
              </a:ext>
            </a:extLst>
          </p:cNvPr>
          <p:cNvSpPr txBox="1"/>
          <p:nvPr/>
        </p:nvSpPr>
        <p:spPr>
          <a:xfrm>
            <a:off x="2246678" y="1437499"/>
            <a:ext cx="12150349" cy="628121"/>
          </a:xfrm>
          <a:prstGeom prst="rect">
            <a:avLst/>
          </a:prstGeom>
        </p:spPr>
        <p:txBody>
          <a:bodyPr wrap="square" lIns="0" tIns="0" rIns="0" bIns="0" rtlCol="0" anchor="t">
            <a:spAutoFit/>
          </a:bodyPr>
          <a:lstStyle/>
          <a:p>
            <a:pPr algn="ctr">
              <a:lnSpc>
                <a:spcPts val="5599"/>
              </a:lnSpc>
              <a:spcBef>
                <a:spcPct val="0"/>
              </a:spcBef>
            </a:pPr>
            <a:r>
              <a:rPr lang="en-US" sz="2400" b="1" spc="239" dirty="0">
                <a:solidFill>
                  <a:srgbClr val="44312B"/>
                </a:solidFill>
                <a:latin typeface="Loubag Ultra-Bold"/>
                <a:ea typeface="Loubag Ultra-Bold"/>
                <a:cs typeface="Loubag Ultra-Bold"/>
                <a:sym typeface="Loubag Ultra-Bold"/>
              </a:rPr>
              <a:t>Hasil </a:t>
            </a:r>
            <a:r>
              <a:rPr lang="en-US" sz="2400" b="1" spc="239" dirty="0" err="1">
                <a:solidFill>
                  <a:srgbClr val="44312B"/>
                </a:solidFill>
                <a:latin typeface="Loubag Ultra-Bold"/>
                <a:ea typeface="Loubag Ultra-Bold"/>
                <a:cs typeface="Loubag Ultra-Bold"/>
                <a:sym typeface="Loubag Ultra-Bold"/>
              </a:rPr>
              <a:t>Implementasi</a:t>
            </a:r>
            <a:r>
              <a:rPr lang="en-US" sz="2400" b="1" spc="239" dirty="0">
                <a:solidFill>
                  <a:srgbClr val="44312B"/>
                </a:solidFill>
                <a:latin typeface="Loubag Ultra-Bold"/>
                <a:ea typeface="Loubag Ultra-Bold"/>
                <a:cs typeface="Loubag Ultra-Bold"/>
                <a:sym typeface="Loubag Ultra-Bold"/>
              </a:rPr>
              <a:t> </a:t>
            </a:r>
            <a:r>
              <a:rPr lang="en-US" sz="2400" b="1" spc="239" dirty="0" err="1">
                <a:solidFill>
                  <a:srgbClr val="44312B"/>
                </a:solidFill>
                <a:latin typeface="Loubag Ultra-Bold"/>
                <a:ea typeface="Loubag Ultra-Bold"/>
                <a:cs typeface="Loubag Ultra-Bold"/>
                <a:sym typeface="Loubag Ultra-Bold"/>
              </a:rPr>
              <a:t>Pengembangan</a:t>
            </a:r>
            <a:r>
              <a:rPr lang="en-US" sz="2400" b="1" spc="239" dirty="0">
                <a:solidFill>
                  <a:srgbClr val="44312B"/>
                </a:solidFill>
                <a:latin typeface="Loubag Ultra-Bold"/>
                <a:ea typeface="Loubag Ultra-Bold"/>
                <a:cs typeface="Loubag Ultra-Bold"/>
                <a:sym typeface="Loubag Ultra-Bold"/>
              </a:rPr>
              <a:t> </a:t>
            </a:r>
            <a:r>
              <a:rPr lang="en-US" sz="2400" b="1" spc="239" dirty="0" err="1">
                <a:solidFill>
                  <a:srgbClr val="44312B"/>
                </a:solidFill>
                <a:latin typeface="Loubag Ultra-Bold"/>
                <a:ea typeface="Loubag Ultra-Bold"/>
                <a:cs typeface="Loubag Ultra-Bold"/>
                <a:sym typeface="Loubag Ultra-Bold"/>
              </a:rPr>
              <a:t>Potensi</a:t>
            </a:r>
            <a:r>
              <a:rPr lang="en-US" sz="2400" b="1" spc="239" dirty="0">
                <a:solidFill>
                  <a:srgbClr val="44312B"/>
                </a:solidFill>
                <a:latin typeface="Loubag Ultra-Bold"/>
                <a:ea typeface="Loubag Ultra-Bold"/>
                <a:cs typeface="Loubag Ultra-Bold"/>
                <a:sym typeface="Loubag Ultra-Bold"/>
              </a:rPr>
              <a:t> </a:t>
            </a:r>
            <a:r>
              <a:rPr lang="en-US" sz="2400" b="1" spc="239" dirty="0" err="1">
                <a:solidFill>
                  <a:srgbClr val="44312B"/>
                </a:solidFill>
                <a:latin typeface="Loubag Ultra-Bold"/>
                <a:ea typeface="Loubag Ultra-Bold"/>
                <a:cs typeface="Loubag Ultra-Bold"/>
                <a:sym typeface="Loubag Ultra-Bold"/>
              </a:rPr>
              <a:t>Diri</a:t>
            </a:r>
            <a:endParaRPr lang="en-US" sz="2400" b="1" spc="239" dirty="0">
              <a:solidFill>
                <a:srgbClr val="44312B"/>
              </a:solidFill>
              <a:latin typeface="Loubag Ultra-Bold"/>
              <a:ea typeface="Loubag Ultra-Bold"/>
              <a:cs typeface="Loubag Ultra-Bold"/>
              <a:sym typeface="Loubag Ultra-Bold"/>
            </a:endParaRPr>
          </a:p>
        </p:txBody>
      </p:sp>
      <p:sp>
        <p:nvSpPr>
          <p:cNvPr id="12" name="Freeform 16">
            <a:extLst>
              <a:ext uri="{FF2B5EF4-FFF2-40B4-BE49-F238E27FC236}">
                <a16:creationId xmlns:a16="http://schemas.microsoft.com/office/drawing/2014/main" xmlns="" id="{0A8F9997-BDD1-EB03-2B2E-AF54B62432AE}"/>
              </a:ext>
            </a:extLst>
          </p:cNvPr>
          <p:cNvSpPr/>
          <p:nvPr/>
        </p:nvSpPr>
        <p:spPr>
          <a:xfrm>
            <a:off x="0" y="92507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21" name="TextBox 17">
            <a:extLst>
              <a:ext uri="{FF2B5EF4-FFF2-40B4-BE49-F238E27FC236}">
                <a16:creationId xmlns:a16="http://schemas.microsoft.com/office/drawing/2014/main" xmlns="" id="{57D69BAB-2E47-3471-AF68-230E8A3E36EF}"/>
              </a:ext>
            </a:extLst>
          </p:cNvPr>
          <p:cNvSpPr txBox="1"/>
          <p:nvPr/>
        </p:nvSpPr>
        <p:spPr>
          <a:xfrm>
            <a:off x="4496702" y="1062784"/>
            <a:ext cx="8069287" cy="687817"/>
          </a:xfrm>
          <a:prstGeom prst="rect">
            <a:avLst/>
          </a:prstGeom>
        </p:spPr>
        <p:txBody>
          <a:bodyPr wrap="square" lIns="0" tIns="0" rIns="0" bIns="0" rtlCol="0" anchor="t">
            <a:spAutoFit/>
          </a:bodyPr>
          <a:lstStyle/>
          <a:p>
            <a:pPr algn="ctr">
              <a:lnSpc>
                <a:spcPts val="5599"/>
              </a:lnSpc>
              <a:spcBef>
                <a:spcPct val="0"/>
              </a:spcBef>
            </a:pPr>
            <a:endParaRPr lang="en-US" sz="3999" b="1" spc="239" dirty="0">
              <a:solidFill>
                <a:srgbClr val="44312B"/>
              </a:solidFill>
              <a:latin typeface="Loubag Ultra-Bold"/>
              <a:ea typeface="Loubag Ultra-Bold"/>
              <a:cs typeface="Loubag Ultra-Bold"/>
              <a:sym typeface="Loubag Ultra-Bold"/>
            </a:endParaRPr>
          </a:p>
        </p:txBody>
      </p:sp>
      <p:sp>
        <p:nvSpPr>
          <p:cNvPr id="6" name="TextBox 17">
            <a:extLst>
              <a:ext uri="{FF2B5EF4-FFF2-40B4-BE49-F238E27FC236}">
                <a16:creationId xmlns:a16="http://schemas.microsoft.com/office/drawing/2014/main" xmlns="" id="{0FD4F9E3-DD85-2BEE-BD19-9268FC7830A3}"/>
              </a:ext>
            </a:extLst>
          </p:cNvPr>
          <p:cNvSpPr txBox="1"/>
          <p:nvPr/>
        </p:nvSpPr>
        <p:spPr>
          <a:xfrm>
            <a:off x="2434041" y="649923"/>
            <a:ext cx="12812873" cy="687817"/>
          </a:xfrm>
          <a:prstGeom prst="rect">
            <a:avLst/>
          </a:prstGeom>
        </p:spPr>
        <p:txBody>
          <a:bodyPr wrap="square" lIns="0" tIns="0" rIns="0" bIns="0" rtlCol="0" anchor="t">
            <a:spAutoFit/>
          </a:bodyPr>
          <a:lstStyle/>
          <a:p>
            <a:pPr algn="ctr">
              <a:lnSpc>
                <a:spcPts val="5599"/>
              </a:lnSpc>
              <a:spcBef>
                <a:spcPct val="0"/>
              </a:spcBef>
            </a:pPr>
            <a:r>
              <a:rPr lang="en-US" sz="3999" b="1" spc="239" dirty="0">
                <a:solidFill>
                  <a:srgbClr val="44312B"/>
                </a:solidFill>
                <a:latin typeface="Loubag Ultra-Bold"/>
                <a:ea typeface="Loubag Ultra-Bold"/>
                <a:cs typeface="Loubag Ultra-Bold"/>
                <a:sym typeface="Loubag Ultra-Bold"/>
              </a:rPr>
              <a:t>PEMBERDAYAAN ORGANISASI PEMBELAJAR</a:t>
            </a:r>
          </a:p>
        </p:txBody>
      </p:sp>
      <p:grpSp>
        <p:nvGrpSpPr>
          <p:cNvPr id="16" name="Group 15">
            <a:extLst>
              <a:ext uri="{FF2B5EF4-FFF2-40B4-BE49-F238E27FC236}">
                <a16:creationId xmlns:a16="http://schemas.microsoft.com/office/drawing/2014/main" xmlns="" id="{8D90F0DF-19DE-81C5-24BD-3C7BEB467C3A}"/>
              </a:ext>
            </a:extLst>
          </p:cNvPr>
          <p:cNvGrpSpPr/>
          <p:nvPr/>
        </p:nvGrpSpPr>
        <p:grpSpPr>
          <a:xfrm>
            <a:off x="1600200" y="2569743"/>
            <a:ext cx="6966061" cy="6427394"/>
            <a:chOff x="152400" y="152400"/>
            <a:chExt cx="6553202" cy="3476816"/>
          </a:xfrm>
        </p:grpSpPr>
        <p:pic>
          <p:nvPicPr>
            <p:cNvPr id="18" name="Shape 46">
              <a:extLst>
                <a:ext uri="{FF2B5EF4-FFF2-40B4-BE49-F238E27FC236}">
                  <a16:creationId xmlns:a16="http://schemas.microsoft.com/office/drawing/2014/main" xmlns="" id="{75E7E122-04B2-8876-FF2A-8FB6D76F4D39}"/>
                </a:ext>
              </a:extLst>
            </p:cNvPr>
            <p:cNvPicPr preferRelativeResize="0"/>
            <p:nvPr/>
          </p:nvPicPr>
          <p:blipFill>
            <a:blip r:embed="rId8">
              <a:alphaModFix/>
            </a:blip>
            <a:stretch>
              <a:fillRect/>
            </a:stretch>
          </p:blipFill>
          <p:spPr>
            <a:xfrm>
              <a:off x="152400" y="152400"/>
              <a:ext cx="6553202" cy="3476816"/>
            </a:xfrm>
            <a:prstGeom prst="rect">
              <a:avLst/>
            </a:prstGeom>
            <a:noFill/>
            <a:ln>
              <a:noFill/>
            </a:ln>
          </p:spPr>
        </p:pic>
      </p:grpSp>
      <p:sp>
        <p:nvSpPr>
          <p:cNvPr id="19" name="Rectangle 18">
            <a:extLst>
              <a:ext uri="{FF2B5EF4-FFF2-40B4-BE49-F238E27FC236}">
                <a16:creationId xmlns:a16="http://schemas.microsoft.com/office/drawing/2014/main" xmlns="" id="{2473EF7C-663F-809D-C2B8-74D24B3A865C}"/>
              </a:ext>
            </a:extLst>
          </p:cNvPr>
          <p:cNvSpPr/>
          <p:nvPr/>
        </p:nvSpPr>
        <p:spPr>
          <a:xfrm>
            <a:off x="1600200" y="2033638"/>
            <a:ext cx="6966061" cy="429444"/>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ID" sz="3600" b="1" dirty="0"/>
              <a:t>Before</a:t>
            </a:r>
          </a:p>
        </p:txBody>
      </p:sp>
      <p:sp>
        <p:nvSpPr>
          <p:cNvPr id="20" name="Rectangle 19">
            <a:extLst>
              <a:ext uri="{FF2B5EF4-FFF2-40B4-BE49-F238E27FC236}">
                <a16:creationId xmlns:a16="http://schemas.microsoft.com/office/drawing/2014/main" xmlns="" id="{287EA0D6-CE5A-29DA-BBD4-09457FFC5D6F}"/>
              </a:ext>
            </a:extLst>
          </p:cNvPr>
          <p:cNvSpPr/>
          <p:nvPr/>
        </p:nvSpPr>
        <p:spPr>
          <a:xfrm>
            <a:off x="9583694" y="2019300"/>
            <a:ext cx="6966061" cy="429444"/>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ID" sz="3600" b="1" dirty="0"/>
              <a:t>After</a:t>
            </a:r>
          </a:p>
        </p:txBody>
      </p:sp>
      <p:pic>
        <p:nvPicPr>
          <p:cNvPr id="22" name="Picture 21">
            <a:extLst>
              <a:ext uri="{FF2B5EF4-FFF2-40B4-BE49-F238E27FC236}">
                <a16:creationId xmlns:a16="http://schemas.microsoft.com/office/drawing/2014/main" xmlns="" id="{6BD92CE3-9140-35B0-11FF-D263D75D6E1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83694" y="2448743"/>
            <a:ext cx="6966060" cy="6548393"/>
          </a:xfrm>
          <a:prstGeom prst="rect">
            <a:avLst/>
          </a:prstGeom>
        </p:spPr>
      </p:pic>
      <p:sp>
        <p:nvSpPr>
          <p:cNvPr id="24" name="TextBox 23">
            <a:extLst>
              <a:ext uri="{FF2B5EF4-FFF2-40B4-BE49-F238E27FC236}">
                <a16:creationId xmlns:a16="http://schemas.microsoft.com/office/drawing/2014/main" xmlns="" id="{F66FECDE-22C1-A46A-0B72-F230F4880B4C}"/>
              </a:ext>
            </a:extLst>
          </p:cNvPr>
          <p:cNvSpPr txBox="1"/>
          <p:nvPr/>
        </p:nvSpPr>
        <p:spPr>
          <a:xfrm>
            <a:off x="3429000" y="9141630"/>
            <a:ext cx="12960260" cy="954107"/>
          </a:xfrm>
          <a:prstGeom prst="rect">
            <a:avLst/>
          </a:prstGeom>
          <a:noFill/>
        </p:spPr>
        <p:txBody>
          <a:bodyPr wrap="square">
            <a:spAutoFit/>
          </a:bodyPr>
          <a:lstStyle/>
          <a:p>
            <a:pPr lvl="0" algn="just">
              <a:lnSpc>
                <a:spcPct val="100000"/>
              </a:lnSpc>
            </a:pPr>
            <a:r>
              <a:rPr lang="en-US" sz="2800" b="1" dirty="0" err="1">
                <a:latin typeface="Times New Roman" panose="02020603050405020304" pitchFamily="18" charset="0"/>
                <a:cs typeface="Times New Roman" panose="02020603050405020304" pitchFamily="18" charset="0"/>
              </a:rPr>
              <a:t>Adanya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peningkatan</a:t>
            </a:r>
            <a:r>
              <a:rPr lang="en-US" sz="2800" b="1" dirty="0">
                <a:latin typeface="Times New Roman" panose="02020603050405020304" pitchFamily="18" charset="0"/>
                <a:cs typeface="Times New Roman" panose="02020603050405020304" pitchFamily="18" charset="0"/>
              </a:rPr>
              <a:t> Nilai, </a:t>
            </a:r>
            <a:r>
              <a:rPr lang="en-US" sz="2800" b="1" dirty="0" err="1">
                <a:latin typeface="Times New Roman" panose="02020603050405020304" pitchFamily="18" charset="0"/>
                <a:cs typeface="Times New Roman" panose="02020603050405020304" pitchFamily="18" charset="0"/>
              </a:rPr>
              <a:t>Sikap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Perilaku</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Peserta</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dari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sebelum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implementasi</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yaitu</a:t>
            </a:r>
            <a:r>
              <a:rPr lang="en-US" sz="2800" b="1" dirty="0">
                <a:latin typeface="Times New Roman" panose="02020603050405020304" pitchFamily="18" charset="0"/>
                <a:cs typeface="Times New Roman" panose="02020603050405020304" pitchFamily="18" charset="0"/>
              </a:rPr>
              <a:t> 8,62 (Baik) </a:t>
            </a:r>
            <a:r>
              <a:rPr lang="en-US" sz="2800" b="1" dirty="0" err="1">
                <a:latin typeface="Times New Roman" panose="02020603050405020304" pitchFamily="18" charset="0"/>
                <a:cs typeface="Times New Roman" panose="02020603050405020304" pitchFamily="18" charset="0"/>
              </a:rPr>
              <a:t>menjadi</a:t>
            </a:r>
            <a:r>
              <a:rPr lang="en-US" sz="2800" b="1" dirty="0">
                <a:latin typeface="Times New Roman" panose="02020603050405020304" pitchFamily="18" charset="0"/>
                <a:cs typeface="Times New Roman" panose="02020603050405020304" pitchFamily="18" charset="0"/>
              </a:rPr>
              <a:t> 9,51 </a:t>
            </a:r>
            <a:r>
              <a:rPr lang="en-US" sz="2800" b="1" dirty="0" err="1">
                <a:latin typeface="Times New Roman" panose="02020603050405020304" pitchFamily="18" charset="0"/>
                <a:cs typeface="Times New Roman" panose="02020603050405020304" pitchFamily="18" charset="0"/>
              </a:rPr>
              <a:t>setelah</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implementasi</a:t>
            </a:r>
            <a:r>
              <a:rPr lang="en-US" sz="2800" b="1" dirty="0">
                <a:latin typeface="Times New Roman" panose="02020603050405020304" pitchFamily="18" charset="0"/>
                <a:cs typeface="Times New Roman" panose="02020603050405020304" pitchFamily="18" charset="0"/>
              </a:rPr>
              <a:t> (Istimewa).</a:t>
            </a:r>
            <a:endParaRPr lang="en-ID" sz="2800" b="1" dirty="0">
              <a:latin typeface="Times New Roman" panose="02020603050405020304" pitchFamily="18" charset="0"/>
              <a:cs typeface="Times New Roman" panose="02020603050405020304" pitchFamily="18" charset="0"/>
            </a:endParaRPr>
          </a:p>
        </p:txBody>
      </p:sp>
      <p:pic>
        <p:nvPicPr>
          <p:cNvPr id="11" name="image2.png">
            <a:extLst>
              <a:ext uri="{FF2B5EF4-FFF2-40B4-BE49-F238E27FC236}">
                <a16:creationId xmlns:a16="http://schemas.microsoft.com/office/drawing/2014/main" xmlns="" id="{CBAAE45F-A0FC-358F-1E0D-22BE7420FD38}"/>
              </a:ext>
            </a:extLst>
          </p:cNvPr>
          <p:cNvPicPr/>
          <p:nvPr/>
        </p:nvPicPr>
        <p:blipFill>
          <a:blip r:embed="rId10"/>
          <a:srcRect/>
          <a:stretch>
            <a:fillRect/>
          </a:stretch>
        </p:blipFill>
        <p:spPr>
          <a:xfrm>
            <a:off x="16001916" y="378861"/>
            <a:ext cx="1645920" cy="979170"/>
          </a:xfrm>
          <a:prstGeom prst="rect">
            <a:avLst/>
          </a:prstGeom>
          <a:ln/>
        </p:spPr>
      </p:pic>
      <p:pic>
        <p:nvPicPr>
          <p:cNvPr id="23" name="Picture 22">
            <a:extLst>
              <a:ext uri="{FF2B5EF4-FFF2-40B4-BE49-F238E27FC236}">
                <a16:creationId xmlns:a16="http://schemas.microsoft.com/office/drawing/2014/main" xmlns="" id="{36AE9818-1A77-4F9D-FE69-FFE2955D2656}"/>
              </a:ext>
            </a:extLst>
          </p:cNvPr>
          <p:cNvPicPr>
            <a:picLocks noChangeAspect="1"/>
          </p:cNvPicPr>
          <p:nvPr/>
        </p:nvPicPr>
        <p:blipFill>
          <a:blip r:embed="rId11"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1903018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7A96A8F-9CE1-5D7F-0823-2E85B590B6B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A548C051-801D-2AD7-9624-80A83501E76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6EB25D5D-1801-FA99-0996-F48D48556AAA}"/>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218985B0-DA57-9912-38CC-174638CB0F55}"/>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A48C4E8D-5280-D8A1-73F4-AB6DEEEBD3E1}"/>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48F797F5-5E22-6654-8FE1-6735945D4D1E}"/>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FF9AA3A9-CBC1-8247-03A0-AC7F7399C115}"/>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7A2C8461-5070-CC7B-202E-8941A6E12C62}"/>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98CBF2D0-E589-3E9F-69FD-8DACFD2999BF}"/>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FC66862C-4A0E-6C49-532B-E7BD1D0D0AC3}"/>
              </a:ext>
            </a:extLst>
          </p:cNvPr>
          <p:cNvSpPr/>
          <p:nvPr/>
        </p:nvSpPr>
        <p:spPr>
          <a:xfrm rot="696389">
            <a:off x="14820449" y="667195"/>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C63E295E-4446-A53F-0CE1-654634325550}"/>
              </a:ext>
            </a:extLst>
          </p:cNvPr>
          <p:cNvSpPr/>
          <p:nvPr/>
        </p:nvSpPr>
        <p:spPr>
          <a:xfrm rot="-1013125">
            <a:off x="16381154" y="-198896"/>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07AD7636-312B-E8F2-D31E-5380EC30FA90}"/>
              </a:ext>
            </a:extLst>
          </p:cNvPr>
          <p:cNvSpPr/>
          <p:nvPr/>
        </p:nvSpPr>
        <p:spPr>
          <a:xfrm>
            <a:off x="16714124" y="1104900"/>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6" name="Freeform 16">
            <a:extLst>
              <a:ext uri="{FF2B5EF4-FFF2-40B4-BE49-F238E27FC236}">
                <a16:creationId xmlns:a16="http://schemas.microsoft.com/office/drawing/2014/main" xmlns="" id="{6CEE2B8A-AAFC-7585-C433-736A10F0E422}"/>
              </a:ext>
            </a:extLst>
          </p:cNvPr>
          <p:cNvSpPr/>
          <p:nvPr/>
        </p:nvSpPr>
        <p:spPr>
          <a:xfrm>
            <a:off x="-498898" y="82704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17" name="TextBox 17">
            <a:extLst>
              <a:ext uri="{FF2B5EF4-FFF2-40B4-BE49-F238E27FC236}">
                <a16:creationId xmlns:a16="http://schemas.microsoft.com/office/drawing/2014/main" xmlns="" id="{D9AA225C-8A56-0A10-6021-6886B112147B}"/>
              </a:ext>
            </a:extLst>
          </p:cNvPr>
          <p:cNvSpPr txBox="1"/>
          <p:nvPr/>
        </p:nvSpPr>
        <p:spPr>
          <a:xfrm>
            <a:off x="1847060" y="477578"/>
            <a:ext cx="12485712" cy="1405962"/>
          </a:xfrm>
          <a:prstGeom prst="rect">
            <a:avLst/>
          </a:prstGeom>
        </p:spPr>
        <p:txBody>
          <a:bodyPr wrap="square" lIns="0" tIns="0" rIns="0" bIns="0" rtlCol="0" anchor="t">
            <a:spAutoFit/>
          </a:bodyPr>
          <a:lstStyle/>
          <a:p>
            <a:pPr algn="ctr">
              <a:lnSpc>
                <a:spcPts val="5599"/>
              </a:lnSpc>
              <a:spcBef>
                <a:spcPct val="0"/>
              </a:spcBef>
            </a:pPr>
            <a:r>
              <a:rPr lang="en-US" sz="2800" b="1" spc="239" dirty="0">
                <a:solidFill>
                  <a:srgbClr val="44312B"/>
                </a:solidFill>
                <a:latin typeface="Loubag Ultra-Bold"/>
                <a:ea typeface="Loubag Ultra-Bold"/>
                <a:cs typeface="Loubag Ultra-Bold"/>
                <a:sym typeface="Loubag Ultra-Bold"/>
              </a:rPr>
              <a:t>KETERKAITAN DENGAN 3 MATA PELATIHAN DALAM PROYEK PERUBAHAN</a:t>
            </a:r>
          </a:p>
        </p:txBody>
      </p:sp>
      <p:grpSp>
        <p:nvGrpSpPr>
          <p:cNvPr id="18" name="Group 18">
            <a:extLst>
              <a:ext uri="{FF2B5EF4-FFF2-40B4-BE49-F238E27FC236}">
                <a16:creationId xmlns:a16="http://schemas.microsoft.com/office/drawing/2014/main" xmlns="" id="{B9B20D5D-773D-451D-C009-2CFE28E59622}"/>
              </a:ext>
            </a:extLst>
          </p:cNvPr>
          <p:cNvGrpSpPr/>
          <p:nvPr/>
        </p:nvGrpSpPr>
        <p:grpSpPr>
          <a:xfrm>
            <a:off x="762000" y="2102219"/>
            <a:ext cx="6286376" cy="6212885"/>
            <a:chOff x="0" y="0"/>
            <a:chExt cx="4828041" cy="732936"/>
          </a:xfrm>
        </p:grpSpPr>
        <p:sp>
          <p:nvSpPr>
            <p:cNvPr id="19" name="Freeform 19">
              <a:extLst>
                <a:ext uri="{FF2B5EF4-FFF2-40B4-BE49-F238E27FC236}">
                  <a16:creationId xmlns:a16="http://schemas.microsoft.com/office/drawing/2014/main" xmlns="" id="{A718F611-6FD3-3C40-2B1E-E31D6708C88B}"/>
                </a:ext>
              </a:extLst>
            </p:cNvPr>
            <p:cNvSpPr/>
            <p:nvPr/>
          </p:nvSpPr>
          <p:spPr>
            <a:xfrm>
              <a:off x="0" y="0"/>
              <a:ext cx="4828041" cy="732936"/>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sp>
        <p:sp>
          <p:nvSpPr>
            <p:cNvPr id="20" name="TextBox 20">
              <a:extLst>
                <a:ext uri="{FF2B5EF4-FFF2-40B4-BE49-F238E27FC236}">
                  <a16:creationId xmlns:a16="http://schemas.microsoft.com/office/drawing/2014/main" xmlns="" id="{E0649D1C-9C92-14E4-4FAD-5A2E42E2D6F3}"/>
                </a:ext>
              </a:extLst>
            </p:cNvPr>
            <p:cNvSpPr txBox="1"/>
            <p:nvPr/>
          </p:nvSpPr>
          <p:spPr>
            <a:xfrm>
              <a:off x="0" y="-76200"/>
              <a:ext cx="4828041" cy="809136"/>
            </a:xfrm>
            <a:prstGeom prst="rect">
              <a:avLst/>
            </a:prstGeom>
          </p:spPr>
          <p:txBody>
            <a:bodyPr lIns="50800" tIns="50800" rIns="50800" bIns="50800" rtlCol="0" anchor="ctr"/>
            <a:lstStyle/>
            <a:p>
              <a:pPr algn="ctr">
                <a:lnSpc>
                  <a:spcPts val="2799"/>
                </a:lnSpc>
              </a:pPr>
              <a:endParaRPr/>
            </a:p>
          </p:txBody>
        </p:sp>
      </p:grpSp>
      <p:sp>
        <p:nvSpPr>
          <p:cNvPr id="21" name="TextBox 20">
            <a:extLst>
              <a:ext uri="{FF2B5EF4-FFF2-40B4-BE49-F238E27FC236}">
                <a16:creationId xmlns:a16="http://schemas.microsoft.com/office/drawing/2014/main" xmlns="" id="{0B82D998-A55E-A466-BD6F-E91B0AD4E4FF}"/>
              </a:ext>
            </a:extLst>
          </p:cNvPr>
          <p:cNvSpPr txBox="1"/>
          <p:nvPr/>
        </p:nvSpPr>
        <p:spPr>
          <a:xfrm>
            <a:off x="954643" y="2244301"/>
            <a:ext cx="5987614" cy="6001643"/>
          </a:xfrm>
          <a:prstGeom prst="rect">
            <a:avLst/>
          </a:prstGeom>
          <a:noFill/>
        </p:spPr>
        <p:txBody>
          <a:bodyPr wrap="square">
            <a:spAutoFit/>
          </a:bodyPr>
          <a:lstStyle/>
          <a:p>
            <a:r>
              <a:rPr lang="fi-FI" sz="2400" dirty="0">
                <a:solidFill>
                  <a:srgbClr val="000000"/>
                </a:solidFill>
                <a:effectLst/>
                <a:latin typeface="Arial" panose="020B0604020202020204" pitchFamily="34" charset="0"/>
                <a:ea typeface="Arial" panose="020B0604020202020204" pitchFamily="34" charset="0"/>
                <a:cs typeface="Arial" panose="020B0604020202020204" pitchFamily="34" charset="0"/>
              </a:rPr>
              <a:t>1. </a:t>
            </a:r>
            <a:r>
              <a:rPr lang="fi-FI" sz="2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Kepemimpinan Digital</a:t>
            </a:r>
            <a:r>
              <a:rPr lang="fi-FI" sz="24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r>
              <a:rPr lang="id-ID" sz="2400" dirty="0">
                <a:effectLst/>
                <a:latin typeface="Arial" panose="020B0604020202020204" pitchFamily="34" charset="0"/>
                <a:ea typeface="Arial" panose="020B0604020202020204" pitchFamily="34" charset="0"/>
                <a:cs typeface="Arial" panose="020B0604020202020204" pitchFamily="34" charset="0"/>
              </a:rPr>
              <a:t>merupakan bentuk kepemimpinan yang memanfaatkan serta mempergunakan teknologi digital dalam upaya untuk mencapai tujuan organisasi. Seorang pemimpin digital memiliki sejumlah karakteristik khusus yang membedakan mereka dari pemimpin biasa</a:t>
            </a:r>
            <a:endParaRPr lang="fi-FI" sz="2400" dirty="0">
              <a:solidFill>
                <a:srgbClr val="000000"/>
              </a:solidFill>
              <a:effectLst/>
              <a:latin typeface="Arial" panose="020B0604020202020204" pitchFamily="34" charset="0"/>
              <a:ea typeface="Arial" panose="020B0604020202020204" pitchFamily="34" charset="0"/>
              <a:cs typeface="Arial" panose="020B0604020202020204" pitchFamily="34" charset="0"/>
            </a:endParaRPr>
          </a:p>
          <a:p>
            <a:r>
              <a:rPr lang="en-US" sz="2400" dirty="0">
                <a:solidFill>
                  <a:srgbClr val="000000"/>
                </a:solidFill>
                <a:effectLst/>
                <a:latin typeface="Arial" panose="020B0604020202020204" pitchFamily="34" charset="0"/>
                <a:ea typeface="Arial" panose="020B0604020202020204" pitchFamily="34" charset="0"/>
                <a:cs typeface="Arial" panose="020B0604020202020204" pitchFamily="34" charset="0"/>
              </a:rPr>
              <a:t>2. </a:t>
            </a:r>
            <a:r>
              <a:rPr lang="en-US" sz="2400" b="1" dirty="0" err="1">
                <a:solidFill>
                  <a:srgbClr val="000000"/>
                </a:solidFill>
                <a:effectLst/>
                <a:latin typeface="Arial" panose="020B0604020202020204" pitchFamily="34" charset="0"/>
                <a:ea typeface="Arial" panose="020B0604020202020204" pitchFamily="34" charset="0"/>
                <a:cs typeface="Arial" panose="020B0604020202020204" pitchFamily="34" charset="0"/>
              </a:rPr>
              <a:t>Manajemen</a:t>
            </a:r>
            <a:r>
              <a:rPr lang="en-US" sz="2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r>
              <a:rPr lang="en-US" sz="2400" b="1" dirty="0" err="1">
                <a:solidFill>
                  <a:srgbClr val="000000"/>
                </a:solidFill>
                <a:effectLst/>
                <a:latin typeface="Arial" panose="020B0604020202020204" pitchFamily="34" charset="0"/>
                <a:ea typeface="Arial" panose="020B0604020202020204" pitchFamily="34" charset="0"/>
                <a:cs typeface="Arial" panose="020B0604020202020204" pitchFamily="34" charset="0"/>
              </a:rPr>
              <a:t>Strategis</a:t>
            </a:r>
            <a:r>
              <a:rPr lang="en-US" sz="2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 Sektor Publik</a:t>
            </a:r>
            <a:r>
              <a:rPr lang="en-US" sz="2400" dirty="0">
                <a:solidFill>
                  <a:srgbClr val="000000"/>
                </a:solidFill>
                <a:effectLst/>
                <a:latin typeface="Arial" panose="020B0604020202020204" pitchFamily="34" charset="0"/>
                <a:ea typeface="Arial" panose="020B0604020202020204" pitchFamily="34" charset="0"/>
                <a:cs typeface="Arial" panose="020B0604020202020204" pitchFamily="34" charset="0"/>
              </a:rPr>
              <a:t>, </a:t>
            </a:r>
            <a:r>
              <a:rPr lang="id-ID" sz="2400" dirty="0">
                <a:effectLst/>
                <a:latin typeface="Arial" panose="020B0604020202020204" pitchFamily="34" charset="0"/>
                <a:ea typeface="Arial" panose="020B0604020202020204" pitchFamily="34" charset="0"/>
                <a:cs typeface="Arial" panose="020B0604020202020204" pitchFamily="34" charset="0"/>
              </a:rPr>
              <a:t>adalah sistem manajemen yang berfokus pada perencanaan, implementasi, dan pengukuran untuk mencapai tujuan tertentu. </a:t>
            </a:r>
            <a:r>
              <a:rPr lang="en-US" sz="2400" dirty="0" err="1">
                <a:effectLst/>
                <a:latin typeface="Arial" panose="020B0604020202020204" pitchFamily="34" charset="0"/>
                <a:ea typeface="Arial" panose="020B0604020202020204" pitchFamily="34" charset="0"/>
                <a:cs typeface="Arial" panose="020B0604020202020204" pitchFamily="34" charset="0"/>
              </a:rPr>
              <a:t>Manajemen</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strategis</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sektor</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publik</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bertujuan</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untuk</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memperkuat</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efektivitas</a:t>
            </a:r>
            <a:r>
              <a:rPr lang="en-US" sz="2400" dirty="0">
                <a:effectLst/>
                <a:latin typeface="Arial" panose="020B0604020202020204" pitchFamily="34" charset="0"/>
                <a:ea typeface="Arial" panose="020B0604020202020204" pitchFamily="34" charset="0"/>
                <a:cs typeface="Arial" panose="020B0604020202020204" pitchFamily="34" charset="0"/>
              </a:rPr>
              <a:t> dan </a:t>
            </a:r>
            <a:r>
              <a:rPr lang="en-US" sz="2400" dirty="0" err="1">
                <a:effectLst/>
                <a:latin typeface="Arial" panose="020B0604020202020204" pitchFamily="34" charset="0"/>
                <a:ea typeface="Arial" panose="020B0604020202020204" pitchFamily="34" charset="0"/>
                <a:cs typeface="Arial" panose="020B0604020202020204" pitchFamily="34" charset="0"/>
              </a:rPr>
              <a:t>viabilitas</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organisasi</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sektor</a:t>
            </a:r>
            <a:r>
              <a:rPr lang="en-US" sz="2400" dirty="0">
                <a:effectLst/>
                <a:latin typeface="Arial" panose="020B0604020202020204" pitchFamily="34" charset="0"/>
                <a:ea typeface="Arial" panose="020B0604020202020204" pitchFamily="34" charset="0"/>
                <a:cs typeface="Arial" panose="020B0604020202020204" pitchFamily="34" charset="0"/>
              </a:rPr>
              <a:t> </a:t>
            </a:r>
            <a:r>
              <a:rPr lang="en-US" sz="2400" dirty="0" err="1">
                <a:effectLst/>
                <a:latin typeface="Arial" panose="020B0604020202020204" pitchFamily="34" charset="0"/>
                <a:ea typeface="Arial" panose="020B0604020202020204" pitchFamily="34" charset="0"/>
                <a:cs typeface="Arial" panose="020B0604020202020204" pitchFamily="34" charset="0"/>
              </a:rPr>
              <a:t>publik</a:t>
            </a:r>
            <a:endParaRPr lang="en-US" sz="2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xmlns="" id="{11785444-F5DC-98C0-E723-B8E2EB700EBF}"/>
              </a:ext>
            </a:extLst>
          </p:cNvPr>
          <p:cNvPicPr>
            <a:picLocks noChangeAspect="1"/>
          </p:cNvPicPr>
          <p:nvPr/>
        </p:nvPicPr>
        <p:blipFill>
          <a:blip r:embed="rId8">
            <a:extLst>
              <a:ext uri="{28A0092B-C50C-407E-A947-70E740481C1C}">
                <a14:useLocalDpi xmlns:a14="http://schemas.microsoft.com/office/drawing/2010/main" val="0"/>
              </a:ext>
            </a:extLst>
          </a:blip>
          <a:srcRect t="35623" b="35103"/>
          <a:stretch/>
        </p:blipFill>
        <p:spPr>
          <a:xfrm>
            <a:off x="7620000" y="2513082"/>
            <a:ext cx="4744879" cy="3011418"/>
          </a:xfrm>
          <a:prstGeom prst="rect">
            <a:avLst/>
          </a:prstGeom>
        </p:spPr>
      </p:pic>
      <p:pic>
        <p:nvPicPr>
          <p:cNvPr id="28" name="Picture 27">
            <a:extLst>
              <a:ext uri="{FF2B5EF4-FFF2-40B4-BE49-F238E27FC236}">
                <a16:creationId xmlns:a16="http://schemas.microsoft.com/office/drawing/2014/main" xmlns="" id="{66B913AC-4D94-333B-91FA-30CCDDA89F47}"/>
              </a:ext>
            </a:extLst>
          </p:cNvPr>
          <p:cNvPicPr>
            <a:picLocks noChangeAspect="1"/>
          </p:cNvPicPr>
          <p:nvPr/>
        </p:nvPicPr>
        <p:blipFill>
          <a:blip r:embed="rId9">
            <a:extLst>
              <a:ext uri="{28A0092B-C50C-407E-A947-70E740481C1C}">
                <a14:useLocalDpi xmlns:a14="http://schemas.microsoft.com/office/drawing/2010/main" val="0"/>
              </a:ext>
            </a:extLst>
          </a:blip>
          <a:srcRect t="35623" b="35103"/>
          <a:stretch/>
        </p:blipFill>
        <p:spPr>
          <a:xfrm>
            <a:off x="7620000" y="5637282"/>
            <a:ext cx="4744879" cy="3011418"/>
          </a:xfrm>
          <a:prstGeom prst="rect">
            <a:avLst/>
          </a:prstGeom>
        </p:spPr>
      </p:pic>
      <p:sp>
        <p:nvSpPr>
          <p:cNvPr id="35" name="TextBox 34">
            <a:extLst>
              <a:ext uri="{FF2B5EF4-FFF2-40B4-BE49-F238E27FC236}">
                <a16:creationId xmlns:a16="http://schemas.microsoft.com/office/drawing/2014/main" xmlns="" id="{3E85B3EB-4670-E465-2E14-148D4592B04D}"/>
              </a:ext>
            </a:extLst>
          </p:cNvPr>
          <p:cNvSpPr txBox="1"/>
          <p:nvPr/>
        </p:nvSpPr>
        <p:spPr>
          <a:xfrm>
            <a:off x="7620000" y="2091035"/>
            <a:ext cx="3962400" cy="461665"/>
          </a:xfrm>
          <a:prstGeom prst="rect">
            <a:avLst/>
          </a:prstGeom>
          <a:noFill/>
        </p:spPr>
        <p:txBody>
          <a:bodyPr wrap="square">
            <a:spAutoFit/>
          </a:bodyPr>
          <a:lstStyle/>
          <a:p>
            <a:r>
              <a:rPr lang="fi-FI" sz="2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Kepemimpinan Digital</a:t>
            </a:r>
            <a:endParaRPr lang="en-US" sz="2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37" name="Picture 36">
            <a:extLst>
              <a:ext uri="{FF2B5EF4-FFF2-40B4-BE49-F238E27FC236}">
                <a16:creationId xmlns:a16="http://schemas.microsoft.com/office/drawing/2014/main" xmlns="" id="{A944E357-7126-63E9-4A8D-10FB462BF703}"/>
              </a:ext>
            </a:extLst>
          </p:cNvPr>
          <p:cNvPicPr>
            <a:picLocks noChangeAspect="1"/>
          </p:cNvPicPr>
          <p:nvPr/>
        </p:nvPicPr>
        <p:blipFill>
          <a:blip r:embed="rId10"/>
          <a:stretch>
            <a:fillRect/>
          </a:stretch>
        </p:blipFill>
        <p:spPr>
          <a:xfrm>
            <a:off x="12801600" y="2489134"/>
            <a:ext cx="2438741" cy="3534269"/>
          </a:xfrm>
          <a:prstGeom prst="rect">
            <a:avLst/>
          </a:prstGeom>
        </p:spPr>
      </p:pic>
      <p:pic>
        <p:nvPicPr>
          <p:cNvPr id="38" name="Picture 37">
            <a:extLst>
              <a:ext uri="{FF2B5EF4-FFF2-40B4-BE49-F238E27FC236}">
                <a16:creationId xmlns:a16="http://schemas.microsoft.com/office/drawing/2014/main" xmlns="" id="{A3313B39-3C6F-AE33-4605-8B7401BA0AC3}"/>
              </a:ext>
            </a:extLst>
          </p:cNvPr>
          <p:cNvPicPr>
            <a:picLocks noChangeAspect="1"/>
          </p:cNvPicPr>
          <p:nvPr/>
        </p:nvPicPr>
        <p:blipFill>
          <a:blip r:embed="rId11"/>
          <a:stretch>
            <a:fillRect/>
          </a:stretch>
        </p:blipFill>
        <p:spPr>
          <a:xfrm>
            <a:off x="15310769" y="3268965"/>
            <a:ext cx="2748631" cy="4186200"/>
          </a:xfrm>
          <a:prstGeom prst="rect">
            <a:avLst/>
          </a:prstGeom>
        </p:spPr>
      </p:pic>
      <p:sp>
        <p:nvSpPr>
          <p:cNvPr id="39" name="TextBox 38">
            <a:extLst>
              <a:ext uri="{FF2B5EF4-FFF2-40B4-BE49-F238E27FC236}">
                <a16:creationId xmlns:a16="http://schemas.microsoft.com/office/drawing/2014/main" xmlns="" id="{2AB82BF0-2DF8-C098-143A-2B0398F937D4}"/>
              </a:ext>
            </a:extLst>
          </p:cNvPr>
          <p:cNvSpPr txBox="1"/>
          <p:nvPr/>
        </p:nvSpPr>
        <p:spPr>
          <a:xfrm>
            <a:off x="12891546" y="7541648"/>
            <a:ext cx="5396454" cy="461665"/>
          </a:xfrm>
          <a:prstGeom prst="rect">
            <a:avLst/>
          </a:prstGeom>
          <a:noFill/>
        </p:spPr>
        <p:txBody>
          <a:bodyPr wrap="square">
            <a:spAutoFit/>
          </a:bodyPr>
          <a:lstStyle/>
          <a:p>
            <a:r>
              <a:rPr lang="fi-FI" sz="2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Manajemen Strategi Sektor Publik</a:t>
            </a:r>
            <a:endParaRPr lang="en-US" sz="2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image2.png">
            <a:extLst>
              <a:ext uri="{FF2B5EF4-FFF2-40B4-BE49-F238E27FC236}">
                <a16:creationId xmlns:a16="http://schemas.microsoft.com/office/drawing/2014/main" xmlns="" id="{1053CFF1-29C3-2B76-5A75-9C7E13763A10}"/>
              </a:ext>
            </a:extLst>
          </p:cNvPr>
          <p:cNvPicPr/>
          <p:nvPr/>
        </p:nvPicPr>
        <p:blipFill>
          <a:blip r:embed="rId12"/>
          <a:srcRect/>
          <a:stretch>
            <a:fillRect/>
          </a:stretch>
        </p:blipFill>
        <p:spPr>
          <a:xfrm>
            <a:off x="16001916" y="378861"/>
            <a:ext cx="1645920" cy="979170"/>
          </a:xfrm>
          <a:prstGeom prst="rect">
            <a:avLst/>
          </a:prstGeom>
          <a:ln/>
        </p:spPr>
      </p:pic>
      <p:pic>
        <p:nvPicPr>
          <p:cNvPr id="11" name="Picture 10">
            <a:extLst>
              <a:ext uri="{FF2B5EF4-FFF2-40B4-BE49-F238E27FC236}">
                <a16:creationId xmlns:a16="http://schemas.microsoft.com/office/drawing/2014/main" xmlns="" id="{B2DF4E84-F35A-217B-53FC-E95DDFBB52A2}"/>
              </a:ext>
            </a:extLst>
          </p:cNvPr>
          <p:cNvPicPr>
            <a:picLocks noChangeAspect="1"/>
          </p:cNvPicPr>
          <p:nvPr/>
        </p:nvPicPr>
        <p:blipFill>
          <a:blip r:embed="rId13"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3103975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553B92F-9A8A-855D-BECE-7B74BCE6AA2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3B87E1FC-D374-2945-697D-FFD4C8AE4DD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C2431083-CE5A-A0D5-9DBE-414E1C58C9F8}"/>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F1F976BF-72D9-43E9-3275-608B9532C6BC}"/>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0BC9ABFE-DD23-0CAD-5788-F5E90C360B47}"/>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DAE93656-BC08-6FD5-7F2B-821BF9331AE6}"/>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23C9432E-A33D-8E79-0648-0DE2579832B6}"/>
              </a:ext>
            </a:extLst>
          </p:cNvPr>
          <p:cNvGrpSpPr/>
          <p:nvPr/>
        </p:nvGrpSpPr>
        <p:grpSpPr>
          <a:xfrm>
            <a:off x="0" y="1971896"/>
            <a:ext cx="18288000" cy="6861870"/>
            <a:chOff x="0" y="0"/>
            <a:chExt cx="7301857" cy="2739742"/>
          </a:xfrm>
        </p:grpSpPr>
        <p:sp>
          <p:nvSpPr>
            <p:cNvPr id="9" name="Freeform 9">
              <a:extLst>
                <a:ext uri="{FF2B5EF4-FFF2-40B4-BE49-F238E27FC236}">
                  <a16:creationId xmlns:a16="http://schemas.microsoft.com/office/drawing/2014/main" xmlns="" id="{8C8360D5-2F30-72F0-6E75-4D53777417AF}"/>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EF154902-B62A-97B2-33CE-7E3D5DFAB41C}"/>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9EB45E98-2700-048A-4F47-81BDDBAAADDF}"/>
              </a:ext>
            </a:extLst>
          </p:cNvPr>
          <p:cNvSpPr/>
          <p:nvPr/>
        </p:nvSpPr>
        <p:spPr>
          <a:xfrm rot="696389">
            <a:off x="14820449" y="667195"/>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027C228F-52DF-F7C6-83B9-BCBC5793BE8E}"/>
              </a:ext>
            </a:extLst>
          </p:cNvPr>
          <p:cNvSpPr/>
          <p:nvPr/>
        </p:nvSpPr>
        <p:spPr>
          <a:xfrm rot="-1013125">
            <a:off x="16381154" y="-198896"/>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1023EB78-1B8D-5DD7-FF21-A334B6B94A47}"/>
              </a:ext>
            </a:extLst>
          </p:cNvPr>
          <p:cNvSpPr/>
          <p:nvPr/>
        </p:nvSpPr>
        <p:spPr>
          <a:xfrm>
            <a:off x="16714124" y="1104900"/>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6" name="Freeform 16">
            <a:extLst>
              <a:ext uri="{FF2B5EF4-FFF2-40B4-BE49-F238E27FC236}">
                <a16:creationId xmlns:a16="http://schemas.microsoft.com/office/drawing/2014/main" xmlns="" id="{9F53F5B7-70E4-7E17-DE7D-B7A0F28AB2C5}"/>
              </a:ext>
            </a:extLst>
          </p:cNvPr>
          <p:cNvSpPr/>
          <p:nvPr/>
        </p:nvSpPr>
        <p:spPr>
          <a:xfrm>
            <a:off x="-498898" y="82704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17" name="TextBox 17">
            <a:extLst>
              <a:ext uri="{FF2B5EF4-FFF2-40B4-BE49-F238E27FC236}">
                <a16:creationId xmlns:a16="http://schemas.microsoft.com/office/drawing/2014/main" xmlns="" id="{930A6F24-3431-807F-D85D-046DA850325F}"/>
              </a:ext>
            </a:extLst>
          </p:cNvPr>
          <p:cNvSpPr txBox="1"/>
          <p:nvPr/>
        </p:nvSpPr>
        <p:spPr>
          <a:xfrm>
            <a:off x="1847060" y="477578"/>
            <a:ext cx="12485712" cy="1405962"/>
          </a:xfrm>
          <a:prstGeom prst="rect">
            <a:avLst/>
          </a:prstGeom>
        </p:spPr>
        <p:txBody>
          <a:bodyPr wrap="square" lIns="0" tIns="0" rIns="0" bIns="0" rtlCol="0" anchor="t">
            <a:spAutoFit/>
          </a:bodyPr>
          <a:lstStyle/>
          <a:p>
            <a:pPr algn="ctr">
              <a:lnSpc>
                <a:spcPts val="5599"/>
              </a:lnSpc>
              <a:spcBef>
                <a:spcPct val="0"/>
              </a:spcBef>
            </a:pPr>
            <a:r>
              <a:rPr lang="en-US" sz="2800" b="1" spc="239" dirty="0">
                <a:solidFill>
                  <a:srgbClr val="44312B"/>
                </a:solidFill>
                <a:latin typeface="Loubag Ultra-Bold"/>
                <a:ea typeface="Loubag Ultra-Bold"/>
                <a:cs typeface="Loubag Ultra-Bold"/>
                <a:sym typeface="Loubag Ultra-Bold"/>
              </a:rPr>
              <a:t>KETERKAITAN DENGAN 3 MATA PELATIHAN DALAM PROYEK PERUBAHAN</a:t>
            </a:r>
          </a:p>
        </p:txBody>
      </p:sp>
      <p:grpSp>
        <p:nvGrpSpPr>
          <p:cNvPr id="18" name="Group 18">
            <a:extLst>
              <a:ext uri="{FF2B5EF4-FFF2-40B4-BE49-F238E27FC236}">
                <a16:creationId xmlns:a16="http://schemas.microsoft.com/office/drawing/2014/main" xmlns="" id="{4545BC5C-2EB6-B3EE-7CDF-8CD9785A61CF}"/>
              </a:ext>
            </a:extLst>
          </p:cNvPr>
          <p:cNvGrpSpPr/>
          <p:nvPr/>
        </p:nvGrpSpPr>
        <p:grpSpPr>
          <a:xfrm>
            <a:off x="762000" y="2102219"/>
            <a:ext cx="6286376" cy="6212885"/>
            <a:chOff x="0" y="0"/>
            <a:chExt cx="4828041" cy="732936"/>
          </a:xfrm>
        </p:grpSpPr>
        <p:sp>
          <p:nvSpPr>
            <p:cNvPr id="19" name="Freeform 19">
              <a:extLst>
                <a:ext uri="{FF2B5EF4-FFF2-40B4-BE49-F238E27FC236}">
                  <a16:creationId xmlns:a16="http://schemas.microsoft.com/office/drawing/2014/main" xmlns="" id="{08800F70-81A7-14BB-36CD-28C22AC101D3}"/>
                </a:ext>
              </a:extLst>
            </p:cNvPr>
            <p:cNvSpPr/>
            <p:nvPr/>
          </p:nvSpPr>
          <p:spPr>
            <a:xfrm>
              <a:off x="0" y="0"/>
              <a:ext cx="4828041" cy="732936"/>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sp>
        <p:sp>
          <p:nvSpPr>
            <p:cNvPr id="20" name="TextBox 20">
              <a:extLst>
                <a:ext uri="{FF2B5EF4-FFF2-40B4-BE49-F238E27FC236}">
                  <a16:creationId xmlns:a16="http://schemas.microsoft.com/office/drawing/2014/main" xmlns="" id="{028CC790-6C9C-B313-73C6-D5928E0F7C05}"/>
                </a:ext>
              </a:extLst>
            </p:cNvPr>
            <p:cNvSpPr txBox="1"/>
            <p:nvPr/>
          </p:nvSpPr>
          <p:spPr>
            <a:xfrm>
              <a:off x="0" y="-76200"/>
              <a:ext cx="4828041" cy="809136"/>
            </a:xfrm>
            <a:prstGeom prst="rect">
              <a:avLst/>
            </a:prstGeom>
          </p:spPr>
          <p:txBody>
            <a:bodyPr lIns="50800" tIns="50800" rIns="50800" bIns="50800" rtlCol="0" anchor="ctr"/>
            <a:lstStyle/>
            <a:p>
              <a:pPr algn="ctr">
                <a:lnSpc>
                  <a:spcPts val="2799"/>
                </a:lnSpc>
              </a:pPr>
              <a:endParaRPr/>
            </a:p>
          </p:txBody>
        </p:sp>
      </p:grpSp>
      <p:sp>
        <p:nvSpPr>
          <p:cNvPr id="21" name="TextBox 20">
            <a:extLst>
              <a:ext uri="{FF2B5EF4-FFF2-40B4-BE49-F238E27FC236}">
                <a16:creationId xmlns:a16="http://schemas.microsoft.com/office/drawing/2014/main" xmlns="" id="{8E26135F-DE3F-B567-BE48-19D4C48FD344}"/>
              </a:ext>
            </a:extLst>
          </p:cNvPr>
          <p:cNvSpPr txBox="1"/>
          <p:nvPr/>
        </p:nvSpPr>
        <p:spPr>
          <a:xfrm>
            <a:off x="954643" y="2244301"/>
            <a:ext cx="5981078" cy="5909310"/>
          </a:xfrm>
          <a:prstGeom prst="rect">
            <a:avLst/>
          </a:prstGeom>
          <a:noFill/>
        </p:spPr>
        <p:txBody>
          <a:bodyPr wrap="square">
            <a:spAutoFit/>
          </a:bodyPr>
          <a:lstStyle/>
          <a:p>
            <a:r>
              <a:rPr lang="fi-FI" sz="2400" dirty="0">
                <a:solidFill>
                  <a:srgbClr val="000000"/>
                </a:solidFill>
                <a:effectLst/>
                <a:latin typeface="Arial" panose="020B0604020202020204" pitchFamily="34" charset="0"/>
                <a:ea typeface="Arial" panose="020B0604020202020204" pitchFamily="34" charset="0"/>
                <a:cs typeface="Arial" panose="020B0604020202020204" pitchFamily="34" charset="0"/>
              </a:rPr>
              <a:t>3. </a:t>
            </a:r>
            <a:r>
              <a:rPr lang="fi-FI" sz="2400" b="1" dirty="0">
                <a:solidFill>
                  <a:srgbClr val="000000"/>
                </a:solidFill>
                <a:effectLst/>
                <a:latin typeface="Arial" panose="020B0604020202020204" pitchFamily="34" charset="0"/>
                <a:ea typeface="Arial" panose="020B0604020202020204" pitchFamily="34" charset="0"/>
                <a:cs typeface="Arial" panose="020B0604020202020204" pitchFamily="34" charset="0"/>
              </a:rPr>
              <a:t>Kemitraan </a:t>
            </a:r>
            <a:r>
              <a:rPr lang="fi-FI" sz="2400" b="1" dirty="0">
                <a:effectLst/>
                <a:latin typeface="Arial" panose="020B0604020202020204" pitchFamily="34" charset="0"/>
                <a:ea typeface="Arial" panose="020B0604020202020204" pitchFamily="34" charset="0"/>
                <a:cs typeface="Arial" panose="020B0604020202020204" pitchFamily="34" charset="0"/>
              </a:rPr>
              <a:t>dengan Stakeholder</a:t>
            </a:r>
            <a:r>
              <a:rPr lang="fi-FI" sz="2400" dirty="0">
                <a:effectLst/>
                <a:latin typeface="Arial" panose="020B0604020202020204" pitchFamily="34" charset="0"/>
                <a:ea typeface="Arial" panose="020B0604020202020204" pitchFamily="34" charset="0"/>
                <a:cs typeface="Arial" panose="020B0604020202020204" pitchFamily="34" charset="0"/>
              </a:rPr>
              <a:t>, </a:t>
            </a:r>
            <a:r>
              <a:rPr lang="id-ID" sz="2400" dirty="0">
                <a:effectLst/>
                <a:latin typeface="Arial" panose="020B0604020202020204" pitchFamily="34" charset="0"/>
                <a:ea typeface="Arial" panose="020B0604020202020204" pitchFamily="34" charset="0"/>
                <a:cs typeface="Arial" panose="020B0604020202020204" pitchFamily="34" charset="0"/>
              </a:rPr>
              <a:t>adalah kerja sama antara suatu organisasi atau kelompok dengan pemangku kepentingan lain untuk mencapai tujuan bersama. Kemitraan ini dapat dilakukan dengan berbagai pihak, seperti organisasi lain, kelompok masyarakat, lembaga nirlaba, dan kelompok pemerintah. Kemitraan dengan stakeholder dapat membantu berbagai pihak, di antaranya: menghemat biaya, memperluas pengaruh, mencapai tujuan lebih cepat, mengatasi tantangan, meningkatkan produktivitas, memperkuat akses ke pasar, memastikan keberlanjutan produksi</a:t>
            </a:r>
            <a:endParaRPr lang="en-US" sz="2400" dirty="0">
              <a:effectLst/>
              <a:latin typeface="Arial" panose="020B0604020202020204" pitchFamily="34" charset="0"/>
              <a:ea typeface="Calibri" panose="020F0502020204030204" pitchFamily="34" charset="0"/>
              <a:cs typeface="Arial" panose="020B0604020202020204" pitchFamily="34" charset="0"/>
            </a:endParaRPr>
          </a:p>
          <a:p>
            <a:pPr marL="342900" indent="-342900">
              <a:buAutoNum type="arabicPeriod"/>
            </a:pPr>
            <a:endParaRPr lang="en-US" dirty="0"/>
          </a:p>
        </p:txBody>
      </p:sp>
      <p:pic>
        <p:nvPicPr>
          <p:cNvPr id="30" name="Picture 29">
            <a:extLst>
              <a:ext uri="{FF2B5EF4-FFF2-40B4-BE49-F238E27FC236}">
                <a16:creationId xmlns:a16="http://schemas.microsoft.com/office/drawing/2014/main" xmlns="" id="{E3B4B23F-AC24-B438-1556-40135F2EE8FF}"/>
              </a:ext>
            </a:extLst>
          </p:cNvPr>
          <p:cNvPicPr>
            <a:picLocks noChangeAspect="1"/>
          </p:cNvPicPr>
          <p:nvPr/>
        </p:nvPicPr>
        <p:blipFill>
          <a:blip r:embed="rId8" cstate="print">
            <a:extLst>
              <a:ext uri="{BEBA8EAE-BF5A-486C-A8C5-ECC9F3942E4B}">
                <a14:imgProps xmlns:a14="http://schemas.microsoft.com/office/drawing/2010/main">
                  <a14:imgLayer r:embed="rId9">
                    <a14:imgEffect>
                      <a14:sharpenSoften amount="25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696200" y="2171700"/>
            <a:ext cx="5593114" cy="3138689"/>
          </a:xfrm>
          <a:prstGeom prst="rect">
            <a:avLst/>
          </a:prstGeom>
        </p:spPr>
      </p:pic>
      <p:pic>
        <p:nvPicPr>
          <p:cNvPr id="11" name="Picture 10">
            <a:extLst>
              <a:ext uri="{FF2B5EF4-FFF2-40B4-BE49-F238E27FC236}">
                <a16:creationId xmlns:a16="http://schemas.microsoft.com/office/drawing/2014/main" xmlns="" id="{CCA3E26F-CF58-6C8D-2DCA-CD6A8D0E0FF7}"/>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1856686" y="4824211"/>
            <a:ext cx="5593114" cy="3138689"/>
          </a:xfrm>
          <a:prstGeom prst="rect">
            <a:avLst/>
          </a:prstGeom>
        </p:spPr>
      </p:pic>
      <p:sp>
        <p:nvSpPr>
          <p:cNvPr id="12" name="TextBox 11">
            <a:extLst>
              <a:ext uri="{FF2B5EF4-FFF2-40B4-BE49-F238E27FC236}">
                <a16:creationId xmlns:a16="http://schemas.microsoft.com/office/drawing/2014/main" xmlns="" id="{8BA4E4AC-C4B5-EDAF-FE7D-84CF86BCD498}"/>
              </a:ext>
            </a:extLst>
          </p:cNvPr>
          <p:cNvSpPr txBox="1"/>
          <p:nvPr/>
        </p:nvSpPr>
        <p:spPr>
          <a:xfrm>
            <a:off x="8629887" y="8142441"/>
            <a:ext cx="5987614" cy="523220"/>
          </a:xfrm>
          <a:prstGeom prst="rect">
            <a:avLst/>
          </a:prstGeom>
          <a:noFill/>
        </p:spPr>
        <p:txBody>
          <a:bodyPr wrap="square">
            <a:spAutoFit/>
          </a:bodyPr>
          <a:lstStyle/>
          <a:p>
            <a:r>
              <a:rPr lang="fi-FI" sz="2800" b="1" dirty="0">
                <a:solidFill>
                  <a:srgbClr val="000000"/>
                </a:solidFill>
                <a:effectLst/>
                <a:latin typeface="Arial" panose="020B0604020202020204" pitchFamily="34" charset="0"/>
                <a:ea typeface="Arial" panose="020B0604020202020204" pitchFamily="34" charset="0"/>
                <a:cs typeface="Arial" panose="020B0604020202020204" pitchFamily="34" charset="0"/>
              </a:rPr>
              <a:t>Kemitraan dengan Stakeholder</a:t>
            </a:r>
            <a:endParaRPr lang="en-US" sz="28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image2.png">
            <a:extLst>
              <a:ext uri="{FF2B5EF4-FFF2-40B4-BE49-F238E27FC236}">
                <a16:creationId xmlns:a16="http://schemas.microsoft.com/office/drawing/2014/main" xmlns="" id="{EFED408A-4ECE-58CD-19C3-C15BC62727E4}"/>
              </a:ext>
            </a:extLst>
          </p:cNvPr>
          <p:cNvPicPr/>
          <p:nvPr/>
        </p:nvPicPr>
        <p:blipFill>
          <a:blip r:embed="rId12"/>
          <a:srcRect/>
          <a:stretch>
            <a:fillRect/>
          </a:stretch>
        </p:blipFill>
        <p:spPr>
          <a:xfrm>
            <a:off x="16001916" y="378861"/>
            <a:ext cx="1645920" cy="979170"/>
          </a:xfrm>
          <a:prstGeom prst="rect">
            <a:avLst/>
          </a:prstGeom>
          <a:ln/>
        </p:spPr>
      </p:pic>
      <p:pic>
        <p:nvPicPr>
          <p:cNvPr id="22" name="Picture 21">
            <a:extLst>
              <a:ext uri="{FF2B5EF4-FFF2-40B4-BE49-F238E27FC236}">
                <a16:creationId xmlns:a16="http://schemas.microsoft.com/office/drawing/2014/main" xmlns="" id="{5D604F2E-E48F-B1E0-3015-578B3C37BA12}"/>
              </a:ext>
            </a:extLst>
          </p:cNvPr>
          <p:cNvPicPr>
            <a:picLocks noChangeAspect="1"/>
          </p:cNvPicPr>
          <p:nvPr/>
        </p:nvPicPr>
        <p:blipFill>
          <a:blip r:embed="rId13"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3673545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8E6B19D-2C43-05AD-8BB8-EE1D05C81E1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0D1F0BD8-DC7F-E332-AB6E-795429AD176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8702DEF4-C8FA-718D-468A-39694CA903ED}"/>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BE942B65-9ACF-7124-C95C-670BBDF4E700}"/>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199D04D8-0C7D-4BCC-C325-09FFE886E12E}"/>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49B180CF-7698-4A4D-85B3-141C59759F4E}"/>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76D9A54C-BE47-0AC9-9994-D83A6F538F40}"/>
              </a:ext>
            </a:extLst>
          </p:cNvPr>
          <p:cNvGrpSpPr/>
          <p:nvPr/>
        </p:nvGrpSpPr>
        <p:grpSpPr>
          <a:xfrm>
            <a:off x="0" y="1943099"/>
            <a:ext cx="18288000" cy="7453967"/>
            <a:chOff x="0" y="0"/>
            <a:chExt cx="7301857" cy="2739742"/>
          </a:xfrm>
        </p:grpSpPr>
        <p:sp>
          <p:nvSpPr>
            <p:cNvPr id="9" name="Freeform 9">
              <a:extLst>
                <a:ext uri="{FF2B5EF4-FFF2-40B4-BE49-F238E27FC236}">
                  <a16:creationId xmlns:a16="http://schemas.microsoft.com/office/drawing/2014/main" xmlns="" id="{67B97CFC-9751-7E2C-B2DC-BD07DF07E7E9}"/>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C46637D2-E6F4-7789-16A1-F52EA337C243}"/>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A2DA335D-4DE2-ED37-7844-1A3FD63FC2D0}"/>
              </a:ext>
            </a:extLst>
          </p:cNvPr>
          <p:cNvSpPr/>
          <p:nvPr/>
        </p:nvSpPr>
        <p:spPr>
          <a:xfrm rot="696389">
            <a:off x="15379452" y="58650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3394BB9B-2C09-771E-07D5-C9C0541EBC39}"/>
              </a:ext>
            </a:extLst>
          </p:cNvPr>
          <p:cNvSpPr/>
          <p:nvPr/>
        </p:nvSpPr>
        <p:spPr>
          <a:xfrm rot="20892660">
            <a:off x="16578360" y="263254"/>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BA2FE1CA-775C-177A-6611-8974B2759F03}"/>
              </a:ext>
            </a:extLst>
          </p:cNvPr>
          <p:cNvSpPr/>
          <p:nvPr/>
        </p:nvSpPr>
        <p:spPr>
          <a:xfrm>
            <a:off x="17408260" y="1544017"/>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6" name="Freeform 16">
            <a:extLst>
              <a:ext uri="{FF2B5EF4-FFF2-40B4-BE49-F238E27FC236}">
                <a16:creationId xmlns:a16="http://schemas.microsoft.com/office/drawing/2014/main" xmlns="" id="{BC1BECC5-FE12-6E13-5701-35503DF0D8F1}"/>
              </a:ext>
            </a:extLst>
          </p:cNvPr>
          <p:cNvSpPr/>
          <p:nvPr/>
        </p:nvSpPr>
        <p:spPr>
          <a:xfrm>
            <a:off x="-498898" y="82704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17" name="TextBox 17">
            <a:extLst>
              <a:ext uri="{FF2B5EF4-FFF2-40B4-BE49-F238E27FC236}">
                <a16:creationId xmlns:a16="http://schemas.microsoft.com/office/drawing/2014/main" xmlns="" id="{12DA4E4D-682D-1B48-E324-E5CE426F08B6}"/>
              </a:ext>
            </a:extLst>
          </p:cNvPr>
          <p:cNvSpPr txBox="1"/>
          <p:nvPr/>
        </p:nvSpPr>
        <p:spPr>
          <a:xfrm>
            <a:off x="1763688" y="834291"/>
            <a:ext cx="12485712" cy="687817"/>
          </a:xfrm>
          <a:prstGeom prst="rect">
            <a:avLst/>
          </a:prstGeom>
        </p:spPr>
        <p:txBody>
          <a:bodyPr wrap="square" lIns="0" tIns="0" rIns="0" bIns="0" rtlCol="0" anchor="t">
            <a:spAutoFit/>
          </a:bodyPr>
          <a:lstStyle/>
          <a:p>
            <a:pPr algn="ctr">
              <a:lnSpc>
                <a:spcPts val="5599"/>
              </a:lnSpc>
              <a:spcBef>
                <a:spcPct val="0"/>
              </a:spcBef>
            </a:pPr>
            <a:r>
              <a:rPr lang="en-US" sz="4000" b="1" spc="239" dirty="0">
                <a:solidFill>
                  <a:srgbClr val="44312B"/>
                </a:solidFill>
                <a:latin typeface="Loubag Ultra-Bold"/>
                <a:ea typeface="Loubag Ultra-Bold"/>
                <a:cs typeface="Loubag Ultra-Bold"/>
                <a:sym typeface="Loubag Ultra-Bold"/>
              </a:rPr>
              <a:t>KESIMPULAN</a:t>
            </a:r>
          </a:p>
        </p:txBody>
      </p:sp>
      <p:grpSp>
        <p:nvGrpSpPr>
          <p:cNvPr id="18" name="Group 18">
            <a:extLst>
              <a:ext uri="{FF2B5EF4-FFF2-40B4-BE49-F238E27FC236}">
                <a16:creationId xmlns:a16="http://schemas.microsoft.com/office/drawing/2014/main" xmlns="" id="{0598D69E-4E96-A445-4378-74A278753EF7}"/>
              </a:ext>
            </a:extLst>
          </p:cNvPr>
          <p:cNvGrpSpPr/>
          <p:nvPr/>
        </p:nvGrpSpPr>
        <p:grpSpPr>
          <a:xfrm>
            <a:off x="152400" y="1562100"/>
            <a:ext cx="17180958" cy="7370114"/>
            <a:chOff x="0" y="-76200"/>
            <a:chExt cx="4828041" cy="832555"/>
          </a:xfrm>
        </p:grpSpPr>
        <p:sp>
          <p:nvSpPr>
            <p:cNvPr id="19" name="Freeform 19">
              <a:extLst>
                <a:ext uri="{FF2B5EF4-FFF2-40B4-BE49-F238E27FC236}">
                  <a16:creationId xmlns:a16="http://schemas.microsoft.com/office/drawing/2014/main" xmlns="" id="{E390A3AE-53C9-83B2-8211-42731B2913C7}"/>
                </a:ext>
              </a:extLst>
            </p:cNvPr>
            <p:cNvSpPr/>
            <p:nvPr/>
          </p:nvSpPr>
          <p:spPr>
            <a:xfrm>
              <a:off x="75548" y="0"/>
              <a:ext cx="2430602" cy="756355"/>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pPr marL="457200" lvl="0" indent="-457200">
                <a:lnSpc>
                  <a:spcPct val="107000"/>
                </a:lnSpc>
                <a:spcAft>
                  <a:spcPts val="800"/>
                </a:spcAft>
                <a:buFont typeface="+mj-lt"/>
                <a:buAutoNum type="arabicPeriod"/>
                <a:tabLst>
                  <a:tab pos="457200" algn="l"/>
                </a:tabLst>
              </a:pPr>
              <a:r>
                <a:rPr lang="en-ID" sz="1900" b="1" kern="100" dirty="0" err="1">
                  <a:effectLst/>
                  <a:latin typeface="Arial" panose="020B0604020202020204" pitchFamily="34" charset="0"/>
                  <a:ea typeface="Calibri" panose="020F0502020204030204" pitchFamily="34" charset="0"/>
                  <a:cs typeface="Arial" panose="020B0604020202020204" pitchFamily="34" charset="0"/>
                </a:rPr>
                <a:t>Aplikasi</a:t>
              </a:r>
              <a:r>
                <a:rPr lang="en-ID" sz="1900" b="1" kern="100" dirty="0">
                  <a:effectLst/>
                  <a:latin typeface="Arial" panose="020B0604020202020204" pitchFamily="34" charset="0"/>
                  <a:ea typeface="Calibri" panose="020F0502020204030204" pitchFamily="34" charset="0"/>
                  <a:cs typeface="Arial" panose="020B0604020202020204" pitchFamily="34" charset="0"/>
                </a:rPr>
                <a:t>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iPusOKI</a:t>
              </a:r>
              <a:r>
                <a:rPr lang="en-ID" sz="1900" b="1" kern="100" dirty="0">
                  <a:effectLst/>
                  <a:latin typeface="Arial" panose="020B0604020202020204" pitchFamily="34" charset="0"/>
                  <a:ea typeface="Calibri" panose="020F0502020204030204" pitchFamily="34" charset="0"/>
                  <a:cs typeface="Arial" panose="020B0604020202020204" pitchFamily="34" charset="0"/>
                </a:rPr>
                <a:t>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Meningkatkan</a:t>
              </a:r>
              <a:r>
                <a:rPr lang="en-ID" sz="1900" b="1" kern="100" dirty="0">
                  <a:effectLst/>
                  <a:latin typeface="Arial" panose="020B0604020202020204" pitchFamily="34" charset="0"/>
                  <a:ea typeface="Calibri" panose="020F0502020204030204" pitchFamily="34" charset="0"/>
                  <a:cs typeface="Arial" panose="020B0604020202020204" pitchFamily="34" charset="0"/>
                </a:rPr>
                <a:t>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Literasi</a:t>
              </a:r>
              <a:r>
                <a:rPr lang="en-ID" sz="1900" b="1" kern="100" dirty="0">
                  <a:effectLst/>
                  <a:latin typeface="Arial" panose="020B0604020202020204" pitchFamily="34" charset="0"/>
                  <a:ea typeface="Calibri" panose="020F0502020204030204" pitchFamily="34" charset="0"/>
                  <a:cs typeface="Arial" panose="020B0604020202020204" pitchFamily="34" charset="0"/>
                </a:rPr>
                <a:t>:</a:t>
              </a:r>
              <a:r>
                <a:rPr lang="en-ID" sz="1900" kern="100" dirty="0">
                  <a:effectLst/>
                  <a:latin typeface="Arial" panose="020B0604020202020204" pitchFamily="34" charset="0"/>
                  <a:ea typeface="Calibri" panose="020F0502020204030204" pitchFamily="34" charset="0"/>
                  <a:cs typeface="Arial" panose="020B0604020202020204" pitchFamily="34" charset="0"/>
                </a:rPr>
                <a:t/>
              </a:r>
              <a:br>
                <a:rPr lang="en-ID" sz="1900" kern="100" dirty="0">
                  <a:effectLst/>
                  <a:latin typeface="Arial" panose="020B0604020202020204" pitchFamily="34" charset="0"/>
                  <a:ea typeface="Calibri" panose="020F0502020204030204" pitchFamily="34" charset="0"/>
                  <a:cs typeface="Arial" panose="020B0604020202020204" pitchFamily="34" charset="0"/>
                </a:rPr>
              </a:br>
              <a:r>
                <a:rPr lang="en-ID" sz="1900" kern="100" dirty="0" err="1">
                  <a:effectLst/>
                  <a:latin typeface="Arial" panose="020B0604020202020204" pitchFamily="34" charset="0"/>
                  <a:ea typeface="Calibri" panose="020F0502020204030204" pitchFamily="34" charset="0"/>
                  <a:cs typeface="Arial" panose="020B0604020202020204" pitchFamily="34" charset="0"/>
                </a:rPr>
                <a:t>Aplikasi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ini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berhasil</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meningkatkan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literasi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masyarakat</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Kabupaten</a:t>
              </a:r>
              <a:r>
                <a:rPr lang="en-ID" sz="1900" kern="100" dirty="0">
                  <a:effectLst/>
                  <a:latin typeface="Arial" panose="020B0604020202020204" pitchFamily="34" charset="0"/>
                  <a:ea typeface="Calibri" panose="020F0502020204030204" pitchFamily="34" charset="0"/>
                  <a:cs typeface="Arial" panose="020B0604020202020204" pitchFamily="34" charset="0"/>
                </a:rPr>
                <a:t> OKI </a:t>
              </a:r>
              <a:r>
                <a:rPr lang="en-ID" sz="1900" kern="100" dirty="0" err="1">
                  <a:effectLst/>
                  <a:latin typeface="Arial" panose="020B0604020202020204" pitchFamily="34" charset="0"/>
                  <a:ea typeface="Calibri" panose="020F0502020204030204" pitchFamily="34" charset="0"/>
                  <a:cs typeface="Arial" panose="020B0604020202020204" pitchFamily="34" charset="0"/>
                </a:rPr>
                <a:t>dengan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memberikan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akses</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mudah</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ke</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buku</a:t>
              </a:r>
              <a:r>
                <a:rPr lang="en-ID" sz="1900" kern="100" dirty="0">
                  <a:effectLst/>
                  <a:latin typeface="Arial" panose="020B0604020202020204" pitchFamily="34" charset="0"/>
                  <a:ea typeface="Calibri" panose="020F0502020204030204" pitchFamily="34" charset="0"/>
                  <a:cs typeface="Arial" panose="020B0604020202020204" pitchFamily="34" charset="0"/>
                </a:rPr>
                <a:t> digital dan </a:t>
              </a:r>
              <a:r>
                <a:rPr lang="en-ID" sz="1900" kern="100" dirty="0" err="1">
                  <a:effectLst/>
                  <a:latin typeface="Arial" panose="020B0604020202020204" pitchFamily="34" charset="0"/>
                  <a:ea typeface="Calibri" panose="020F0502020204030204" pitchFamily="34" charset="0"/>
                  <a:cs typeface="Arial" panose="020B0604020202020204" pitchFamily="34" charset="0"/>
                </a:rPr>
                <a:t>sumber</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pendidikan</a:t>
              </a:r>
              <a:r>
                <a:rPr lang="en-ID" sz="1900" kern="100" dirty="0">
                  <a:effectLst/>
                  <a:latin typeface="Arial" panose="020B0604020202020204" pitchFamily="34" charset="0"/>
                  <a:ea typeface="Calibri" panose="020F0502020204030204" pitchFamily="34" charset="0"/>
                  <a:cs typeface="Arial" panose="020B0604020202020204" pitchFamily="34" charset="0"/>
                </a:rPr>
                <a:t>.</a:t>
              </a:r>
            </a:p>
            <a:p>
              <a:pPr marL="457200" lvl="0" indent="-457200">
                <a:lnSpc>
                  <a:spcPct val="107000"/>
                </a:lnSpc>
                <a:spcAft>
                  <a:spcPts val="800"/>
                </a:spcAft>
                <a:buFont typeface="+mj-lt"/>
                <a:buAutoNum type="arabicPeriod"/>
                <a:tabLst>
                  <a:tab pos="457200" algn="l"/>
                </a:tabLst>
              </a:pPr>
              <a:r>
                <a:rPr lang="en-ID" sz="1900" b="1" kern="100" dirty="0">
                  <a:effectLst/>
                  <a:latin typeface="Arial" panose="020B0604020202020204" pitchFamily="34" charset="0"/>
                  <a:ea typeface="Calibri" panose="020F0502020204030204" pitchFamily="34" charset="0"/>
                  <a:cs typeface="Arial" panose="020B0604020202020204" pitchFamily="34" charset="0"/>
                </a:rPr>
                <a:t>Peran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Teknologi</a:t>
              </a:r>
              <a:r>
                <a:rPr lang="en-ID" sz="1900" b="1" kern="100" dirty="0">
                  <a:effectLst/>
                  <a:latin typeface="Arial" panose="020B0604020202020204" pitchFamily="34" charset="0"/>
                  <a:ea typeface="Calibri" panose="020F0502020204030204" pitchFamily="34" charset="0"/>
                  <a:cs typeface="Arial" panose="020B0604020202020204" pitchFamily="34" charset="0"/>
                </a:rPr>
                <a:t>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dalam</a:t>
              </a:r>
              <a:r>
                <a:rPr lang="en-ID" sz="1900" b="1" kern="100" dirty="0">
                  <a:effectLst/>
                  <a:latin typeface="Arial" panose="020B0604020202020204" pitchFamily="34" charset="0"/>
                  <a:ea typeface="Calibri" panose="020F0502020204030204" pitchFamily="34" charset="0"/>
                  <a:cs typeface="Arial" panose="020B0604020202020204" pitchFamily="34" charset="0"/>
                </a:rPr>
                <a:t> Pendidikan:</a:t>
              </a:r>
              <a:r>
                <a:rPr lang="en-ID" sz="1900" kern="100" dirty="0">
                  <a:effectLst/>
                  <a:latin typeface="Arial" panose="020B0604020202020204" pitchFamily="34" charset="0"/>
                  <a:ea typeface="Calibri" panose="020F0502020204030204" pitchFamily="34" charset="0"/>
                  <a:cs typeface="Arial" panose="020B0604020202020204" pitchFamily="34" charset="0"/>
                </a:rPr>
                <a:t/>
              </a:r>
              <a:br>
                <a:rPr lang="en-ID" sz="1900" kern="100" dirty="0">
                  <a:effectLst/>
                  <a:latin typeface="Arial" panose="020B0604020202020204" pitchFamily="34" charset="0"/>
                  <a:ea typeface="Calibri" panose="020F0502020204030204" pitchFamily="34" charset="0"/>
                  <a:cs typeface="Arial" panose="020B0604020202020204" pitchFamily="34" charset="0"/>
                </a:rPr>
              </a:br>
              <a:r>
                <a:rPr lang="en-ID" sz="1900" kern="100" dirty="0" err="1">
                  <a:effectLst/>
                  <a:latin typeface="Arial" panose="020B0604020202020204" pitchFamily="34" charset="0"/>
                  <a:ea typeface="Calibri" panose="020F0502020204030204" pitchFamily="34" charset="0"/>
                  <a:cs typeface="Arial" panose="020B0604020202020204" pitchFamily="34" charset="0"/>
                </a:rPr>
                <a:t>Aplikasi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ini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memperkenalkan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masyarakat</a:t>
              </a:r>
              <a:r>
                <a:rPr lang="en-ID" sz="1900" kern="100" dirty="0">
                  <a:effectLst/>
                  <a:latin typeface="Arial" panose="020B0604020202020204" pitchFamily="34" charset="0"/>
                  <a:ea typeface="Calibri" panose="020F0502020204030204" pitchFamily="34" charset="0"/>
                  <a:cs typeface="Arial" panose="020B0604020202020204" pitchFamily="34" charset="0"/>
                </a:rPr>
                <a:t> pada </a:t>
              </a:r>
              <a:r>
                <a:rPr lang="en-ID" sz="1900" kern="100" dirty="0" err="1">
                  <a:effectLst/>
                  <a:latin typeface="Arial" panose="020B0604020202020204" pitchFamily="34" charset="0"/>
                  <a:ea typeface="Calibri" panose="020F0502020204030204" pitchFamily="34" charset="0"/>
                  <a:cs typeface="Arial" panose="020B0604020202020204" pitchFamily="34" charset="0"/>
                </a:rPr>
                <a:t>literasi</a:t>
              </a:r>
              <a:r>
                <a:rPr lang="en-ID" sz="1900" kern="100" dirty="0">
                  <a:effectLst/>
                  <a:latin typeface="Arial" panose="020B0604020202020204" pitchFamily="34" charset="0"/>
                  <a:ea typeface="Calibri" panose="020F0502020204030204" pitchFamily="34" charset="0"/>
                  <a:cs typeface="Arial" panose="020B0604020202020204" pitchFamily="34" charset="0"/>
                </a:rPr>
                <a:t> digital,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mengatasi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keterbatasan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akses</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bahan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bacaan</a:t>
              </a:r>
              <a:r>
                <a:rPr lang="en-ID" sz="1900" kern="100" dirty="0">
                  <a:effectLst/>
                  <a:latin typeface="Arial" panose="020B0604020202020204" pitchFamily="34" charset="0"/>
                  <a:ea typeface="Calibri" panose="020F0502020204030204" pitchFamily="34" charset="0"/>
                  <a:cs typeface="Arial" panose="020B0604020202020204" pitchFamily="34" charset="0"/>
                </a:rPr>
                <a:t>, dan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mendukung</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pengembangan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pendidikan</a:t>
              </a:r>
              <a:r>
                <a:rPr lang="en-ID" sz="1900" kern="100" dirty="0">
                  <a:effectLst/>
                  <a:latin typeface="Arial" panose="020B0604020202020204" pitchFamily="34" charset="0"/>
                  <a:ea typeface="Calibri" panose="020F0502020204030204" pitchFamily="34" charset="0"/>
                  <a:cs typeface="Arial" panose="020B0604020202020204" pitchFamily="34" charset="0"/>
                </a:rPr>
                <a:t> di </a:t>
              </a:r>
              <a:r>
                <a:rPr lang="en-ID" sz="1900" kern="100" dirty="0" err="1">
                  <a:effectLst/>
                  <a:latin typeface="Arial" panose="020B0604020202020204" pitchFamily="34" charset="0"/>
                  <a:ea typeface="Calibri" panose="020F0502020204030204" pitchFamily="34" charset="0"/>
                  <a:cs typeface="Arial" panose="020B0604020202020204" pitchFamily="34" charset="0"/>
                </a:rPr>
                <a:t>daerah</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terpencil</a:t>
              </a:r>
              <a:r>
                <a:rPr lang="en-ID" sz="1900" kern="100" dirty="0">
                  <a:effectLst/>
                  <a:latin typeface="Arial" panose="020B0604020202020204" pitchFamily="34" charset="0"/>
                  <a:ea typeface="Calibri" panose="020F0502020204030204" pitchFamily="34" charset="0"/>
                  <a:cs typeface="Arial" panose="020B0604020202020204" pitchFamily="34" charset="0"/>
                </a:rPr>
                <a:t>.</a:t>
              </a:r>
            </a:p>
            <a:p>
              <a:pPr marL="457200" lvl="0" indent="-457200">
                <a:lnSpc>
                  <a:spcPct val="107000"/>
                </a:lnSpc>
                <a:spcAft>
                  <a:spcPts val="800"/>
                </a:spcAft>
                <a:buFont typeface="+mj-lt"/>
                <a:buAutoNum type="arabicPeriod"/>
                <a:tabLst>
                  <a:tab pos="457200" algn="l"/>
                </a:tabLst>
              </a:pPr>
              <a:r>
                <a:rPr lang="en-ID" sz="1900" b="1" kern="100" dirty="0" err="1">
                  <a:effectLst/>
                  <a:latin typeface="Arial" panose="020B0604020202020204" pitchFamily="34" charset="0"/>
                  <a:ea typeface="Calibri" panose="020F0502020204030204" pitchFamily="34" charset="0"/>
                  <a:cs typeface="Arial" panose="020B0604020202020204" pitchFamily="34" charset="0"/>
                </a:rPr>
                <a:t>Kolaborasi</a:t>
              </a:r>
              <a:r>
                <a:rPr lang="en-ID" sz="1900" b="1" kern="100" dirty="0">
                  <a:effectLst/>
                  <a:latin typeface="Arial" panose="020B0604020202020204" pitchFamily="34" charset="0"/>
                  <a:ea typeface="Calibri" panose="020F0502020204030204" pitchFamily="34" charset="0"/>
                  <a:cs typeface="Arial" panose="020B0604020202020204" pitchFamily="34" charset="0"/>
                </a:rPr>
                <a:t> Antar Stakeholder:</a:t>
              </a:r>
              <a:r>
                <a:rPr lang="en-ID" sz="1900" kern="100" dirty="0">
                  <a:effectLst/>
                  <a:latin typeface="Arial" panose="020B0604020202020204" pitchFamily="34" charset="0"/>
                  <a:ea typeface="Calibri" panose="020F0502020204030204" pitchFamily="34" charset="0"/>
                  <a:cs typeface="Arial" panose="020B0604020202020204" pitchFamily="34" charset="0"/>
                </a:rPr>
                <a:t/>
              </a:r>
              <a:br>
                <a:rPr lang="en-ID" sz="1900" kern="100" dirty="0">
                  <a:effectLst/>
                  <a:latin typeface="Arial" panose="020B0604020202020204" pitchFamily="34" charset="0"/>
                  <a:ea typeface="Calibri" panose="020F0502020204030204" pitchFamily="34" charset="0"/>
                  <a:cs typeface="Arial" panose="020B0604020202020204" pitchFamily="34" charset="0"/>
                </a:rPr>
              </a:br>
              <a:r>
                <a:rPr lang="en-ID" sz="1900" kern="100" dirty="0" err="1">
                  <a:effectLst/>
                  <a:latin typeface="Arial" panose="020B0604020202020204" pitchFamily="34" charset="0"/>
                  <a:ea typeface="Calibri" panose="020F0502020204030204" pitchFamily="34" charset="0"/>
                  <a:cs typeface="Arial" panose="020B0604020202020204" pitchFamily="34" charset="0"/>
                </a:rPr>
                <a:t>Keberhasilan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proyek</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ini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ditopang</a:t>
              </a:r>
              <a:r>
                <a:rPr lang="en-ID" sz="1900" kern="100" dirty="0">
                  <a:effectLst/>
                  <a:latin typeface="Arial" panose="020B0604020202020204" pitchFamily="34" charset="0"/>
                  <a:ea typeface="Calibri" panose="020F0502020204030204" pitchFamily="34" charset="0"/>
                  <a:cs typeface="Arial" panose="020B0604020202020204" pitchFamily="34" charset="0"/>
                </a:rPr>
                <a:t> oleh </a:t>
              </a:r>
              <a:r>
                <a:rPr lang="en-ID" sz="1900" kern="100" dirty="0" err="1">
                  <a:effectLst/>
                  <a:latin typeface="Arial" panose="020B0604020202020204" pitchFamily="34" charset="0"/>
                  <a:ea typeface="Calibri" panose="020F0502020204030204" pitchFamily="34" charset="0"/>
                  <a:cs typeface="Arial" panose="020B0604020202020204" pitchFamily="34" charset="0"/>
                </a:rPr>
                <a:t>kolaborasi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antara</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pemerintah</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sektor</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swasta</a:t>
              </a:r>
              <a:r>
                <a:rPr lang="en-ID" sz="1900" kern="100" dirty="0">
                  <a:effectLst/>
                  <a:latin typeface="Arial" panose="020B0604020202020204" pitchFamily="34" charset="0"/>
                  <a:ea typeface="Calibri" panose="020F0502020204030204" pitchFamily="34" charset="0"/>
                  <a:cs typeface="Arial" panose="020B0604020202020204" pitchFamily="34" charset="0"/>
                </a:rPr>
                <a:t>, dan </a:t>
              </a:r>
              <a:r>
                <a:rPr lang="en-ID" sz="1900" kern="100" dirty="0" err="1">
                  <a:effectLst/>
                  <a:latin typeface="Arial" panose="020B0604020202020204" pitchFamily="34" charset="0"/>
                  <a:ea typeface="Calibri" panose="020F0502020204030204" pitchFamily="34" charset="0"/>
                  <a:cs typeface="Arial" panose="020B0604020202020204" pitchFamily="34" charset="0"/>
                </a:rPr>
                <a:t>masyarakat</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untuk</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mencapai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tujuan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bersama</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dalam</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meningkatkan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literasi</a:t>
              </a:r>
              <a:r>
                <a:rPr lang="en-ID" sz="1900" kern="100" dirty="0">
                  <a:effectLst/>
                  <a:latin typeface="Arial" panose="020B0604020202020204" pitchFamily="34" charset="0"/>
                  <a:ea typeface="Calibri" panose="020F0502020204030204" pitchFamily="34" charset="0"/>
                  <a:cs typeface="Arial" panose="020B0604020202020204" pitchFamily="34" charset="0"/>
                </a:rPr>
                <a:t>.</a:t>
              </a:r>
            </a:p>
            <a:p>
              <a:pPr marL="457200" lvl="0" indent="-457200">
                <a:lnSpc>
                  <a:spcPct val="107000"/>
                </a:lnSpc>
                <a:spcAft>
                  <a:spcPts val="800"/>
                </a:spcAft>
                <a:buFont typeface="+mj-lt"/>
                <a:buAutoNum type="arabicPeriod"/>
                <a:tabLst>
                  <a:tab pos="457200" algn="l"/>
                </a:tabLst>
              </a:pPr>
              <a:r>
                <a:rPr lang="en-ID" sz="1900" b="1" kern="100" dirty="0" err="1">
                  <a:effectLst/>
                  <a:latin typeface="Arial" panose="020B0604020202020204" pitchFamily="34" charset="0"/>
                  <a:ea typeface="Calibri" panose="020F0502020204030204" pitchFamily="34" charset="0"/>
                  <a:cs typeface="Arial" panose="020B0604020202020204" pitchFamily="34" charset="0"/>
                </a:rPr>
                <a:t>Pentingnya</a:t>
              </a:r>
              <a:r>
                <a:rPr lang="en-ID" sz="1900" b="1" kern="100" dirty="0">
                  <a:effectLst/>
                  <a:latin typeface="Arial" panose="020B0604020202020204" pitchFamily="34" charset="0"/>
                  <a:ea typeface="Calibri" panose="020F0502020204030204" pitchFamily="34" charset="0"/>
                  <a:cs typeface="Arial" panose="020B0604020202020204" pitchFamily="34" charset="0"/>
                </a:rPr>
                <a:t>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Kompetensi</a:t>
              </a:r>
              <a:r>
                <a:rPr lang="en-ID" sz="1900" b="1" kern="100" dirty="0">
                  <a:effectLst/>
                  <a:latin typeface="Arial" panose="020B0604020202020204" pitchFamily="34" charset="0"/>
                  <a:ea typeface="Calibri" panose="020F0502020204030204" pitchFamily="34" charset="0"/>
                  <a:cs typeface="Arial" panose="020B0604020202020204" pitchFamily="34" charset="0"/>
                </a:rPr>
                <a:t>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Pemerintah</a:t>
              </a:r>
              <a:r>
                <a:rPr lang="en-ID" sz="1900" b="1" kern="100" dirty="0">
                  <a:effectLst/>
                  <a:latin typeface="Arial" panose="020B0604020202020204" pitchFamily="34" charset="0"/>
                  <a:ea typeface="Calibri" panose="020F0502020204030204" pitchFamily="34" charset="0"/>
                  <a:cs typeface="Arial" panose="020B0604020202020204" pitchFamily="34" charset="0"/>
                </a:rPr>
                <a:t>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Lokal</a:t>
              </a:r>
              <a:r>
                <a:rPr lang="en-ID" sz="1900" b="1" kern="100" dirty="0">
                  <a:effectLst/>
                  <a:latin typeface="Arial" panose="020B0604020202020204" pitchFamily="34" charset="0"/>
                  <a:ea typeface="Calibri" panose="020F0502020204030204" pitchFamily="34" charset="0"/>
                  <a:cs typeface="Arial" panose="020B0604020202020204" pitchFamily="34" charset="0"/>
                </a:rPr>
                <a:t>:</a:t>
              </a:r>
              <a:r>
                <a:rPr lang="en-ID" sz="1900" kern="100" dirty="0">
                  <a:effectLst/>
                  <a:latin typeface="Arial" panose="020B0604020202020204" pitchFamily="34" charset="0"/>
                  <a:ea typeface="Calibri" panose="020F0502020204030204" pitchFamily="34" charset="0"/>
                  <a:cs typeface="Arial" panose="020B0604020202020204" pitchFamily="34" charset="0"/>
                </a:rPr>
                <a:t/>
              </a:r>
              <a:br>
                <a:rPr lang="en-ID" sz="1900" kern="100" dirty="0">
                  <a:effectLst/>
                  <a:latin typeface="Arial" panose="020B0604020202020204" pitchFamily="34" charset="0"/>
                  <a:ea typeface="Calibri" panose="020F0502020204030204" pitchFamily="34" charset="0"/>
                  <a:cs typeface="Arial" panose="020B0604020202020204" pitchFamily="34" charset="0"/>
                </a:rPr>
              </a:br>
              <a:r>
                <a:rPr lang="en-ID" sz="1900" kern="100" dirty="0" err="1">
                  <a:effectLst/>
                  <a:latin typeface="Arial" panose="020B0604020202020204" pitchFamily="34" charset="0"/>
                  <a:ea typeface="Calibri" panose="020F0502020204030204" pitchFamily="34" charset="0"/>
                  <a:cs typeface="Arial" panose="020B0604020202020204" pitchFamily="34" charset="0"/>
                </a:rPr>
                <a:t>Keberhasilan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aplikasi</a:t>
              </a:r>
              <a:r>
                <a:rPr lang="en-ID" sz="1900" kern="100" dirty="0">
                  <a:effectLst/>
                  <a:latin typeface="Arial" panose="020B0604020202020204" pitchFamily="34" charset="0"/>
                  <a:ea typeface="Calibri" panose="020F0502020204030204" pitchFamily="34" charset="0"/>
                  <a:cs typeface="Arial" panose="020B0604020202020204" pitchFamily="34" charset="0"/>
                </a:rPr>
                <a:t> sangat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bergantung</a:t>
              </a:r>
              <a:r>
                <a:rPr lang="en-ID" sz="1900" kern="100" dirty="0">
                  <a:effectLst/>
                  <a:latin typeface="Arial" panose="020B0604020202020204" pitchFamily="34" charset="0"/>
                  <a:ea typeface="Calibri" panose="020F0502020204030204" pitchFamily="34" charset="0"/>
                  <a:cs typeface="Arial" panose="020B0604020202020204" pitchFamily="34" charset="0"/>
                </a:rPr>
                <a:t> pada </a:t>
              </a:r>
              <a:r>
                <a:rPr lang="en-ID" sz="1900" kern="100" dirty="0" err="1">
                  <a:effectLst/>
                  <a:latin typeface="Arial" panose="020B0604020202020204" pitchFamily="34" charset="0"/>
                  <a:ea typeface="Calibri" panose="020F0502020204030204" pitchFamily="34" charset="0"/>
                  <a:cs typeface="Arial" panose="020B0604020202020204" pitchFamily="34" charset="0"/>
                </a:rPr>
                <a:t>keterampilan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teknis</a:t>
              </a:r>
              <a:r>
                <a:rPr lang="en-ID" sz="1900" kern="100" dirty="0">
                  <a:effectLst/>
                  <a:latin typeface="Arial" panose="020B0604020202020204" pitchFamily="34" charset="0"/>
                  <a:ea typeface="Calibri" panose="020F0502020204030204" pitchFamily="34" charset="0"/>
                  <a:cs typeface="Arial" panose="020B0604020202020204" pitchFamily="34" charset="0"/>
                </a:rPr>
                <a:t> dan </a:t>
              </a:r>
              <a:r>
                <a:rPr lang="en-ID" sz="1900" kern="100" dirty="0" err="1">
                  <a:effectLst/>
                  <a:latin typeface="Arial" panose="020B0604020202020204" pitchFamily="34" charset="0"/>
                  <a:ea typeface="Calibri" panose="020F0502020204030204" pitchFamily="34" charset="0"/>
                  <a:cs typeface="Arial" panose="020B0604020202020204" pitchFamily="34" charset="0"/>
                </a:rPr>
                <a:t>manajerial</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aparatur</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pemerintah</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dalam</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mengelola</a:t>
              </a:r>
              <a:r>
                <a:rPr lang="en-ID" sz="1900" kern="100" dirty="0">
                  <a:effectLst/>
                  <a:latin typeface="Arial" panose="020B0604020202020204" pitchFamily="34" charset="0"/>
                  <a:ea typeface="Calibri" panose="020F0502020204030204" pitchFamily="34" charset="0"/>
                  <a:cs typeface="Arial" panose="020B0604020202020204" pitchFamily="34" charset="0"/>
                </a:rPr>
                <a:t> dan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memelihara</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aplikasi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dengan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efisien</a:t>
              </a:r>
              <a:r>
                <a:rPr lang="en-ID" sz="1900" kern="100" dirty="0">
                  <a:effectLst/>
                  <a:latin typeface="Arial" panose="020B0604020202020204" pitchFamily="34" charset="0"/>
                  <a:ea typeface="Calibri" panose="020F0502020204030204" pitchFamily="34" charset="0"/>
                  <a:cs typeface="Arial" panose="020B0604020202020204" pitchFamily="34" charset="0"/>
                </a:rPr>
                <a:t>.</a:t>
              </a:r>
            </a:p>
            <a:p>
              <a:pPr marL="457200" lvl="0" indent="-457200">
                <a:lnSpc>
                  <a:spcPct val="107000"/>
                </a:lnSpc>
                <a:spcAft>
                  <a:spcPts val="800"/>
                </a:spcAft>
                <a:buFont typeface="+mj-lt"/>
                <a:buAutoNum type="arabicPeriod"/>
                <a:tabLst>
                  <a:tab pos="457200" algn="l"/>
                </a:tabLst>
              </a:pPr>
              <a:r>
                <a:rPr lang="en-ID" sz="1900" b="1" kern="100" dirty="0">
                  <a:effectLst/>
                  <a:latin typeface="Arial" panose="020B0604020202020204" pitchFamily="34" charset="0"/>
                  <a:ea typeface="Calibri" panose="020F0502020204030204" pitchFamily="34" charset="0"/>
                  <a:cs typeface="Arial" panose="020B0604020202020204" pitchFamily="34" charset="0"/>
                </a:rPr>
                <a:t>Fitur Ramah </a:t>
              </a:r>
              <a:r>
                <a:rPr lang="en-ID" sz="1900" b="1" kern="100" dirty="0" err="1">
                  <a:effectLst/>
                  <a:latin typeface="Arial" panose="020B0604020202020204" pitchFamily="34" charset="0"/>
                  <a:ea typeface="Calibri" panose="020F0502020204030204" pitchFamily="34" charset="0"/>
                  <a:cs typeface="Arial" panose="020B0604020202020204" pitchFamily="34" charset="0"/>
                </a:rPr>
                <a:t>Pengguna</a:t>
              </a:r>
              <a:r>
                <a:rPr lang="en-ID" sz="1900" b="1" kern="100" dirty="0">
                  <a:effectLst/>
                  <a:latin typeface="Arial" panose="020B0604020202020204" pitchFamily="34" charset="0"/>
                  <a:ea typeface="Calibri" panose="020F0502020204030204" pitchFamily="34" charset="0"/>
                  <a:cs typeface="Arial" panose="020B0604020202020204" pitchFamily="34" charset="0"/>
                </a:rPr>
                <a:t>:</a:t>
              </a:r>
              <a:r>
                <a:rPr lang="en-ID" sz="1900" kern="100" dirty="0">
                  <a:effectLst/>
                  <a:latin typeface="Arial" panose="020B0604020202020204" pitchFamily="34" charset="0"/>
                  <a:ea typeface="Calibri" panose="020F0502020204030204" pitchFamily="34" charset="0"/>
                  <a:cs typeface="Arial" panose="020B0604020202020204" pitchFamily="34" charset="0"/>
                </a:rPr>
                <a:t/>
              </a:r>
              <a:br>
                <a:rPr lang="en-ID" sz="1900" kern="100" dirty="0">
                  <a:effectLst/>
                  <a:latin typeface="Arial" panose="020B0604020202020204" pitchFamily="34" charset="0"/>
                  <a:ea typeface="Calibri" panose="020F0502020204030204" pitchFamily="34" charset="0"/>
                  <a:cs typeface="Arial" panose="020B0604020202020204" pitchFamily="34" charset="0"/>
                </a:rPr>
              </a:br>
              <a:r>
                <a:rPr lang="en-ID" sz="1900" kern="100" dirty="0" err="1">
                  <a:effectLst/>
                  <a:latin typeface="Arial" panose="020B0604020202020204" pitchFamily="34" charset="0"/>
                  <a:ea typeface="Calibri" panose="020F0502020204030204" pitchFamily="34" charset="0"/>
                  <a:cs typeface="Arial" panose="020B0604020202020204" pitchFamily="34" charset="0"/>
                </a:rPr>
                <a:t>Aplikasi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iPusOKI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dirancang</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dengan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fitur</a:t>
              </a:r>
              <a:r>
                <a:rPr lang="en-ID" sz="1900" kern="100" dirty="0">
                  <a:effectLst/>
                  <a:latin typeface="Arial" panose="020B0604020202020204" pitchFamily="34" charset="0"/>
                  <a:ea typeface="Calibri" panose="020F0502020204030204" pitchFamily="34" charset="0"/>
                  <a:cs typeface="Arial" panose="020B0604020202020204" pitchFamily="34" charset="0"/>
                </a:rPr>
                <a:t> yang </a:t>
              </a:r>
              <a:r>
                <a:rPr lang="en-ID" sz="1900" kern="100" dirty="0" err="1">
                  <a:effectLst/>
                  <a:latin typeface="Arial" panose="020B0604020202020204" pitchFamily="34" charset="0"/>
                  <a:ea typeface="Calibri" panose="020F0502020204030204" pitchFamily="34" charset="0"/>
                  <a:cs typeface="Arial" panose="020B0604020202020204" pitchFamily="34" charset="0"/>
                </a:rPr>
                <a:t>mudah</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digunakan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seperti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pilihan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bahasa</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lokal</a:t>
              </a:r>
              <a:r>
                <a:rPr lang="en-ID" sz="1900" kern="100" dirty="0">
                  <a:effectLst/>
                  <a:latin typeface="Arial" panose="020B0604020202020204" pitchFamily="34" charset="0"/>
                  <a:ea typeface="Calibri" panose="020F0502020204030204" pitchFamily="34" charset="0"/>
                  <a:cs typeface="Arial" panose="020B0604020202020204" pitchFamily="34" charset="0"/>
                </a:rPr>
                <a:t> dan audio, </a:t>
              </a:r>
              <a:r>
                <a:rPr lang="en-ID" sz="1900" kern="100" dirty="0" err="1">
                  <a:effectLst/>
                  <a:latin typeface="Arial" panose="020B0604020202020204" pitchFamily="34" charset="0"/>
                  <a:ea typeface="Calibri" panose="020F0502020204030204" pitchFamily="34" charset="0"/>
                  <a:cs typeface="Arial" panose="020B0604020202020204" pitchFamily="34" charset="0"/>
                </a:rPr>
                <a:t>untuk</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menjangkau</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masyarakat</a:t>
              </a:r>
              <a:r>
                <a:rPr lang="en-ID" sz="1900" kern="100" dirty="0">
                  <a:effectLst/>
                  <a:latin typeface="Arial" panose="020B0604020202020204" pitchFamily="34" charset="0"/>
                  <a:ea typeface="Calibri" panose="020F0502020204030204" pitchFamily="34" charset="0"/>
                  <a:cs typeface="Arial" panose="020B0604020202020204" pitchFamily="34" charset="0"/>
                </a:rPr>
                <a:t> yang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memiliki</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keterbatasan</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dalam</a:t>
              </a:r>
              <a:r>
                <a:rPr lang="en-ID" sz="1900" kern="100" dirty="0">
                  <a:effectLst/>
                  <a:latin typeface="Arial" panose="020B0604020202020204" pitchFamily="34" charset="0"/>
                  <a:ea typeface="Calibri" panose="020F0502020204030204" pitchFamily="34" charset="0"/>
                  <a:cs typeface="Arial" panose="020B0604020202020204" pitchFamily="34" charset="0"/>
                </a:rPr>
                <a:t> </a:t>
              </a:r>
              <a:r>
                <a:rPr lang="en-ID" sz="1900" kern="100" dirty="0" err="1">
                  <a:effectLst/>
                  <a:latin typeface="Arial" panose="020B0604020202020204" pitchFamily="34" charset="0"/>
                  <a:ea typeface="Calibri" panose="020F0502020204030204" pitchFamily="34" charset="0"/>
                  <a:cs typeface="Arial" panose="020B0604020202020204" pitchFamily="34" charset="0"/>
                </a:rPr>
                <a:t>membaca</a:t>
              </a:r>
              <a:r>
                <a:rPr lang="en-ID" sz="1900" kern="100" dirty="0">
                  <a:effectLst/>
                  <a:latin typeface="Arial" panose="020B0604020202020204" pitchFamily="34" charset="0"/>
                  <a:ea typeface="Calibri" panose="020F0502020204030204" pitchFamily="34" charset="0"/>
                  <a:cs typeface="Arial" panose="020B0604020202020204" pitchFamily="34" charset="0"/>
                </a:rPr>
                <a:t>.</a:t>
              </a:r>
            </a:p>
          </p:txBody>
        </p:sp>
        <p:sp>
          <p:nvSpPr>
            <p:cNvPr id="20" name="TextBox 20">
              <a:extLst>
                <a:ext uri="{FF2B5EF4-FFF2-40B4-BE49-F238E27FC236}">
                  <a16:creationId xmlns:a16="http://schemas.microsoft.com/office/drawing/2014/main" xmlns="" id="{004EA3E9-3738-1317-BF8E-A2444DDC817B}"/>
                </a:ext>
              </a:extLst>
            </p:cNvPr>
            <p:cNvSpPr txBox="1"/>
            <p:nvPr/>
          </p:nvSpPr>
          <p:spPr>
            <a:xfrm>
              <a:off x="0" y="-76200"/>
              <a:ext cx="4828041" cy="809136"/>
            </a:xfrm>
            <a:prstGeom prst="rect">
              <a:avLst/>
            </a:prstGeom>
          </p:spPr>
          <p:txBody>
            <a:bodyPr lIns="50800" tIns="50800" rIns="50800" bIns="50800" rtlCol="0" anchor="ctr"/>
            <a:lstStyle/>
            <a:p>
              <a:pPr algn="ctr">
                <a:lnSpc>
                  <a:spcPts val="2799"/>
                </a:lnSpc>
              </a:pPr>
              <a:endParaRPr/>
            </a:p>
          </p:txBody>
        </p:sp>
      </p:grpSp>
      <p:sp>
        <p:nvSpPr>
          <p:cNvPr id="22" name="Freeform 19">
            <a:extLst>
              <a:ext uri="{FF2B5EF4-FFF2-40B4-BE49-F238E27FC236}">
                <a16:creationId xmlns:a16="http://schemas.microsoft.com/office/drawing/2014/main" xmlns="" id="{29E12B58-519C-0737-F594-7BA18B6D7A18}"/>
              </a:ext>
            </a:extLst>
          </p:cNvPr>
          <p:cNvSpPr/>
          <p:nvPr/>
        </p:nvSpPr>
        <p:spPr>
          <a:xfrm>
            <a:off x="9350792" y="2247900"/>
            <a:ext cx="8175208" cy="6769469"/>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pPr>
              <a:lnSpc>
                <a:spcPct val="107000"/>
              </a:lnSpc>
              <a:spcAft>
                <a:spcPts val="800"/>
              </a:spcAft>
              <a:tabLst>
                <a:tab pos="457200" algn="l"/>
              </a:tabLst>
            </a:pP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6.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Penyuluhan</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Sosialisasi</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r>
            <a:br>
              <a:rPr lang="en-ID" sz="2000" kern="100" dirty="0">
                <a:effectLst/>
                <a:latin typeface="Arial" panose="020B0604020202020204" pitchFamily="34" charset="0"/>
                <a:ea typeface="Calibri" panose="020F0502020204030204" pitchFamily="34" charset="0"/>
                <a:cs typeface="Times New Roman" panose="02020603050405020304" pitchFamily="18" charset="0"/>
              </a:rPr>
            </a:b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Sosialisasi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yang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dilakukan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secara</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langsung</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melalui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media digital sangat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penting</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untuk</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memastikan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masyarakat</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memahami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memanfaatkan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aplikasi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ini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a:t>
            </a:r>
            <a:endParaRPr lang="en-ID"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7.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Evaluasi</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Pemeliharaan</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Berkelanjutan</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r>
            <a:br>
              <a:rPr lang="en-ID" sz="2000" kern="100" dirty="0">
                <a:effectLst/>
                <a:latin typeface="Arial" panose="020B0604020202020204" pitchFamily="34" charset="0"/>
                <a:ea typeface="Calibri" panose="020F0502020204030204" pitchFamily="34" charset="0"/>
                <a:cs typeface="Times New Roman" panose="02020603050405020304" pitchFamily="18" charset="0"/>
              </a:rPr>
            </a:b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Evaluasi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perbaikan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aplikasi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secara</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rutin sangat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diperlukan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untuk</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menjaga</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relevansi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kepuasan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pengguna</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di masa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depan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a:t>
            </a:r>
            <a:endParaRPr lang="en-ID" sz="2000"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D" sz="2000" b="1" kern="100" dirty="0">
                <a:effectLst/>
                <a:latin typeface="Calibri" panose="020F0502020204030204" pitchFamily="34" charset="0"/>
                <a:ea typeface="Calibri" panose="020F0502020204030204" pitchFamily="34" charset="0"/>
                <a:cs typeface="Times New Roman" panose="02020603050405020304" pitchFamily="18" charset="0"/>
              </a:rPr>
              <a:t>8.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Dampak</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Jangka</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 Panjang:</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r>
            <a:br>
              <a:rPr lang="en-ID" sz="2000" kern="100" dirty="0">
                <a:effectLst/>
                <a:latin typeface="Arial" panose="020B0604020202020204" pitchFamily="34" charset="0"/>
                <a:ea typeface="Calibri" panose="020F0502020204030204" pitchFamily="34" charset="0"/>
                <a:cs typeface="Times New Roman" panose="02020603050405020304" pitchFamily="18" charset="0"/>
              </a:rPr>
            </a:b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Aplikasi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iPusOKI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diharapkan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menjadi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solusi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berkelanjutan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dalam</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meningkatkan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kualitas</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pendidikan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di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daerah</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terpencil</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menjadi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model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untuk</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daerah</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lain.</a:t>
            </a:r>
            <a:endParaRPr lang="en-ID"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9.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Pengelolaan</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 yang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Efektif</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r>
            <a:br>
              <a:rPr lang="en-ID" sz="2000" kern="100" dirty="0">
                <a:effectLst/>
                <a:latin typeface="Arial" panose="020B0604020202020204" pitchFamily="34" charset="0"/>
                <a:ea typeface="Calibri" panose="020F0502020204030204" pitchFamily="34" charset="0"/>
                <a:cs typeface="Times New Roman" panose="02020603050405020304" pitchFamily="18" charset="0"/>
              </a:rPr>
            </a:b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Pengelolaan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yang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baik</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evaluasi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berkelanjutan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memastikan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aplikasi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ini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tetap</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relevan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memberikan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dampak</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positif</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yang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maksimal</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bagi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masyarakat</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OKI.</a:t>
            </a:r>
            <a:endParaRPr lang="en-ID"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10.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Keberlanjutan</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b="1" kern="100" dirty="0" err="1">
                <a:effectLst/>
                <a:latin typeface="Arial" panose="020B0604020202020204" pitchFamily="34" charset="0"/>
                <a:ea typeface="Calibri" panose="020F0502020204030204" pitchFamily="34" charset="0"/>
                <a:cs typeface="Times New Roman" panose="02020603050405020304" pitchFamily="18" charset="0"/>
              </a:rPr>
              <a:t>Proyek</a:t>
            </a:r>
            <a:r>
              <a:rPr lang="en-ID" sz="2000" b="1" kern="100" dirty="0">
                <a:effectLst/>
                <a:latin typeface="Arial" panose="020B0604020202020204" pitchFamily="34" charset="0"/>
                <a:ea typeface="Calibri" panose="020F0502020204030204" pitchFamily="34" charset="0"/>
                <a:cs typeface="Times New Roman" panose="02020603050405020304" pitchFamily="18" charset="0"/>
              </a:rPr>
              <a:t>:</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r>
            <a:br>
              <a:rPr lang="en-ID" sz="2000" kern="100" dirty="0">
                <a:effectLst/>
                <a:latin typeface="Arial" panose="020B0604020202020204" pitchFamily="34" charset="0"/>
                <a:ea typeface="Calibri" panose="020F0502020204030204" pitchFamily="34" charset="0"/>
                <a:cs typeface="Times New Roman" panose="02020603050405020304" pitchFamily="18" charset="0"/>
              </a:rPr>
            </a:b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Untuk</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memastikan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kelangsungan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aplikasi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pentingnya</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pendanaan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yang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berkelanjutan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dan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kerjasama</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dengan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berbagai</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pihak</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baik</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pemerintah</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maupun</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sektor</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 </a:t>
            </a:r>
            <a:r>
              <a:rPr lang="en-ID" sz="2000" kern="100" dirty="0" err="1">
                <a:effectLst/>
                <a:latin typeface="Arial" panose="020B0604020202020204" pitchFamily="34" charset="0"/>
                <a:ea typeface="Calibri" panose="020F0502020204030204" pitchFamily="34" charset="0"/>
                <a:cs typeface="Times New Roman" panose="02020603050405020304" pitchFamily="18" charset="0"/>
              </a:rPr>
              <a:t>swasta</a:t>
            </a:r>
            <a:r>
              <a:rPr lang="en-ID" sz="2000" kern="100" dirty="0">
                <a:effectLst/>
                <a:latin typeface="Arial" panose="020B0604020202020204" pitchFamily="34" charset="0"/>
                <a:ea typeface="Calibri" panose="020F0502020204030204" pitchFamily="34" charset="0"/>
                <a:cs typeface="Times New Roman" panose="02020603050405020304" pitchFamily="18" charset="0"/>
              </a:rPr>
              <a:t>.</a:t>
            </a:r>
            <a:endParaRPr lang="en-ID"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2.png">
            <a:extLst>
              <a:ext uri="{FF2B5EF4-FFF2-40B4-BE49-F238E27FC236}">
                <a16:creationId xmlns:a16="http://schemas.microsoft.com/office/drawing/2014/main" xmlns="" id="{F5B91116-0868-C514-5769-AF21131DA11A}"/>
              </a:ext>
            </a:extLst>
          </p:cNvPr>
          <p:cNvPicPr/>
          <p:nvPr/>
        </p:nvPicPr>
        <p:blipFill>
          <a:blip r:embed="rId8"/>
          <a:srcRect/>
          <a:stretch>
            <a:fillRect/>
          </a:stretch>
        </p:blipFill>
        <p:spPr>
          <a:xfrm>
            <a:off x="16001916" y="378861"/>
            <a:ext cx="1645920" cy="979170"/>
          </a:xfrm>
          <a:prstGeom prst="rect">
            <a:avLst/>
          </a:prstGeom>
          <a:ln/>
        </p:spPr>
      </p:pic>
      <p:pic>
        <p:nvPicPr>
          <p:cNvPr id="11" name="Picture 10">
            <a:extLst>
              <a:ext uri="{FF2B5EF4-FFF2-40B4-BE49-F238E27FC236}">
                <a16:creationId xmlns:a16="http://schemas.microsoft.com/office/drawing/2014/main" xmlns="" id="{423157C3-52D1-56C1-380E-31A0FE304826}"/>
              </a:ext>
            </a:extLst>
          </p:cNvPr>
          <p:cNvPicPr>
            <a:picLocks noChangeAspect="1"/>
          </p:cNvPicPr>
          <p:nvPr/>
        </p:nvPicPr>
        <p:blipFill>
          <a:blip r:embed="rId9"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8363931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B5D467B-6AE4-9534-1249-B56B377ECF6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xmlns="" id="{E1D8B541-6AD7-3FE5-897D-31749374EFD2}"/>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a:extLst>
              <a:ext uri="{FF2B5EF4-FFF2-40B4-BE49-F238E27FC236}">
                <a16:creationId xmlns:a16="http://schemas.microsoft.com/office/drawing/2014/main" xmlns="" id="{17EF6E13-9BD2-BD7C-D530-70FE72E53DEE}"/>
              </a:ext>
            </a:extLst>
          </p:cNvPr>
          <p:cNvSpPr/>
          <p:nvPr/>
        </p:nvSpPr>
        <p:spPr>
          <a:xfrm rot="10491015" flipH="1">
            <a:off x="-348146" y="-30601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4" name="Freeform 4">
            <a:extLst>
              <a:ext uri="{FF2B5EF4-FFF2-40B4-BE49-F238E27FC236}">
                <a16:creationId xmlns:a16="http://schemas.microsoft.com/office/drawing/2014/main" xmlns="" id="{79B917FD-4CC7-3D54-9848-2DD7646E6411}"/>
              </a:ext>
            </a:extLst>
          </p:cNvPr>
          <p:cNvSpPr/>
          <p:nvPr/>
        </p:nvSpPr>
        <p:spPr>
          <a:xfrm rot="10182178" flipH="1">
            <a:off x="6213538" y="-2613095"/>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5" name="Freeform 5">
            <a:extLst>
              <a:ext uri="{FF2B5EF4-FFF2-40B4-BE49-F238E27FC236}">
                <a16:creationId xmlns:a16="http://schemas.microsoft.com/office/drawing/2014/main" xmlns="" id="{0DDCA88A-A39F-9F3D-5E33-651D05164B1F}"/>
              </a:ext>
            </a:extLst>
          </p:cNvPr>
          <p:cNvSpPr/>
          <p:nvPr/>
        </p:nvSpPr>
        <p:spPr>
          <a:xfrm rot="10182178" flipH="1">
            <a:off x="7793156" y="-735224"/>
            <a:ext cx="12145959" cy="3527848"/>
          </a:xfrm>
          <a:custGeom>
            <a:avLst/>
            <a:gdLst/>
            <a:ahLst/>
            <a:cxnLst/>
            <a:rect l="l" t="t" r="r" b="b"/>
            <a:pathLst>
              <a:path w="12145959" h="3527848">
                <a:moveTo>
                  <a:pt x="12145959" y="0"/>
                </a:moveTo>
                <a:lnTo>
                  <a:pt x="0" y="0"/>
                </a:lnTo>
                <a:lnTo>
                  <a:pt x="0" y="3527848"/>
                </a:lnTo>
                <a:lnTo>
                  <a:pt x="12145959" y="3527848"/>
                </a:lnTo>
                <a:lnTo>
                  <a:pt x="12145959" y="0"/>
                </a:lnTo>
                <a:close/>
              </a:path>
            </a:pathLst>
          </a:custGeom>
          <a:blipFill>
            <a:blip r:embed="rId3"/>
            <a:stretch>
              <a:fillRect t="-96674"/>
            </a:stretch>
          </a:blipFill>
        </p:spPr>
      </p:sp>
      <p:sp>
        <p:nvSpPr>
          <p:cNvPr id="7" name="Freeform 7">
            <a:extLst>
              <a:ext uri="{FF2B5EF4-FFF2-40B4-BE49-F238E27FC236}">
                <a16:creationId xmlns:a16="http://schemas.microsoft.com/office/drawing/2014/main" xmlns="" id="{D3A7A0CF-307C-D2F8-2C12-610183EB20A9}"/>
              </a:ext>
            </a:extLst>
          </p:cNvPr>
          <p:cNvSpPr/>
          <p:nvPr/>
        </p:nvSpPr>
        <p:spPr>
          <a:xfrm rot="-248081">
            <a:off x="7793156" y="8523076"/>
            <a:ext cx="12145959" cy="3527848"/>
          </a:xfrm>
          <a:custGeom>
            <a:avLst/>
            <a:gdLst/>
            <a:ahLst/>
            <a:cxnLst/>
            <a:rect l="l" t="t" r="r" b="b"/>
            <a:pathLst>
              <a:path w="12145959" h="3527848">
                <a:moveTo>
                  <a:pt x="0" y="0"/>
                </a:moveTo>
                <a:lnTo>
                  <a:pt x="12145959" y="0"/>
                </a:lnTo>
                <a:lnTo>
                  <a:pt x="12145959" y="3527848"/>
                </a:lnTo>
                <a:lnTo>
                  <a:pt x="0" y="3527848"/>
                </a:lnTo>
                <a:lnTo>
                  <a:pt x="0" y="0"/>
                </a:lnTo>
                <a:close/>
              </a:path>
            </a:pathLst>
          </a:custGeom>
          <a:blipFill>
            <a:blip r:embed="rId3"/>
            <a:stretch>
              <a:fillRect t="-96674"/>
            </a:stretch>
          </a:blipFill>
        </p:spPr>
      </p:sp>
      <p:grpSp>
        <p:nvGrpSpPr>
          <p:cNvPr id="8" name="Group 8">
            <a:extLst>
              <a:ext uri="{FF2B5EF4-FFF2-40B4-BE49-F238E27FC236}">
                <a16:creationId xmlns:a16="http://schemas.microsoft.com/office/drawing/2014/main" xmlns="" id="{0CD05812-0BFC-CC6F-61DC-DCD68F2DAF0C}"/>
              </a:ext>
            </a:extLst>
          </p:cNvPr>
          <p:cNvGrpSpPr/>
          <p:nvPr/>
        </p:nvGrpSpPr>
        <p:grpSpPr>
          <a:xfrm>
            <a:off x="0" y="1943099"/>
            <a:ext cx="18288000" cy="7453967"/>
            <a:chOff x="0" y="0"/>
            <a:chExt cx="7301857" cy="2739742"/>
          </a:xfrm>
        </p:grpSpPr>
        <p:sp>
          <p:nvSpPr>
            <p:cNvPr id="9" name="Freeform 9">
              <a:extLst>
                <a:ext uri="{FF2B5EF4-FFF2-40B4-BE49-F238E27FC236}">
                  <a16:creationId xmlns:a16="http://schemas.microsoft.com/office/drawing/2014/main" xmlns="" id="{D5CA65A5-C67A-35B9-0326-B7586CEEDCB5}"/>
                </a:ext>
              </a:extLst>
            </p:cNvPr>
            <p:cNvSpPr/>
            <p:nvPr/>
          </p:nvSpPr>
          <p:spPr>
            <a:xfrm>
              <a:off x="0" y="0"/>
              <a:ext cx="7301857" cy="2739741"/>
            </a:xfrm>
            <a:custGeom>
              <a:avLst/>
              <a:gdLst/>
              <a:ahLst/>
              <a:cxnLst/>
              <a:rect l="l" t="t" r="r" b="b"/>
              <a:pathLst>
                <a:path w="7301857" h="2739741">
                  <a:moveTo>
                    <a:pt x="5927" y="0"/>
                  </a:moveTo>
                  <a:lnTo>
                    <a:pt x="7295931" y="0"/>
                  </a:lnTo>
                  <a:cubicBezTo>
                    <a:pt x="7297503" y="0"/>
                    <a:pt x="7299010" y="624"/>
                    <a:pt x="7300122" y="1736"/>
                  </a:cubicBezTo>
                  <a:cubicBezTo>
                    <a:pt x="7301233" y="2847"/>
                    <a:pt x="7301857" y="4355"/>
                    <a:pt x="7301857" y="5927"/>
                  </a:cubicBezTo>
                  <a:lnTo>
                    <a:pt x="7301857" y="2733815"/>
                  </a:lnTo>
                  <a:cubicBezTo>
                    <a:pt x="7301857" y="2737088"/>
                    <a:pt x="7299204" y="2739741"/>
                    <a:pt x="7295931" y="2739741"/>
                  </a:cubicBezTo>
                  <a:lnTo>
                    <a:pt x="5927" y="2739741"/>
                  </a:lnTo>
                  <a:cubicBezTo>
                    <a:pt x="2653" y="2739741"/>
                    <a:pt x="0" y="2737088"/>
                    <a:pt x="0" y="2733815"/>
                  </a:cubicBezTo>
                  <a:lnTo>
                    <a:pt x="0" y="5927"/>
                  </a:lnTo>
                  <a:cubicBezTo>
                    <a:pt x="0" y="2653"/>
                    <a:pt x="2653" y="0"/>
                    <a:pt x="5927" y="0"/>
                  </a:cubicBezTo>
                  <a:close/>
                </a:path>
              </a:pathLst>
            </a:custGeom>
            <a:solidFill>
              <a:srgbClr val="F5EDD9"/>
            </a:solidFill>
          </p:spPr>
        </p:sp>
        <p:sp>
          <p:nvSpPr>
            <p:cNvPr id="10" name="TextBox 10">
              <a:extLst>
                <a:ext uri="{FF2B5EF4-FFF2-40B4-BE49-F238E27FC236}">
                  <a16:creationId xmlns:a16="http://schemas.microsoft.com/office/drawing/2014/main" xmlns="" id="{81D537E6-B6DE-AF8E-7DA4-5CF6F1D28A44}"/>
                </a:ext>
              </a:extLst>
            </p:cNvPr>
            <p:cNvSpPr txBox="1"/>
            <p:nvPr/>
          </p:nvSpPr>
          <p:spPr>
            <a:xfrm>
              <a:off x="0" y="-76200"/>
              <a:ext cx="7301857" cy="2815942"/>
            </a:xfrm>
            <a:prstGeom prst="rect">
              <a:avLst/>
            </a:prstGeom>
          </p:spPr>
          <p:txBody>
            <a:bodyPr lIns="50800" tIns="50800" rIns="50800" bIns="50800" rtlCol="0" anchor="ctr"/>
            <a:lstStyle/>
            <a:p>
              <a:pPr algn="ctr">
                <a:lnSpc>
                  <a:spcPts val="2799"/>
                </a:lnSpc>
              </a:pPr>
              <a:endParaRPr/>
            </a:p>
          </p:txBody>
        </p:sp>
      </p:grpSp>
      <p:sp>
        <p:nvSpPr>
          <p:cNvPr id="13" name="Freeform 13">
            <a:extLst>
              <a:ext uri="{FF2B5EF4-FFF2-40B4-BE49-F238E27FC236}">
                <a16:creationId xmlns:a16="http://schemas.microsoft.com/office/drawing/2014/main" xmlns="" id="{8C532ACF-EC56-E791-59C8-3F99A26CD0E5}"/>
              </a:ext>
            </a:extLst>
          </p:cNvPr>
          <p:cNvSpPr/>
          <p:nvPr/>
        </p:nvSpPr>
        <p:spPr>
          <a:xfrm rot="696389">
            <a:off x="15379452" y="58650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4"/>
            <a:stretch>
              <a:fillRect/>
            </a:stretch>
          </a:blipFill>
        </p:spPr>
      </p:sp>
      <p:sp>
        <p:nvSpPr>
          <p:cNvPr id="14" name="Freeform 14">
            <a:extLst>
              <a:ext uri="{FF2B5EF4-FFF2-40B4-BE49-F238E27FC236}">
                <a16:creationId xmlns:a16="http://schemas.microsoft.com/office/drawing/2014/main" xmlns="" id="{F7F7168C-C9F8-9695-474F-6296F3337D92}"/>
              </a:ext>
            </a:extLst>
          </p:cNvPr>
          <p:cNvSpPr/>
          <p:nvPr/>
        </p:nvSpPr>
        <p:spPr>
          <a:xfrm rot="20892660">
            <a:off x="16578360" y="263254"/>
            <a:ext cx="2576792" cy="3610217"/>
          </a:xfrm>
          <a:custGeom>
            <a:avLst/>
            <a:gdLst/>
            <a:ahLst/>
            <a:cxnLst/>
            <a:rect l="l" t="t" r="r" b="b"/>
            <a:pathLst>
              <a:path w="2576792" h="3610217">
                <a:moveTo>
                  <a:pt x="0" y="0"/>
                </a:moveTo>
                <a:lnTo>
                  <a:pt x="2576792" y="0"/>
                </a:lnTo>
                <a:lnTo>
                  <a:pt x="2576792" y="3610217"/>
                </a:lnTo>
                <a:lnTo>
                  <a:pt x="0" y="3610217"/>
                </a:lnTo>
                <a:lnTo>
                  <a:pt x="0" y="0"/>
                </a:lnTo>
                <a:close/>
              </a:path>
            </a:pathLst>
          </a:custGeom>
          <a:blipFill>
            <a:blip r:embed="rId5"/>
            <a:stretch>
              <a:fillRect/>
            </a:stretch>
          </a:blipFill>
        </p:spPr>
      </p:sp>
      <p:sp>
        <p:nvSpPr>
          <p:cNvPr id="15" name="Freeform 15">
            <a:extLst>
              <a:ext uri="{FF2B5EF4-FFF2-40B4-BE49-F238E27FC236}">
                <a16:creationId xmlns:a16="http://schemas.microsoft.com/office/drawing/2014/main" xmlns="" id="{F8B6B266-D2B5-6D74-D16C-B5BE13A00191}"/>
              </a:ext>
            </a:extLst>
          </p:cNvPr>
          <p:cNvSpPr/>
          <p:nvPr/>
        </p:nvSpPr>
        <p:spPr>
          <a:xfrm>
            <a:off x="17408260" y="1544017"/>
            <a:ext cx="748798" cy="770369"/>
          </a:xfrm>
          <a:custGeom>
            <a:avLst/>
            <a:gdLst/>
            <a:ahLst/>
            <a:cxnLst/>
            <a:rect l="l" t="t" r="r" b="b"/>
            <a:pathLst>
              <a:path w="748798" h="770369">
                <a:moveTo>
                  <a:pt x="0" y="0"/>
                </a:moveTo>
                <a:lnTo>
                  <a:pt x="748798" y="0"/>
                </a:lnTo>
                <a:lnTo>
                  <a:pt x="748798" y="770369"/>
                </a:lnTo>
                <a:lnTo>
                  <a:pt x="0" y="770369"/>
                </a:lnTo>
                <a:lnTo>
                  <a:pt x="0" y="0"/>
                </a:lnTo>
                <a:close/>
              </a:path>
            </a:pathLst>
          </a:custGeom>
          <a:blipFill>
            <a:blip r:embed="rId6"/>
            <a:stretch>
              <a:fillRect/>
            </a:stretch>
          </a:blipFill>
        </p:spPr>
      </p:sp>
      <p:sp>
        <p:nvSpPr>
          <p:cNvPr id="16" name="Freeform 16">
            <a:extLst>
              <a:ext uri="{FF2B5EF4-FFF2-40B4-BE49-F238E27FC236}">
                <a16:creationId xmlns:a16="http://schemas.microsoft.com/office/drawing/2014/main" xmlns="" id="{23398352-756B-D89E-508C-4244CD14A5FE}"/>
              </a:ext>
            </a:extLst>
          </p:cNvPr>
          <p:cNvSpPr/>
          <p:nvPr/>
        </p:nvSpPr>
        <p:spPr>
          <a:xfrm>
            <a:off x="-498898" y="8270463"/>
            <a:ext cx="3055196" cy="1126604"/>
          </a:xfrm>
          <a:custGeom>
            <a:avLst/>
            <a:gdLst/>
            <a:ahLst/>
            <a:cxnLst/>
            <a:rect l="l" t="t" r="r" b="b"/>
            <a:pathLst>
              <a:path w="3055196" h="1126604">
                <a:moveTo>
                  <a:pt x="0" y="0"/>
                </a:moveTo>
                <a:lnTo>
                  <a:pt x="3055196" y="0"/>
                </a:lnTo>
                <a:lnTo>
                  <a:pt x="3055196" y="1126604"/>
                </a:lnTo>
                <a:lnTo>
                  <a:pt x="0" y="1126604"/>
                </a:lnTo>
                <a:lnTo>
                  <a:pt x="0" y="0"/>
                </a:lnTo>
                <a:close/>
              </a:path>
            </a:pathLst>
          </a:custGeom>
          <a:blipFill>
            <a:blip r:embed="rId7"/>
            <a:stretch>
              <a:fillRect/>
            </a:stretch>
          </a:blipFill>
        </p:spPr>
      </p:sp>
      <p:sp>
        <p:nvSpPr>
          <p:cNvPr id="17" name="TextBox 17">
            <a:extLst>
              <a:ext uri="{FF2B5EF4-FFF2-40B4-BE49-F238E27FC236}">
                <a16:creationId xmlns:a16="http://schemas.microsoft.com/office/drawing/2014/main" xmlns="" id="{1E9275A8-7E4A-66AB-E2F5-6C8647AF0112}"/>
              </a:ext>
            </a:extLst>
          </p:cNvPr>
          <p:cNvSpPr txBox="1"/>
          <p:nvPr/>
        </p:nvSpPr>
        <p:spPr>
          <a:xfrm>
            <a:off x="1763688" y="834291"/>
            <a:ext cx="12485712" cy="687817"/>
          </a:xfrm>
          <a:prstGeom prst="rect">
            <a:avLst/>
          </a:prstGeom>
        </p:spPr>
        <p:txBody>
          <a:bodyPr wrap="square" lIns="0" tIns="0" rIns="0" bIns="0" rtlCol="0" anchor="t">
            <a:spAutoFit/>
          </a:bodyPr>
          <a:lstStyle/>
          <a:p>
            <a:pPr algn="ctr">
              <a:lnSpc>
                <a:spcPts val="5599"/>
              </a:lnSpc>
              <a:spcBef>
                <a:spcPct val="0"/>
              </a:spcBef>
            </a:pPr>
            <a:r>
              <a:rPr lang="en-US" sz="4000" b="1" spc="239" dirty="0">
                <a:solidFill>
                  <a:srgbClr val="44312B"/>
                </a:solidFill>
                <a:latin typeface="Loubag Ultra-Bold"/>
                <a:ea typeface="Loubag Ultra-Bold"/>
                <a:cs typeface="Loubag Ultra-Bold"/>
                <a:sym typeface="Loubag Ultra-Bold"/>
              </a:rPr>
              <a:t>LESSON LEARNED</a:t>
            </a:r>
          </a:p>
        </p:txBody>
      </p:sp>
      <p:grpSp>
        <p:nvGrpSpPr>
          <p:cNvPr id="18" name="Group 18">
            <a:extLst>
              <a:ext uri="{FF2B5EF4-FFF2-40B4-BE49-F238E27FC236}">
                <a16:creationId xmlns:a16="http://schemas.microsoft.com/office/drawing/2014/main" xmlns="" id="{EBDD82AC-8C25-FA79-2FA0-DDBDCA31FCC6}"/>
              </a:ext>
            </a:extLst>
          </p:cNvPr>
          <p:cNvGrpSpPr/>
          <p:nvPr/>
        </p:nvGrpSpPr>
        <p:grpSpPr>
          <a:xfrm>
            <a:off x="152400" y="1562100"/>
            <a:ext cx="17180958" cy="7370114"/>
            <a:chOff x="0" y="-76200"/>
            <a:chExt cx="4828041" cy="832555"/>
          </a:xfrm>
        </p:grpSpPr>
        <p:sp>
          <p:nvSpPr>
            <p:cNvPr id="19" name="Freeform 19">
              <a:extLst>
                <a:ext uri="{FF2B5EF4-FFF2-40B4-BE49-F238E27FC236}">
                  <a16:creationId xmlns:a16="http://schemas.microsoft.com/office/drawing/2014/main" xmlns="" id="{FFF0C240-A333-68BA-DB45-327C4DD4A6DF}"/>
                </a:ext>
              </a:extLst>
            </p:cNvPr>
            <p:cNvSpPr/>
            <p:nvPr/>
          </p:nvSpPr>
          <p:spPr>
            <a:xfrm>
              <a:off x="75548" y="0"/>
              <a:ext cx="2430602" cy="756355"/>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pPr marL="0" marR="0" lvl="0" indent="0" algn="just" defTabSz="914400" rtl="0" eaLnBrk="0" fontAlgn="base" latinLnBrk="0" hangingPunct="0">
                <a:lnSpc>
                  <a:spcPct val="150000"/>
                </a:lnSpc>
                <a:spcBef>
                  <a:spcPct val="0"/>
                </a:spcBef>
                <a:spcAft>
                  <a:spcPct val="0"/>
                </a:spcAft>
                <a:buClrTx/>
                <a:buSzTx/>
                <a:buFontTx/>
                <a:buAutoNum type="arabicPeriod"/>
                <a:tabLst/>
              </a:pPr>
              <a:r>
                <a:rPr kumimoji="0" lang="en-US" altLang="en-US" sz="2100" b="1" i="0" u="none" strike="noStrike" cap="none" normalizeH="0" baseline="0" dirty="0" err="1" smtClean="0">
                  <a:ln>
                    <a:noFill/>
                  </a:ln>
                  <a:solidFill>
                    <a:schemeClr val="tx1"/>
                  </a:solidFill>
                  <a:effectLst/>
                  <a:latin typeface="Arial" panose="020B0604020202020204" pitchFamily="34" charset="0"/>
                </a:rPr>
                <a:t>Kolaborasi</a:t>
              </a:r>
              <a:r>
                <a:rPr kumimoji="0" lang="en-US" altLang="en-US" sz="2100" b="1" i="0" u="none" strike="noStrike" cap="none" normalizeH="0" baseline="0" dirty="0" smtClean="0">
                  <a:ln>
                    <a:noFill/>
                  </a:ln>
                  <a:solidFill>
                    <a:schemeClr val="tx1"/>
                  </a:solidFill>
                  <a:effectLst/>
                  <a:latin typeface="Arial" panose="020B0604020202020204" pitchFamily="34" charset="0"/>
                </a:rPr>
                <a:t> </a:t>
              </a:r>
              <a:r>
                <a:rPr kumimoji="0" lang="en-US" altLang="en-US" sz="2100" b="1" i="0" u="none" strike="noStrike" cap="none" normalizeH="0" baseline="0" dirty="0">
                  <a:ln>
                    <a:noFill/>
                  </a:ln>
                  <a:solidFill>
                    <a:schemeClr val="tx1"/>
                  </a:solidFill>
                  <a:effectLst/>
                  <a:latin typeface="Arial" panose="020B0604020202020204" pitchFamily="34" charset="0"/>
                </a:rPr>
                <a:t>Antar Stakeholder</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Kerja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sama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antara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pemerintah</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sektor</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swasta</a:t>
              </a:r>
              <a:r>
                <a:rPr kumimoji="0" lang="en-US" altLang="en-US" sz="2100" b="0" i="0" u="none" strike="noStrike" cap="none" normalizeH="0" baseline="0" dirty="0">
                  <a:ln>
                    <a:noFill/>
                  </a:ln>
                  <a:solidFill>
                    <a:schemeClr val="tx1"/>
                  </a:solidFill>
                  <a:effectLst/>
                  <a:latin typeface="Arial" panose="020B0604020202020204" pitchFamily="34" charset="0"/>
                </a:rPr>
                <a:t>, dan </a:t>
              </a:r>
              <a:r>
                <a:rPr kumimoji="0" lang="en-US" altLang="en-US" sz="2100" b="0" i="0" u="none" strike="noStrike" cap="none" normalizeH="0" baseline="0" dirty="0" err="1">
                  <a:ln>
                    <a:noFill/>
                  </a:ln>
                  <a:solidFill>
                    <a:schemeClr val="tx1"/>
                  </a:solidFill>
                  <a:effectLst/>
                  <a:latin typeface="Arial" panose="020B0604020202020204" pitchFamily="34" charset="0"/>
                </a:rPr>
                <a:t>masyarakat</a:t>
              </a:r>
              <a:r>
                <a:rPr kumimoji="0" lang="en-US" altLang="en-US" sz="2100" b="0" i="0" u="none" strike="noStrike" cap="none" normalizeH="0" baseline="0" dirty="0">
                  <a:ln>
                    <a:noFill/>
                  </a:ln>
                  <a:solidFill>
                    <a:schemeClr val="tx1"/>
                  </a:solidFill>
                  <a:effectLst/>
                  <a:latin typeface="Arial" panose="020B0604020202020204" pitchFamily="34" charset="0"/>
                </a:rPr>
                <a:t> sangat </a:t>
              </a:r>
              <a:r>
                <a:rPr kumimoji="0" lang="en-US" altLang="en-US" sz="2100" b="0" i="0" u="none" strike="noStrike" cap="none" normalizeH="0" baseline="0" dirty="0" err="1">
                  <a:ln>
                    <a:noFill/>
                  </a:ln>
                  <a:solidFill>
                    <a:schemeClr val="tx1"/>
                  </a:solidFill>
                  <a:effectLst/>
                  <a:latin typeface="Arial" panose="020B0604020202020204" pitchFamily="34" charset="0"/>
                </a:rPr>
                <a:t>penting</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untuk</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suksesnya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proyek</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teknologi</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sosial</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Sinergi</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antara</a:t>
              </a:r>
              <a:r>
                <a:rPr kumimoji="0" lang="en-US" altLang="en-US" sz="2100" b="0" i="0" u="none" strike="noStrike" cap="none" normalizeH="0" baseline="0" dirty="0">
                  <a:ln>
                    <a:noFill/>
                  </a:ln>
                  <a:solidFill>
                    <a:schemeClr val="tx1"/>
                  </a:solidFill>
                  <a:effectLst/>
                  <a:latin typeface="Arial" panose="020B0604020202020204" pitchFamily="34" charset="0"/>
                </a:rPr>
                <a:t> Dinas </a:t>
              </a:r>
              <a:r>
                <a:rPr kumimoji="0" lang="en-US" altLang="en-US" sz="2100" b="0" i="0" u="none" strike="noStrike" cap="none" normalizeH="0" baseline="0" dirty="0" err="1">
                  <a:ln>
                    <a:noFill/>
                  </a:ln>
                  <a:solidFill>
                    <a:schemeClr val="tx1"/>
                  </a:solidFill>
                  <a:effectLst/>
                  <a:latin typeface="Arial" panose="020B0604020202020204" pitchFamily="34" charset="0"/>
                </a:rPr>
                <a:t>Kearsipan</a:t>
              </a:r>
              <a:r>
                <a:rPr kumimoji="0" lang="en-US" altLang="en-US" sz="2100" b="0" i="0" u="none" strike="noStrike" cap="none" normalizeH="0" baseline="0" dirty="0">
                  <a:ln>
                    <a:noFill/>
                  </a:ln>
                  <a:solidFill>
                    <a:schemeClr val="tx1"/>
                  </a:solidFill>
                  <a:effectLst/>
                  <a:latin typeface="Arial" panose="020B0604020202020204" pitchFamily="34" charset="0"/>
                </a:rPr>
                <a:t>, Dinas </a:t>
              </a:r>
              <a:r>
                <a:rPr kumimoji="0" lang="en-US" altLang="en-US" sz="2100" b="0" i="0" u="none" strike="noStrike" cap="none" normalizeH="0" baseline="0" dirty="0" err="1">
                  <a:ln>
                    <a:noFill/>
                  </a:ln>
                  <a:solidFill>
                    <a:schemeClr val="tx1"/>
                  </a:solidFill>
                  <a:effectLst/>
                  <a:latin typeface="Arial" panose="020B0604020202020204" pitchFamily="34" charset="0"/>
                </a:rPr>
                <a:t>Komunikasi</a:t>
              </a:r>
              <a:r>
                <a:rPr kumimoji="0" lang="en-US" altLang="en-US" sz="2100" b="0" i="0" u="none" strike="noStrike" cap="none" normalizeH="0" baseline="0" dirty="0">
                  <a:ln>
                    <a:noFill/>
                  </a:ln>
                  <a:solidFill>
                    <a:schemeClr val="tx1"/>
                  </a:solidFill>
                  <a:effectLst/>
                  <a:latin typeface="Arial" panose="020B0604020202020204" pitchFamily="34" charset="0"/>
                </a:rPr>
                <a:t> dan </a:t>
              </a:r>
              <a:r>
                <a:rPr kumimoji="0" lang="en-US" altLang="en-US" sz="2100" b="0" i="0" u="none" strike="noStrike" cap="none" normalizeH="0" baseline="0" dirty="0" err="1">
                  <a:ln>
                    <a:noFill/>
                  </a:ln>
                  <a:solidFill>
                    <a:schemeClr val="tx1"/>
                  </a:solidFill>
                  <a:effectLst/>
                  <a:latin typeface="Arial" panose="020B0604020202020204" pitchFamily="34" charset="0"/>
                </a:rPr>
                <a:t>Informatika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serta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mitra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pengembang</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menjadi</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kunci</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utama</a:t>
              </a:r>
              <a:r>
                <a:rPr kumimoji="0" lang="en-US" altLang="en-US" sz="2100" b="0" i="0" u="none" strike="noStrike" cap="none" normalizeH="0" baseline="0" dirty="0">
                  <a:ln>
                    <a:noFill/>
                  </a:ln>
                  <a:solidFill>
                    <a:schemeClr val="tx1"/>
                  </a:solidFill>
                  <a:effectLst/>
                  <a:latin typeface="Arial" panose="020B0604020202020204" pitchFamily="34" charset="0"/>
                </a:rPr>
                <a:t>.</a:t>
              </a:r>
            </a:p>
            <a:p>
              <a:pPr marL="0" marR="0" lvl="0" indent="0" algn="just" defTabSz="914400" rtl="0" eaLnBrk="0" fontAlgn="base" latinLnBrk="0" hangingPunct="0">
                <a:lnSpc>
                  <a:spcPct val="150000"/>
                </a:lnSpc>
                <a:spcBef>
                  <a:spcPct val="0"/>
                </a:spcBef>
                <a:spcAft>
                  <a:spcPct val="0"/>
                </a:spcAft>
                <a:buClrTx/>
                <a:buSzTx/>
                <a:buFontTx/>
                <a:buAutoNum type="arabicPeriod" startAt="2"/>
                <a:tabLst/>
              </a:pPr>
              <a:r>
                <a:rPr kumimoji="0" lang="en-US" altLang="en-US" sz="2100" b="1" i="0" u="none" strike="noStrike" cap="none" normalizeH="0" baseline="0" dirty="0" err="1">
                  <a:ln>
                    <a:noFill/>
                  </a:ln>
                  <a:solidFill>
                    <a:schemeClr val="tx1"/>
                  </a:solidFill>
                  <a:effectLst/>
                  <a:latin typeface="Arial" panose="020B0604020202020204" pitchFamily="34" charset="0"/>
                </a:rPr>
                <a:t>Penyuluhan</a:t>
              </a:r>
              <a:r>
                <a:rPr kumimoji="0" lang="en-US" altLang="en-US" sz="2100" b="1" i="0" u="none" strike="noStrike" cap="none" normalizeH="0" baseline="0" dirty="0">
                  <a:ln>
                    <a:noFill/>
                  </a:ln>
                  <a:solidFill>
                    <a:schemeClr val="tx1"/>
                  </a:solidFill>
                  <a:effectLst/>
                  <a:latin typeface="Arial" panose="020B0604020202020204" pitchFamily="34" charset="0"/>
                </a:rPr>
                <a:t> dan </a:t>
              </a:r>
              <a:r>
                <a:rPr kumimoji="0" lang="en-US" altLang="en-US" sz="2100" b="1" i="0" u="none" strike="noStrike" cap="none" normalizeH="0" baseline="0" dirty="0" err="1">
                  <a:ln>
                    <a:noFill/>
                  </a:ln>
                  <a:solidFill>
                    <a:schemeClr val="tx1"/>
                  </a:solidFill>
                  <a:effectLst/>
                  <a:latin typeface="Arial" panose="020B0604020202020204" pitchFamily="34" charset="0"/>
                </a:rPr>
                <a:t>Sosialisasi</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Edukasi</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kepada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masyarakat</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tentang</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teknologi</a:t>
              </a:r>
              <a:r>
                <a:rPr kumimoji="0" lang="en-US" altLang="en-US" sz="2100" b="0" i="0" u="none" strike="noStrike" cap="none" normalizeH="0" baseline="0" dirty="0">
                  <a:ln>
                    <a:noFill/>
                  </a:ln>
                  <a:solidFill>
                    <a:schemeClr val="tx1"/>
                  </a:solidFill>
                  <a:effectLst/>
                  <a:latin typeface="Arial" panose="020B0604020202020204" pitchFamily="34" charset="0"/>
                </a:rPr>
                <a:t> digital dan </a:t>
              </a:r>
              <a:r>
                <a:rPr kumimoji="0" lang="en-US" altLang="en-US" sz="2100" b="0" i="0" u="none" strike="noStrike" cap="none" normalizeH="0" baseline="0" dirty="0" err="1">
                  <a:ln>
                    <a:noFill/>
                  </a:ln>
                  <a:solidFill>
                    <a:schemeClr val="tx1"/>
                  </a:solidFill>
                  <a:effectLst/>
                  <a:latin typeface="Arial" panose="020B0604020202020204" pitchFamily="34" charset="0"/>
                </a:rPr>
                <a:t>literasi</a:t>
              </a:r>
              <a:r>
                <a:rPr kumimoji="0" lang="en-US" altLang="en-US" sz="2100" b="0" i="0" u="none" strike="noStrike" cap="none" normalizeH="0" baseline="0" dirty="0">
                  <a:ln>
                    <a:noFill/>
                  </a:ln>
                  <a:solidFill>
                    <a:schemeClr val="tx1"/>
                  </a:solidFill>
                  <a:effectLst/>
                  <a:latin typeface="Arial" panose="020B0604020202020204" pitchFamily="34" charset="0"/>
                </a:rPr>
                <a:t> sangat </a:t>
              </a:r>
              <a:r>
                <a:rPr kumimoji="0" lang="en-US" altLang="en-US" sz="2100" b="0" i="0" u="none" strike="noStrike" cap="none" normalizeH="0" baseline="0" dirty="0" err="1">
                  <a:ln>
                    <a:noFill/>
                  </a:ln>
                  <a:solidFill>
                    <a:schemeClr val="tx1"/>
                  </a:solidFill>
                  <a:effectLst/>
                  <a:latin typeface="Arial" panose="020B0604020202020204" pitchFamily="34" charset="0"/>
                </a:rPr>
                <a:t>krusial</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terutama</a:t>
              </a:r>
              <a:r>
                <a:rPr kumimoji="0" lang="en-US" altLang="en-US" sz="2100" b="0" i="0" u="none" strike="noStrike" cap="none" normalizeH="0" baseline="0" dirty="0">
                  <a:ln>
                    <a:noFill/>
                  </a:ln>
                  <a:solidFill>
                    <a:schemeClr val="tx1"/>
                  </a:solidFill>
                  <a:effectLst/>
                  <a:latin typeface="Arial" panose="020B0604020202020204" pitchFamily="34" charset="0"/>
                </a:rPr>
                <a:t> di </a:t>
              </a:r>
              <a:r>
                <a:rPr kumimoji="0" lang="en-US" altLang="en-US" sz="2100" b="0" i="0" u="none" strike="noStrike" cap="none" normalizeH="0" baseline="0" dirty="0" err="1">
                  <a:ln>
                    <a:noFill/>
                  </a:ln>
                  <a:solidFill>
                    <a:schemeClr val="tx1"/>
                  </a:solidFill>
                  <a:effectLst/>
                  <a:latin typeface="Arial" panose="020B0604020202020204" pitchFamily="34" charset="0"/>
                </a:rPr>
                <a:t>daerah</a:t>
              </a:r>
              <a:r>
                <a:rPr kumimoji="0" lang="en-US" altLang="en-US" sz="2100" b="0" i="0" u="none" strike="noStrike" cap="none" normalizeH="0" baseline="0" dirty="0">
                  <a:ln>
                    <a:noFill/>
                  </a:ln>
                  <a:solidFill>
                    <a:schemeClr val="tx1"/>
                  </a:solidFill>
                  <a:effectLst/>
                  <a:latin typeface="Arial" panose="020B0604020202020204" pitchFamily="34" charset="0"/>
                </a:rPr>
                <a:t> yang </a:t>
              </a:r>
              <a:r>
                <a:rPr kumimoji="0" lang="en-US" altLang="en-US" sz="2100" b="0" i="0" u="none" strike="noStrike" cap="none" normalizeH="0" baseline="0" dirty="0" err="1">
                  <a:ln>
                    <a:noFill/>
                  </a:ln>
                  <a:solidFill>
                    <a:schemeClr val="tx1"/>
                  </a:solidFill>
                  <a:effectLst/>
                  <a:latin typeface="Arial" panose="020B0604020202020204" pitchFamily="34" charset="0"/>
                </a:rPr>
                <a:t>kurang</a:t>
              </a:r>
              <a:r>
                <a:rPr kumimoji="0" lang="en-US" altLang="en-US" sz="2100" b="0" i="0" u="none" strike="noStrike" cap="none" normalizeH="0" baseline="0" dirty="0">
                  <a:ln>
                    <a:noFill/>
                  </a:ln>
                  <a:solidFill>
                    <a:schemeClr val="tx1"/>
                  </a:solidFill>
                  <a:effectLst/>
                  <a:latin typeface="Arial" panose="020B0604020202020204" pitchFamily="34" charset="0"/>
                </a:rPr>
                <a:t> familiar </a:t>
              </a:r>
              <a:r>
                <a:rPr kumimoji="0" lang="en-US" altLang="en-US" sz="2100" b="0" i="0" u="none" strike="noStrike" cap="none" normalizeH="0" baseline="0" dirty="0" err="1">
                  <a:ln>
                    <a:noFill/>
                  </a:ln>
                  <a:solidFill>
                    <a:schemeClr val="tx1"/>
                  </a:solidFill>
                  <a:effectLst/>
                  <a:latin typeface="Arial" panose="020B0604020202020204" pitchFamily="34" charset="0"/>
                </a:rPr>
                <a:t>dengan</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teknologi</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Sosialisasi</a:t>
              </a:r>
              <a:r>
                <a:rPr kumimoji="0" lang="en-US" altLang="en-US" sz="2100" b="0" i="0" u="none" strike="noStrike" cap="none" normalizeH="0" baseline="0" dirty="0">
                  <a:ln>
                    <a:noFill/>
                  </a:ln>
                  <a:solidFill>
                    <a:schemeClr val="tx1"/>
                  </a:solidFill>
                  <a:effectLst/>
                  <a:latin typeface="Arial" panose="020B0604020202020204" pitchFamily="34" charset="0"/>
                </a:rPr>
                <a:t> yang </a:t>
              </a:r>
              <a:r>
                <a:rPr kumimoji="0" lang="en-US" altLang="en-US" sz="2100" b="0" i="0" u="none" strike="noStrike" cap="none" normalizeH="0" baseline="0" dirty="0" err="1">
                  <a:ln>
                    <a:noFill/>
                  </a:ln>
                  <a:solidFill>
                    <a:schemeClr val="tx1"/>
                  </a:solidFill>
                  <a:effectLst/>
                  <a:latin typeface="Arial" panose="020B0604020202020204" pitchFamily="34" charset="0"/>
                </a:rPr>
                <a:t>dilakukan</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dengan</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pendekatan</a:t>
              </a:r>
              <a:r>
                <a:rPr kumimoji="0" lang="en-US" altLang="en-US" sz="2100" b="0" i="0" u="none" strike="noStrike" cap="none" normalizeH="0" baseline="0" dirty="0">
                  <a:ln>
                    <a:noFill/>
                  </a:ln>
                  <a:solidFill>
                    <a:schemeClr val="tx1"/>
                  </a:solidFill>
                  <a:effectLst/>
                  <a:latin typeface="Arial" panose="020B0604020202020204" pitchFamily="34" charset="0"/>
                </a:rPr>
                <a:t> yang </a:t>
              </a:r>
              <a:r>
                <a:rPr kumimoji="0" lang="en-US" altLang="en-US" sz="2100" b="0" i="0" u="none" strike="noStrike" cap="none" normalizeH="0" baseline="0" dirty="0" err="1">
                  <a:ln>
                    <a:noFill/>
                  </a:ln>
                  <a:solidFill>
                    <a:schemeClr val="tx1"/>
                  </a:solidFill>
                  <a:effectLst/>
                  <a:latin typeface="Arial" panose="020B0604020202020204" pitchFamily="34" charset="0"/>
                </a:rPr>
                <a:t>sederhana</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dapat</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membantu</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masyarakat</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memahami</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manfaat</a:t>
              </a:r>
              <a:r>
                <a:rPr kumimoji="0" lang="en-US" altLang="en-US" sz="2100" b="0" i="0" u="none" strike="noStrike" cap="none" normalizeH="0" baseline="0" dirty="0">
                  <a:ln>
                    <a:noFill/>
                  </a:ln>
                  <a:solidFill>
                    <a:schemeClr val="tx1"/>
                  </a:solidFill>
                  <a:effectLst/>
                  <a:latin typeface="Arial" panose="020B0604020202020204" pitchFamily="34" charset="0"/>
                </a:rPr>
                <a:t> </a:t>
              </a:r>
              <a:r>
                <a:rPr kumimoji="0" lang="en-US" altLang="en-US" sz="2100" b="0" i="0" u="none" strike="noStrike" cap="none" normalizeH="0" baseline="0" dirty="0" err="1">
                  <a:ln>
                    <a:noFill/>
                  </a:ln>
                  <a:solidFill>
                    <a:schemeClr val="tx1"/>
                  </a:solidFill>
                  <a:effectLst/>
                  <a:latin typeface="Arial" panose="020B0604020202020204" pitchFamily="34" charset="0"/>
                </a:rPr>
                <a:t>teknologi</a:t>
              </a:r>
              <a:r>
                <a:rPr kumimoji="0" lang="en-US" altLang="en-US" sz="2100" b="0" i="0" u="none" strike="noStrike" cap="none" normalizeH="0" baseline="0" dirty="0" smtClean="0">
                  <a:ln>
                    <a:noFill/>
                  </a:ln>
                  <a:solidFill>
                    <a:schemeClr val="tx1"/>
                  </a:solidFill>
                  <a:effectLst/>
                  <a:latin typeface="Arial" panose="020B0604020202020204" pitchFamily="34" charset="0"/>
                </a:rPr>
                <a:t>.</a:t>
              </a:r>
            </a:p>
            <a:p>
              <a:pPr algn="just" eaLnBrk="0" fontAlgn="base" hangingPunct="0">
                <a:lnSpc>
                  <a:spcPct val="150000"/>
                </a:lnSpc>
                <a:spcBef>
                  <a:spcPct val="0"/>
                </a:spcBef>
                <a:spcAft>
                  <a:spcPct val="0"/>
                </a:spcAft>
                <a:buFontTx/>
                <a:buAutoNum type="arabicPeriod" startAt="2"/>
              </a:pPr>
              <a:r>
                <a:rPr lang="en-US" altLang="en-US" sz="2400" b="1" dirty="0" err="1" smtClean="0">
                  <a:latin typeface="Arial" panose="020B0604020202020204" pitchFamily="34" charset="0"/>
                </a:rPr>
                <a:t>Fleksibilitas</a:t>
              </a:r>
              <a:r>
                <a:rPr lang="en-US" altLang="en-US" sz="2400" b="1" dirty="0" smtClean="0">
                  <a:latin typeface="Arial" panose="020B0604020202020204" pitchFamily="34" charset="0"/>
                </a:rPr>
                <a:t> </a:t>
              </a:r>
              <a:r>
                <a:rPr lang="en-US" altLang="en-US" sz="2400" b="1" dirty="0" err="1">
                  <a:latin typeface="Arial" panose="020B0604020202020204" pitchFamily="34" charset="0"/>
                </a:rPr>
                <a:t>Aplikasi</a:t>
              </a:r>
              <a:r>
                <a:rPr lang="en-US" altLang="en-US" sz="2400" dirty="0">
                  <a:latin typeface="Arial" panose="020B0604020202020204" pitchFamily="34" charset="0"/>
                </a:rPr>
                <a:t>: </a:t>
              </a:r>
              <a:r>
                <a:rPr lang="en-US" altLang="en-US" sz="2400" dirty="0" err="1">
                  <a:latin typeface="Arial" panose="020B0604020202020204" pitchFamily="34" charset="0"/>
                </a:rPr>
                <a:t>Aplikasi</a:t>
              </a:r>
              <a:r>
                <a:rPr lang="en-US" altLang="en-US" sz="2400" dirty="0">
                  <a:latin typeface="Arial" panose="020B0604020202020204" pitchFamily="34" charset="0"/>
                </a:rPr>
                <a:t> </a:t>
              </a:r>
              <a:r>
                <a:rPr lang="en-US" altLang="en-US" sz="2400" dirty="0" err="1">
                  <a:latin typeface="Arial" panose="020B0604020202020204" pitchFamily="34" charset="0"/>
                </a:rPr>
                <a:t>harus</a:t>
              </a:r>
              <a:r>
                <a:rPr lang="en-US" altLang="en-US" sz="2400" dirty="0">
                  <a:latin typeface="Arial" panose="020B0604020202020204" pitchFamily="34" charset="0"/>
                </a:rPr>
                <a:t> </a:t>
              </a:r>
              <a:r>
                <a:rPr lang="en-US" altLang="en-US" sz="2400" dirty="0" err="1">
                  <a:latin typeface="Arial" panose="020B0604020202020204" pitchFamily="34" charset="0"/>
                </a:rPr>
                <a:t>dapat</a:t>
              </a:r>
              <a:r>
                <a:rPr lang="en-US" altLang="en-US" sz="2400" dirty="0">
                  <a:latin typeface="Arial" panose="020B0604020202020204" pitchFamily="34" charset="0"/>
                </a:rPr>
                <a:t> </a:t>
              </a:r>
              <a:r>
                <a:rPr lang="en-US" altLang="en-US" sz="2400" dirty="0" err="1">
                  <a:latin typeface="Arial" panose="020B0604020202020204" pitchFamily="34" charset="0"/>
                </a:rPr>
                <a:t>disesuaikan</a:t>
              </a:r>
              <a:r>
                <a:rPr lang="en-US" altLang="en-US" sz="2400" dirty="0">
                  <a:latin typeface="Arial" panose="020B0604020202020204" pitchFamily="34" charset="0"/>
                </a:rPr>
                <a:t> </a:t>
              </a:r>
              <a:r>
                <a:rPr lang="en-US" altLang="en-US" sz="2400" dirty="0" err="1">
                  <a:latin typeface="Arial" panose="020B0604020202020204" pitchFamily="34" charset="0"/>
                </a:rPr>
                <a:t>dengan</a:t>
              </a:r>
              <a:r>
                <a:rPr lang="en-US" altLang="en-US" sz="2400" dirty="0">
                  <a:latin typeface="Arial" panose="020B0604020202020204" pitchFamily="34" charset="0"/>
                </a:rPr>
                <a:t> </a:t>
              </a:r>
              <a:r>
                <a:rPr lang="en-US" altLang="en-US" sz="2400" dirty="0" err="1">
                  <a:latin typeface="Arial" panose="020B0604020202020204" pitchFamily="34" charset="0"/>
                </a:rPr>
                <a:t>kebutuhan</a:t>
              </a:r>
              <a:r>
                <a:rPr lang="en-US" altLang="en-US" sz="2400" dirty="0">
                  <a:latin typeface="Arial" panose="020B0604020202020204" pitchFamily="34" charset="0"/>
                </a:rPr>
                <a:t> </a:t>
              </a:r>
              <a:r>
                <a:rPr lang="en-US" altLang="en-US" sz="2400" dirty="0" err="1">
                  <a:latin typeface="Arial" panose="020B0604020202020204" pitchFamily="34" charset="0"/>
                </a:rPr>
                <a:t>dan</a:t>
              </a:r>
              <a:r>
                <a:rPr lang="en-US" altLang="en-US" sz="2400" dirty="0">
                  <a:latin typeface="Arial" panose="020B0604020202020204" pitchFamily="34" charset="0"/>
                </a:rPr>
                <a:t> </a:t>
              </a:r>
              <a:r>
                <a:rPr lang="en-US" altLang="en-US" sz="2400" dirty="0" err="1">
                  <a:latin typeface="Arial" panose="020B0604020202020204" pitchFamily="34" charset="0"/>
                </a:rPr>
                <a:t>preferensi</a:t>
              </a:r>
              <a:r>
                <a:rPr lang="en-US" altLang="en-US" sz="2400" dirty="0">
                  <a:latin typeface="Arial" panose="020B0604020202020204" pitchFamily="34" charset="0"/>
                </a:rPr>
                <a:t> </a:t>
              </a:r>
              <a:r>
                <a:rPr lang="en-US" altLang="en-US" sz="2400" dirty="0" err="1">
                  <a:latin typeface="Arial" panose="020B0604020202020204" pitchFamily="34" charset="0"/>
                </a:rPr>
                <a:t>pengguna</a:t>
              </a:r>
              <a:r>
                <a:rPr lang="en-US" altLang="en-US" sz="2400" dirty="0">
                  <a:latin typeface="Arial" panose="020B0604020202020204" pitchFamily="34" charset="0"/>
                </a:rPr>
                <a:t> yang </a:t>
              </a:r>
              <a:r>
                <a:rPr lang="en-US" altLang="en-US" sz="2400" dirty="0" err="1">
                  <a:latin typeface="Arial" panose="020B0604020202020204" pitchFamily="34" charset="0"/>
                </a:rPr>
                <a:t>beragam</a:t>
              </a:r>
              <a:r>
                <a:rPr lang="en-US" altLang="en-US" sz="2400" dirty="0">
                  <a:latin typeface="Arial" panose="020B0604020202020204" pitchFamily="34" charset="0"/>
                </a:rPr>
                <a:t>. </a:t>
              </a:r>
              <a:r>
                <a:rPr lang="en-US" altLang="en-US" sz="2400" dirty="0" err="1">
                  <a:latin typeface="Arial" panose="020B0604020202020204" pitchFamily="34" charset="0"/>
                </a:rPr>
                <a:t>Penambahan</a:t>
              </a:r>
              <a:r>
                <a:rPr lang="en-US" altLang="en-US" sz="2400" dirty="0">
                  <a:latin typeface="Arial" panose="020B0604020202020204" pitchFamily="34" charset="0"/>
                </a:rPr>
                <a:t> </a:t>
              </a:r>
              <a:r>
                <a:rPr lang="en-US" altLang="en-US" sz="2400" dirty="0" err="1">
                  <a:latin typeface="Arial" panose="020B0604020202020204" pitchFamily="34" charset="0"/>
                </a:rPr>
                <a:t>fitur</a:t>
              </a:r>
              <a:r>
                <a:rPr lang="en-US" altLang="en-US" sz="2400" dirty="0">
                  <a:latin typeface="Arial" panose="020B0604020202020204" pitchFamily="34" charset="0"/>
                </a:rPr>
                <a:t> </a:t>
              </a:r>
              <a:r>
                <a:rPr lang="en-US" altLang="en-US" sz="2400" dirty="0" err="1">
                  <a:latin typeface="Arial" panose="020B0604020202020204" pitchFamily="34" charset="0"/>
                </a:rPr>
                <a:t>seperti</a:t>
              </a:r>
              <a:r>
                <a:rPr lang="en-US" altLang="en-US" sz="2400" dirty="0">
                  <a:latin typeface="Arial" panose="020B0604020202020204" pitchFamily="34" charset="0"/>
                </a:rPr>
                <a:t> </a:t>
              </a:r>
              <a:r>
                <a:rPr lang="en-US" altLang="en-US" sz="2400" dirty="0" err="1">
                  <a:latin typeface="Arial" panose="020B0604020202020204" pitchFamily="34" charset="0"/>
                </a:rPr>
                <a:t>pilihan</a:t>
              </a:r>
              <a:r>
                <a:rPr lang="en-US" altLang="en-US" sz="2400" dirty="0">
                  <a:latin typeface="Arial" panose="020B0604020202020204" pitchFamily="34" charset="0"/>
                </a:rPr>
                <a:t> </a:t>
              </a:r>
              <a:r>
                <a:rPr lang="en-US" altLang="en-US" sz="2400" dirty="0" err="1">
                  <a:latin typeface="Arial" panose="020B0604020202020204" pitchFamily="34" charset="0"/>
                </a:rPr>
                <a:t>bahasa</a:t>
              </a:r>
              <a:r>
                <a:rPr lang="en-US" altLang="en-US" sz="2400" dirty="0">
                  <a:latin typeface="Arial" panose="020B0604020202020204" pitchFamily="34" charset="0"/>
                </a:rPr>
                <a:t> </a:t>
              </a:r>
              <a:r>
                <a:rPr lang="en-US" altLang="en-US" sz="2400" dirty="0" err="1">
                  <a:latin typeface="Arial" panose="020B0604020202020204" pitchFamily="34" charset="0"/>
                </a:rPr>
                <a:t>lokal</a:t>
              </a:r>
              <a:r>
                <a:rPr lang="en-US" altLang="en-US" sz="2400" dirty="0">
                  <a:latin typeface="Arial" panose="020B0604020202020204" pitchFamily="34" charset="0"/>
                </a:rPr>
                <a:t> </a:t>
              </a:r>
              <a:r>
                <a:rPr lang="en-US" altLang="en-US" sz="2400" dirty="0" err="1">
                  <a:latin typeface="Arial" panose="020B0604020202020204" pitchFamily="34" charset="0"/>
                </a:rPr>
                <a:t>dan</a:t>
              </a:r>
              <a:r>
                <a:rPr lang="en-US" altLang="en-US" sz="2400" dirty="0">
                  <a:latin typeface="Arial" panose="020B0604020202020204" pitchFamily="34" charset="0"/>
                </a:rPr>
                <a:t> audio </a:t>
              </a:r>
              <a:r>
                <a:rPr lang="en-US" altLang="en-US" sz="2400" dirty="0" err="1">
                  <a:latin typeface="Arial" panose="020B0604020202020204" pitchFamily="34" charset="0"/>
                </a:rPr>
                <a:t>dapat</a:t>
              </a:r>
              <a:r>
                <a:rPr lang="en-US" altLang="en-US" sz="2400" dirty="0">
                  <a:latin typeface="Arial" panose="020B0604020202020204" pitchFamily="34" charset="0"/>
                </a:rPr>
                <a:t> </a:t>
              </a:r>
              <a:r>
                <a:rPr lang="en-US" altLang="en-US" sz="2400" dirty="0" err="1">
                  <a:latin typeface="Arial" panose="020B0604020202020204" pitchFamily="34" charset="0"/>
                </a:rPr>
                <a:t>mempermudah</a:t>
              </a:r>
              <a:r>
                <a:rPr lang="en-US" altLang="en-US" sz="2400" dirty="0">
                  <a:latin typeface="Arial" panose="020B0604020202020204" pitchFamily="34" charset="0"/>
                </a:rPr>
                <a:t> </a:t>
              </a:r>
              <a:r>
                <a:rPr lang="en-US" altLang="en-US" sz="2400" dirty="0" err="1">
                  <a:latin typeface="Arial" panose="020B0604020202020204" pitchFamily="34" charset="0"/>
                </a:rPr>
                <a:t>akses</a:t>
              </a:r>
              <a:r>
                <a:rPr lang="en-US" altLang="en-US" sz="2400" dirty="0">
                  <a:latin typeface="Arial" panose="020B0604020202020204" pitchFamily="34" charset="0"/>
                </a:rPr>
                <a:t> </a:t>
              </a:r>
              <a:r>
                <a:rPr lang="en-US" altLang="en-US" sz="2400" dirty="0" err="1">
                  <a:latin typeface="Arial" panose="020B0604020202020204" pitchFamily="34" charset="0"/>
                </a:rPr>
                <a:t>bagi</a:t>
              </a:r>
              <a:r>
                <a:rPr lang="en-US" altLang="en-US" sz="2400" dirty="0">
                  <a:latin typeface="Arial" panose="020B0604020202020204" pitchFamily="34" charset="0"/>
                </a:rPr>
                <a:t> </a:t>
              </a:r>
              <a:r>
                <a:rPr lang="en-US" altLang="en-US" sz="2400" dirty="0" err="1">
                  <a:latin typeface="Arial" panose="020B0604020202020204" pitchFamily="34" charset="0"/>
                </a:rPr>
                <a:t>masyarakat</a:t>
              </a:r>
              <a:r>
                <a:rPr lang="en-US" altLang="en-US" sz="2400" dirty="0">
                  <a:latin typeface="Arial" panose="020B0604020202020204" pitchFamily="34" charset="0"/>
                </a:rPr>
                <a:t>.</a:t>
              </a:r>
              <a:endParaRPr lang="en-US" altLang="en-US" sz="2400" b="1" dirty="0">
                <a:latin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AutoNum type="arabicPeriod" startAt="2"/>
                <a:tabLst/>
              </a:pPr>
              <a:endParaRPr kumimoji="0" lang="en-US" altLang="en-US" sz="2100" b="0" i="0" u="none" strike="noStrike" cap="none" normalizeH="0" baseline="0" dirty="0">
                <a:ln>
                  <a:noFill/>
                </a:ln>
                <a:solidFill>
                  <a:schemeClr val="tx1"/>
                </a:solidFill>
                <a:effectLst/>
                <a:latin typeface="Arial" panose="020B0604020202020204" pitchFamily="34" charset="0"/>
              </a:endParaRPr>
            </a:p>
          </p:txBody>
        </p:sp>
        <p:sp>
          <p:nvSpPr>
            <p:cNvPr id="20" name="TextBox 20">
              <a:extLst>
                <a:ext uri="{FF2B5EF4-FFF2-40B4-BE49-F238E27FC236}">
                  <a16:creationId xmlns:a16="http://schemas.microsoft.com/office/drawing/2014/main" xmlns="" id="{0A172EBC-8062-3AF9-2DDC-3725DFCB93D0}"/>
                </a:ext>
              </a:extLst>
            </p:cNvPr>
            <p:cNvSpPr txBox="1"/>
            <p:nvPr/>
          </p:nvSpPr>
          <p:spPr>
            <a:xfrm>
              <a:off x="0" y="-76200"/>
              <a:ext cx="4828041" cy="809136"/>
            </a:xfrm>
            <a:prstGeom prst="rect">
              <a:avLst/>
            </a:prstGeom>
          </p:spPr>
          <p:txBody>
            <a:bodyPr lIns="50800" tIns="50800" rIns="50800" bIns="50800" rtlCol="0" anchor="ctr"/>
            <a:lstStyle/>
            <a:p>
              <a:pPr algn="ctr">
                <a:lnSpc>
                  <a:spcPts val="2799"/>
                </a:lnSpc>
              </a:pPr>
              <a:endParaRPr/>
            </a:p>
          </p:txBody>
        </p:sp>
      </p:grpSp>
      <p:sp>
        <p:nvSpPr>
          <p:cNvPr id="22" name="Freeform 19">
            <a:extLst>
              <a:ext uri="{FF2B5EF4-FFF2-40B4-BE49-F238E27FC236}">
                <a16:creationId xmlns:a16="http://schemas.microsoft.com/office/drawing/2014/main" xmlns="" id="{DD46B1A7-30BD-BA64-CC8F-5C1AE9A8D515}"/>
              </a:ext>
            </a:extLst>
          </p:cNvPr>
          <p:cNvSpPr/>
          <p:nvPr/>
        </p:nvSpPr>
        <p:spPr>
          <a:xfrm>
            <a:off x="9350792" y="2247900"/>
            <a:ext cx="8175208" cy="6769469"/>
          </a:xfrm>
          <a:custGeom>
            <a:avLst/>
            <a:gdLst/>
            <a:ahLst/>
            <a:cxnLst/>
            <a:rect l="l" t="t" r="r" b="b"/>
            <a:pathLst>
              <a:path w="4828041" h="732936">
                <a:moveTo>
                  <a:pt x="8963" y="0"/>
                </a:moveTo>
                <a:lnTo>
                  <a:pt x="4819078" y="0"/>
                </a:lnTo>
                <a:cubicBezTo>
                  <a:pt x="4821455" y="0"/>
                  <a:pt x="4823735" y="944"/>
                  <a:pt x="4825416" y="2625"/>
                </a:cubicBezTo>
                <a:cubicBezTo>
                  <a:pt x="4827096" y="4306"/>
                  <a:pt x="4828041" y="6586"/>
                  <a:pt x="4828041" y="8963"/>
                </a:cubicBezTo>
                <a:lnTo>
                  <a:pt x="4828041" y="723973"/>
                </a:lnTo>
                <a:cubicBezTo>
                  <a:pt x="4828041" y="728923"/>
                  <a:pt x="4824028" y="732936"/>
                  <a:pt x="4819078" y="732936"/>
                </a:cubicBezTo>
                <a:lnTo>
                  <a:pt x="8963" y="732936"/>
                </a:lnTo>
                <a:cubicBezTo>
                  <a:pt x="4013" y="732936"/>
                  <a:pt x="0" y="728923"/>
                  <a:pt x="0" y="723973"/>
                </a:cubicBezTo>
                <a:lnTo>
                  <a:pt x="0" y="8963"/>
                </a:lnTo>
                <a:cubicBezTo>
                  <a:pt x="0" y="4013"/>
                  <a:pt x="4013" y="0"/>
                  <a:pt x="8963" y="0"/>
                </a:cubicBezTo>
                <a:close/>
              </a:path>
            </a:pathLst>
          </a:custGeom>
          <a:solidFill>
            <a:srgbClr val="000000">
              <a:alpha val="0"/>
            </a:srgbClr>
          </a:solidFill>
          <a:ln w="28575" cap="sq">
            <a:solidFill>
              <a:srgbClr val="724919"/>
            </a:solidFill>
            <a:prstDash val="solid"/>
            <a:miter/>
          </a:ln>
        </p:spPr>
        <p:txBody>
          <a:bodyPr/>
          <a:lstStyle/>
          <a:p>
            <a:pPr algn="just" eaLnBrk="0" fontAlgn="base" hangingPunct="0">
              <a:lnSpc>
                <a:spcPct val="150000"/>
              </a:lnSpc>
              <a:spcBef>
                <a:spcPct val="0"/>
              </a:spcBef>
              <a:spcAft>
                <a:spcPct val="0"/>
              </a:spcAft>
            </a:pPr>
            <a:r>
              <a:rPr kumimoji="0" lang="en-US" altLang="en-US" sz="2000" b="1" i="0" u="none" strike="noStrike" cap="none" normalizeH="0" baseline="0" dirty="0" smtClean="0">
                <a:ln>
                  <a:noFill/>
                </a:ln>
                <a:solidFill>
                  <a:schemeClr val="tx1"/>
                </a:solidFill>
                <a:effectLst/>
                <a:latin typeface="Arial" panose="020B0604020202020204" pitchFamily="34" charset="0"/>
              </a:rPr>
              <a:t>4</a:t>
            </a:r>
            <a:r>
              <a:rPr kumimoji="0" lang="en-US" altLang="en-US" sz="2000" b="1" i="0" u="none" strike="noStrike" cap="none" normalizeH="0" baseline="0" dirty="0">
                <a:ln>
                  <a:noFill/>
                </a:ln>
                <a:solidFill>
                  <a:schemeClr val="tx1"/>
                </a:solidFill>
                <a:effectLst/>
                <a:latin typeface="Arial" panose="020B0604020202020204" pitchFamily="34" charset="0"/>
              </a:rPr>
              <a:t>. </a:t>
            </a:r>
            <a:r>
              <a:rPr kumimoji="0" lang="en-US" altLang="en-US" sz="2000" b="1" i="0" u="none" strike="noStrike" cap="none" normalizeH="0" baseline="0" dirty="0" err="1">
                <a:ln>
                  <a:noFill/>
                </a:ln>
                <a:solidFill>
                  <a:schemeClr val="tx1"/>
                </a:solidFill>
                <a:effectLst/>
                <a:latin typeface="Arial" panose="020B0604020202020204" pitchFamily="34" charset="0"/>
              </a:rPr>
              <a:t>Infrastruktur</a:t>
            </a:r>
            <a:r>
              <a:rPr kumimoji="0" lang="en-US" altLang="en-US" sz="2000" b="1" i="0" u="none" strike="noStrike" cap="none" normalizeH="0" baseline="0" dirty="0">
                <a:ln>
                  <a:noFill/>
                </a:ln>
                <a:solidFill>
                  <a:schemeClr val="tx1"/>
                </a:solidFill>
                <a:effectLst/>
                <a:latin typeface="Arial" panose="020B0604020202020204" pitchFamily="34" charset="0"/>
              </a:rPr>
              <a:t> </a:t>
            </a:r>
            <a:r>
              <a:rPr kumimoji="0" lang="en-US" altLang="en-US" sz="2000" b="1" i="0" u="none" strike="noStrike" cap="none" normalizeH="0" baseline="0" dirty="0" err="1">
                <a:ln>
                  <a:noFill/>
                </a:ln>
                <a:solidFill>
                  <a:schemeClr val="tx1"/>
                </a:solidFill>
                <a:effectLst/>
                <a:latin typeface="Arial" panose="020B0604020202020204" pitchFamily="34" charset="0"/>
              </a:rPr>
              <a:t>Teknologi</a:t>
            </a:r>
            <a:r>
              <a:rPr kumimoji="0" lang="en-US" altLang="en-US" sz="2000" b="1" i="0" u="none" strike="noStrike" cap="none" normalizeH="0" baseline="0" dirty="0">
                <a:ln>
                  <a:noFill/>
                </a:ln>
                <a:solidFill>
                  <a:schemeClr val="tx1"/>
                </a:solidFill>
                <a:effectLst/>
                <a:latin typeface="Arial" panose="020B0604020202020204" pitchFamily="34" charset="0"/>
              </a:rPr>
              <a:t> yang </a:t>
            </a:r>
            <a:r>
              <a:rPr kumimoji="0" lang="en-US" altLang="en-US" sz="2000" b="1" i="0" u="none" strike="noStrike" cap="none" normalizeH="0" baseline="0" dirty="0" err="1">
                <a:ln>
                  <a:noFill/>
                </a:ln>
                <a:solidFill>
                  <a:schemeClr val="tx1"/>
                </a:solidFill>
                <a:effectLst/>
                <a:latin typeface="Arial" panose="020B0604020202020204" pitchFamily="34" charset="0"/>
              </a:rPr>
              <a:t>Mendukung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Keterbatasan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akses</a:t>
            </a:r>
            <a:r>
              <a:rPr kumimoji="0" lang="en-US" altLang="en-US" sz="2000" b="0" i="0" u="none" strike="noStrike" cap="none" normalizeH="0" baseline="0" dirty="0">
                <a:ln>
                  <a:noFill/>
                </a:ln>
                <a:solidFill>
                  <a:schemeClr val="tx1"/>
                </a:solidFill>
                <a:effectLst/>
                <a:latin typeface="Arial" panose="020B0604020202020204" pitchFamily="34" charset="0"/>
              </a:rPr>
              <a:t> internet di </a:t>
            </a:r>
            <a:r>
              <a:rPr kumimoji="0" lang="en-US" altLang="en-US" sz="2000" b="0" i="0" u="none" strike="noStrike" cap="none" normalizeH="0" baseline="0" dirty="0" err="1">
                <a:ln>
                  <a:noFill/>
                </a:ln>
                <a:solidFill>
                  <a:schemeClr val="tx1"/>
                </a:solidFill>
                <a:effectLst/>
                <a:latin typeface="Arial" panose="020B0604020202020204" pitchFamily="34" charset="0"/>
              </a:rPr>
              <a:t>daerah</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terpencil</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harus</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diperhatikan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Aplikasi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harus</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dirancang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untuk</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dapat</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berfungsi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meski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dengan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jaringan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terbatas</a:t>
            </a:r>
            <a:r>
              <a:rPr kumimoji="0" lang="en-US" altLang="en-US" sz="2000" b="0" i="0" u="none" strike="noStrike" cap="none" normalizeH="0" baseline="0" dirty="0">
                <a:ln>
                  <a:noFill/>
                </a:ln>
                <a:solidFill>
                  <a:schemeClr val="tx1"/>
                </a:solidFill>
                <a:effectLst/>
                <a:latin typeface="Arial" panose="020B0604020202020204" pitchFamily="34" charset="0"/>
              </a:rPr>
              <a:t>.</a:t>
            </a:r>
          </a:p>
          <a:p>
            <a:pPr algn="just" eaLnBrk="0" fontAlgn="base" hangingPunct="0">
              <a:lnSpc>
                <a:spcPct val="150000"/>
              </a:lnSpc>
              <a:spcBef>
                <a:spcPct val="0"/>
              </a:spcBef>
              <a:spcAft>
                <a:spcPct val="0"/>
              </a:spcAft>
            </a:pPr>
            <a:r>
              <a:rPr kumimoji="0" lang="en-US" altLang="en-US" sz="2000" b="1" i="0" u="none" strike="noStrike" cap="none" normalizeH="0" baseline="0" dirty="0">
                <a:ln>
                  <a:noFill/>
                </a:ln>
                <a:solidFill>
                  <a:schemeClr val="tx1"/>
                </a:solidFill>
                <a:effectLst/>
                <a:latin typeface="Arial" panose="020B0604020202020204" pitchFamily="34" charset="0"/>
              </a:rPr>
              <a:t>5. </a:t>
            </a:r>
            <a:r>
              <a:rPr kumimoji="0" lang="en-US" altLang="en-US" sz="2000" b="1" i="0" u="none" strike="noStrike" cap="none" normalizeH="0" baseline="0" dirty="0" err="1">
                <a:ln>
                  <a:noFill/>
                </a:ln>
                <a:solidFill>
                  <a:schemeClr val="tx1"/>
                </a:solidFill>
                <a:effectLst/>
                <a:latin typeface="Arial" panose="020B0604020202020204" pitchFamily="34" charset="0"/>
              </a:rPr>
              <a:t>Pembaruan</a:t>
            </a:r>
            <a:r>
              <a:rPr kumimoji="0" lang="en-US" altLang="en-US" sz="2000" b="1" i="0" u="none" strike="noStrike" cap="none" normalizeH="0" baseline="0" dirty="0">
                <a:ln>
                  <a:noFill/>
                </a:ln>
                <a:solidFill>
                  <a:schemeClr val="tx1"/>
                </a:solidFill>
                <a:effectLst/>
                <a:latin typeface="Arial" panose="020B0604020202020204" pitchFamily="34" charset="0"/>
              </a:rPr>
              <a:t> dan </a:t>
            </a:r>
            <a:r>
              <a:rPr kumimoji="0" lang="en-US" altLang="en-US" sz="2000" b="1" i="0" u="none" strike="noStrike" cap="none" normalizeH="0" baseline="0" dirty="0" err="1">
                <a:ln>
                  <a:noFill/>
                </a:ln>
                <a:solidFill>
                  <a:schemeClr val="tx1"/>
                </a:solidFill>
                <a:effectLst/>
                <a:latin typeface="Arial" panose="020B0604020202020204" pitchFamily="34" charset="0"/>
              </a:rPr>
              <a:t>Pemeliharaan</a:t>
            </a:r>
            <a:r>
              <a:rPr kumimoji="0" lang="en-US" altLang="en-US" sz="2000" b="1" i="0" u="none" strike="noStrike" cap="none" normalizeH="0" baseline="0" dirty="0">
                <a:ln>
                  <a:noFill/>
                </a:ln>
                <a:solidFill>
                  <a:schemeClr val="tx1"/>
                </a:solidFill>
                <a:effectLst/>
                <a:latin typeface="Arial" panose="020B0604020202020204" pitchFamily="34" charset="0"/>
              </a:rPr>
              <a:t> </a:t>
            </a:r>
            <a:r>
              <a:rPr kumimoji="0" lang="en-US" altLang="en-US" sz="2000" b="1" i="0" u="none" strike="noStrike" cap="none" normalizeH="0" baseline="0" dirty="0" err="1">
                <a:ln>
                  <a:noFill/>
                </a:ln>
                <a:solidFill>
                  <a:schemeClr val="tx1"/>
                </a:solidFill>
                <a:effectLst/>
                <a:latin typeface="Arial" panose="020B0604020202020204" pitchFamily="34" charset="0"/>
              </a:rPr>
              <a:t>Aplikasi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Pembaruan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aplikasi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secara</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berkala</a:t>
            </a:r>
            <a:r>
              <a:rPr kumimoji="0" lang="en-US" altLang="en-US" sz="2000" b="0" i="0" u="none" strike="noStrike" cap="none" normalizeH="0" baseline="0" dirty="0">
                <a:ln>
                  <a:noFill/>
                </a:ln>
                <a:solidFill>
                  <a:schemeClr val="tx1"/>
                </a:solidFill>
                <a:effectLst/>
                <a:latin typeface="Arial" panose="020B0604020202020204" pitchFamily="34" charset="0"/>
              </a:rPr>
              <a:t> sangat </a:t>
            </a:r>
            <a:r>
              <a:rPr kumimoji="0" lang="en-US" altLang="en-US" sz="2000" b="0" i="0" u="none" strike="noStrike" cap="none" normalizeH="0" baseline="0" dirty="0" err="1">
                <a:ln>
                  <a:noFill/>
                </a:ln>
                <a:solidFill>
                  <a:schemeClr val="tx1"/>
                </a:solidFill>
                <a:effectLst/>
                <a:latin typeface="Arial" panose="020B0604020202020204" pitchFamily="34" charset="0"/>
              </a:rPr>
              <a:t>penting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untuk</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menjaga</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relevansi</a:t>
            </a:r>
            <a:r>
              <a:rPr kumimoji="0" lang="en-US" altLang="en-US" sz="2000" b="0" i="0" u="none" strike="noStrike" cap="none" normalizeH="0" baseline="0" dirty="0">
                <a:ln>
                  <a:noFill/>
                </a:ln>
                <a:solidFill>
                  <a:schemeClr val="tx1"/>
                </a:solidFill>
                <a:effectLst/>
                <a:latin typeface="Arial" panose="020B0604020202020204" pitchFamily="34" charset="0"/>
              </a:rPr>
              <a:t> dan </a:t>
            </a:r>
            <a:r>
              <a:rPr kumimoji="0" lang="en-US" altLang="en-US" sz="2000" b="0" i="0" u="none" strike="noStrike" cap="none" normalizeH="0" baseline="0" dirty="0" err="1">
                <a:ln>
                  <a:noFill/>
                </a:ln>
                <a:solidFill>
                  <a:schemeClr val="tx1"/>
                </a:solidFill>
                <a:effectLst/>
                <a:latin typeface="Arial" panose="020B0604020202020204" pitchFamily="34" charset="0"/>
              </a:rPr>
              <a:t>kepuasan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pengguna</a:t>
            </a:r>
            <a:r>
              <a:rPr kumimoji="0" lang="en-US" altLang="en-US" sz="2000" b="0" i="0" u="none" strike="noStrike" cap="none" normalizeH="0" baseline="0" dirty="0">
                <a:ln>
                  <a:noFill/>
                </a:ln>
                <a:solidFill>
                  <a:schemeClr val="tx1"/>
                </a:solidFill>
                <a:effectLst/>
                <a:latin typeface="Arial" panose="020B0604020202020204" pitchFamily="34" charset="0"/>
              </a:rPr>
              <a:t>.</a:t>
            </a:r>
          </a:p>
          <a:p>
            <a:pPr marR="0" lvl="0" algn="just" defTabSz="914400" rtl="0" eaLnBrk="0" fontAlgn="base" latinLnBrk="0" hangingPunct="0">
              <a:lnSpc>
                <a:spcPct val="15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6. </a:t>
            </a:r>
            <a:r>
              <a:rPr kumimoji="0" lang="en-US" altLang="en-US" sz="2000" b="1" i="0" u="none" strike="noStrike" cap="none" normalizeH="0" baseline="0" dirty="0" err="1">
                <a:ln>
                  <a:noFill/>
                </a:ln>
                <a:solidFill>
                  <a:schemeClr val="tx1"/>
                </a:solidFill>
                <a:effectLst/>
                <a:latin typeface="Arial" panose="020B0604020202020204" pitchFamily="34" charset="0"/>
              </a:rPr>
              <a:t>Keberlanjutan</a:t>
            </a:r>
            <a:r>
              <a:rPr kumimoji="0" lang="en-US" altLang="en-US" sz="2000" b="1" i="0" u="none" strike="noStrike" cap="none" normalizeH="0" baseline="0" dirty="0">
                <a:ln>
                  <a:noFill/>
                </a:ln>
                <a:solidFill>
                  <a:schemeClr val="tx1"/>
                </a:solidFill>
                <a:effectLst/>
                <a:latin typeface="Arial" panose="020B0604020202020204" pitchFamily="34" charset="0"/>
              </a:rPr>
              <a:t> dan </a:t>
            </a:r>
            <a:r>
              <a:rPr kumimoji="0" lang="en-US" altLang="en-US" sz="2000" b="1" i="0" u="none" strike="noStrike" cap="none" normalizeH="0" baseline="0" dirty="0" err="1">
                <a:ln>
                  <a:noFill/>
                </a:ln>
                <a:solidFill>
                  <a:schemeClr val="tx1"/>
                </a:solidFill>
                <a:effectLst/>
                <a:latin typeface="Arial" panose="020B0604020202020204" pitchFamily="34" charset="0"/>
              </a:rPr>
              <a:t>Pendanaan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Diversifikasi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sumber</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pendanaan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diperlukan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untuk</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mendukung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kelangsungan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aplikasi</a:t>
            </a:r>
            <a:r>
              <a:rPr kumimoji="0" lang="en-US" altLang="en-US" sz="2000" b="0" i="0" u="none" strike="noStrike" cap="none" normalizeH="0" baseline="0" dirty="0">
                <a:ln>
                  <a:noFill/>
                </a:ln>
                <a:solidFill>
                  <a:schemeClr val="tx1"/>
                </a:solidFill>
                <a:effectLst/>
                <a:latin typeface="Arial" panose="020B0604020202020204" pitchFamily="34" charset="0"/>
              </a:rPr>
              <a:t>.</a:t>
            </a:r>
          </a:p>
          <a:p>
            <a:pPr marR="0" lvl="0" algn="just" defTabSz="914400" rtl="0" eaLnBrk="0" fontAlgn="base" latinLnBrk="0" hangingPunct="0">
              <a:lnSpc>
                <a:spcPct val="15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7. Monitoring dan </a:t>
            </a:r>
            <a:r>
              <a:rPr kumimoji="0" lang="en-US" altLang="en-US" sz="2000" b="1" i="0" u="none" strike="noStrike" cap="none" normalizeH="0" baseline="0" dirty="0" err="1">
                <a:ln>
                  <a:noFill/>
                </a:ln>
                <a:solidFill>
                  <a:schemeClr val="tx1"/>
                </a:solidFill>
                <a:effectLst/>
                <a:latin typeface="Arial" panose="020B0604020202020204" pitchFamily="34" charset="0"/>
              </a:rPr>
              <a:t>Evaluasi</a:t>
            </a:r>
            <a:r>
              <a:rPr kumimoji="0" lang="en-US" altLang="en-US" sz="2000" b="1" i="0" u="none" strike="noStrike" cap="none" normalizeH="0" baseline="0" dirty="0">
                <a:ln>
                  <a:noFill/>
                </a:ln>
                <a:solidFill>
                  <a:schemeClr val="tx1"/>
                </a:solidFill>
                <a:effectLst/>
                <a:latin typeface="Arial" panose="020B0604020202020204" pitchFamily="34" charset="0"/>
              </a:rPr>
              <a:t> </a:t>
            </a:r>
            <a:r>
              <a:rPr kumimoji="0" lang="en-US" altLang="en-US" sz="2000" b="1" i="0" u="none" strike="noStrike" cap="none" normalizeH="0" baseline="0" dirty="0" err="1">
                <a:ln>
                  <a:noFill/>
                </a:ln>
                <a:solidFill>
                  <a:schemeClr val="tx1"/>
                </a:solidFill>
                <a:effectLst/>
                <a:latin typeface="Arial" panose="020B0604020202020204" pitchFamily="34" charset="0"/>
              </a:rPr>
              <a:t>Berkelanjutan</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Evaluasi</a:t>
            </a:r>
            <a:r>
              <a:rPr kumimoji="0" lang="en-US" altLang="en-US" sz="2000" b="0" i="0" u="none" strike="noStrike" cap="none" normalizeH="0" baseline="0" dirty="0">
                <a:ln>
                  <a:noFill/>
                </a:ln>
                <a:solidFill>
                  <a:schemeClr val="tx1"/>
                </a:solidFill>
                <a:effectLst/>
                <a:latin typeface="Arial" panose="020B0604020202020204" pitchFamily="34" charset="0"/>
              </a:rPr>
              <a:t> rutin </a:t>
            </a:r>
            <a:r>
              <a:rPr kumimoji="0" lang="en-US" altLang="en-US" sz="2000" b="0" i="0" u="none" strike="noStrike" cap="none" normalizeH="0" baseline="0" dirty="0" err="1">
                <a:ln>
                  <a:noFill/>
                </a:ln>
                <a:solidFill>
                  <a:schemeClr val="tx1"/>
                </a:solidFill>
                <a:effectLst/>
                <a:latin typeface="Arial" panose="020B0604020202020204" pitchFamily="34" charset="0"/>
              </a:rPr>
              <a:t>penting</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untuk</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mengukur</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dampak</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aplikasi</a:t>
            </a:r>
            <a:r>
              <a:rPr kumimoji="0" lang="en-US" altLang="en-US" sz="2000" b="0" i="0" u="none" strike="noStrike" cap="none" normalizeH="0" baseline="0" dirty="0">
                <a:ln>
                  <a:noFill/>
                </a:ln>
                <a:solidFill>
                  <a:schemeClr val="tx1"/>
                </a:solidFill>
                <a:effectLst/>
                <a:latin typeface="Arial" panose="020B0604020202020204" pitchFamily="34" charset="0"/>
              </a:rPr>
              <a:t> dan </a:t>
            </a:r>
            <a:r>
              <a:rPr kumimoji="0" lang="en-US" altLang="en-US" sz="2000" b="0" i="0" u="none" strike="noStrike" cap="none" normalizeH="0" baseline="0" dirty="0" err="1">
                <a:ln>
                  <a:noFill/>
                </a:ln>
                <a:solidFill>
                  <a:schemeClr val="tx1"/>
                </a:solidFill>
                <a:effectLst/>
                <a:latin typeface="Arial" panose="020B0604020202020204" pitchFamily="34" charset="0"/>
              </a:rPr>
              <a:t>memperbaiki</a:t>
            </a:r>
            <a:r>
              <a:rPr kumimoji="0" lang="en-US" altLang="en-US" sz="2000" b="0" i="0" u="none" strike="noStrike" cap="none" normalizeH="0" baseline="0" dirty="0">
                <a:ln>
                  <a:noFill/>
                </a:ln>
                <a:solidFill>
                  <a:schemeClr val="tx1"/>
                </a:solidFill>
                <a:effectLst/>
                <a:latin typeface="Arial" panose="020B0604020202020204" pitchFamily="34" charset="0"/>
              </a:rPr>
              <a:t> </a:t>
            </a:r>
            <a:r>
              <a:rPr kumimoji="0" lang="en-US" altLang="en-US" sz="2000" b="0" i="0" u="none" strike="noStrike" cap="none" normalizeH="0" baseline="0" dirty="0" err="1">
                <a:ln>
                  <a:noFill/>
                </a:ln>
                <a:solidFill>
                  <a:schemeClr val="tx1"/>
                </a:solidFill>
                <a:effectLst/>
                <a:latin typeface="Arial" panose="020B0604020202020204" pitchFamily="34" charset="0"/>
              </a:rPr>
              <a:t>kekurangannya</a:t>
            </a:r>
            <a:r>
              <a:rPr kumimoji="0" lang="en-US" altLang="en-US" sz="2100" b="0" i="0" u="none" strike="noStrike" cap="none" normalizeH="0" baseline="0" dirty="0">
                <a:ln>
                  <a:noFill/>
                </a:ln>
                <a:solidFill>
                  <a:schemeClr val="tx1"/>
                </a:solidFill>
                <a:effectLst/>
                <a:latin typeface="Arial" panose="020B0604020202020204" pitchFamily="34" charset="0"/>
              </a:rPr>
              <a:t>.</a:t>
            </a:r>
          </a:p>
        </p:txBody>
      </p:sp>
      <p:pic>
        <p:nvPicPr>
          <p:cNvPr id="6" name="image2.png">
            <a:extLst>
              <a:ext uri="{FF2B5EF4-FFF2-40B4-BE49-F238E27FC236}">
                <a16:creationId xmlns:a16="http://schemas.microsoft.com/office/drawing/2014/main" xmlns="" id="{740B6A50-CC3A-47B9-B290-34CD8C1440E6}"/>
              </a:ext>
            </a:extLst>
          </p:cNvPr>
          <p:cNvPicPr/>
          <p:nvPr/>
        </p:nvPicPr>
        <p:blipFill>
          <a:blip r:embed="rId8"/>
          <a:srcRect/>
          <a:stretch>
            <a:fillRect/>
          </a:stretch>
        </p:blipFill>
        <p:spPr>
          <a:xfrm>
            <a:off x="16001916" y="378861"/>
            <a:ext cx="1645920" cy="979170"/>
          </a:xfrm>
          <a:prstGeom prst="rect">
            <a:avLst/>
          </a:prstGeom>
          <a:ln/>
        </p:spPr>
      </p:pic>
      <p:pic>
        <p:nvPicPr>
          <p:cNvPr id="11" name="Picture 10">
            <a:extLst>
              <a:ext uri="{FF2B5EF4-FFF2-40B4-BE49-F238E27FC236}">
                <a16:creationId xmlns:a16="http://schemas.microsoft.com/office/drawing/2014/main" xmlns="" id="{B4A844A6-E031-4A22-6628-EE8F8F2D491F}"/>
              </a:ext>
            </a:extLst>
          </p:cNvPr>
          <p:cNvPicPr>
            <a:picLocks noChangeAspect="1"/>
          </p:cNvPicPr>
          <p:nvPr/>
        </p:nvPicPr>
        <p:blipFill>
          <a:blip r:embed="rId9" cstate="print">
            <a:extLst>
              <a:ext uri="{28A0092B-C50C-407E-A947-70E740481C1C}">
                <a14:useLocalDpi xmlns:a14="http://schemas.microsoft.com/office/drawing/2010/main" val="0"/>
              </a:ext>
            </a:extLst>
          </a:blip>
          <a:srcRect l="1714" t="29945" r="-1714" b="29878"/>
          <a:stretch/>
        </p:blipFill>
        <p:spPr>
          <a:xfrm>
            <a:off x="322334" y="520643"/>
            <a:ext cx="1828800" cy="882456"/>
          </a:xfrm>
          <a:prstGeom prst="rect">
            <a:avLst/>
          </a:prstGeom>
        </p:spPr>
      </p:pic>
    </p:spTree>
    <p:extLst>
      <p:ext uri="{BB962C8B-B14F-4D97-AF65-F5344CB8AC3E}">
        <p14:creationId xmlns:p14="http://schemas.microsoft.com/office/powerpoint/2010/main" val="2301758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6353" b="-6353"/>
            </a:stretch>
          </a:blipFill>
        </p:spPr>
      </p:sp>
      <p:sp>
        <p:nvSpPr>
          <p:cNvPr id="3" name="Freeform 3"/>
          <p:cNvSpPr/>
          <p:nvPr/>
        </p:nvSpPr>
        <p:spPr>
          <a:xfrm>
            <a:off x="4461727"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4" name="Freeform 4"/>
          <p:cNvSpPr/>
          <p:nvPr/>
        </p:nvSpPr>
        <p:spPr>
          <a:xfrm>
            <a:off x="9252631"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5" name="Freeform 5"/>
          <p:cNvSpPr/>
          <p:nvPr/>
        </p:nvSpPr>
        <p:spPr>
          <a:xfrm>
            <a:off x="14043534"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grpSp>
        <p:nvGrpSpPr>
          <p:cNvPr id="6" name="Group 6"/>
          <p:cNvGrpSpPr/>
          <p:nvPr/>
        </p:nvGrpSpPr>
        <p:grpSpPr>
          <a:xfrm>
            <a:off x="3422540" y="2256199"/>
            <a:ext cx="11442919" cy="5868918"/>
            <a:chOff x="0" y="0"/>
            <a:chExt cx="4842930" cy="2483873"/>
          </a:xfrm>
        </p:grpSpPr>
        <p:sp>
          <p:nvSpPr>
            <p:cNvPr id="7" name="Freeform 7"/>
            <p:cNvSpPr/>
            <p:nvPr/>
          </p:nvSpPr>
          <p:spPr>
            <a:xfrm>
              <a:off x="0" y="0"/>
              <a:ext cx="4842930" cy="2483873"/>
            </a:xfrm>
            <a:custGeom>
              <a:avLst/>
              <a:gdLst/>
              <a:ahLst/>
              <a:cxnLst/>
              <a:rect l="l" t="t" r="r" b="b"/>
              <a:pathLst>
                <a:path w="4842930" h="2483873">
                  <a:moveTo>
                    <a:pt x="9472" y="0"/>
                  </a:moveTo>
                  <a:lnTo>
                    <a:pt x="4833458" y="0"/>
                  </a:lnTo>
                  <a:cubicBezTo>
                    <a:pt x="4835971" y="0"/>
                    <a:pt x="4838380" y="998"/>
                    <a:pt x="4840156" y="2774"/>
                  </a:cubicBezTo>
                  <a:cubicBezTo>
                    <a:pt x="4841932" y="4551"/>
                    <a:pt x="4842930" y="6960"/>
                    <a:pt x="4842930" y="9472"/>
                  </a:cubicBezTo>
                  <a:lnTo>
                    <a:pt x="4842930" y="2474401"/>
                  </a:lnTo>
                  <a:cubicBezTo>
                    <a:pt x="4842930" y="2476913"/>
                    <a:pt x="4841932" y="2479323"/>
                    <a:pt x="4840156" y="2481099"/>
                  </a:cubicBezTo>
                  <a:cubicBezTo>
                    <a:pt x="4838380" y="2482875"/>
                    <a:pt x="4835971" y="2483873"/>
                    <a:pt x="4833458" y="2483873"/>
                  </a:cubicBezTo>
                  <a:lnTo>
                    <a:pt x="9472" y="2483873"/>
                  </a:lnTo>
                  <a:cubicBezTo>
                    <a:pt x="6960" y="2483873"/>
                    <a:pt x="4551" y="2482875"/>
                    <a:pt x="2774" y="2481099"/>
                  </a:cubicBezTo>
                  <a:cubicBezTo>
                    <a:pt x="998" y="2479323"/>
                    <a:pt x="0" y="2476913"/>
                    <a:pt x="0" y="2474401"/>
                  </a:cubicBezTo>
                  <a:lnTo>
                    <a:pt x="0" y="9472"/>
                  </a:lnTo>
                  <a:cubicBezTo>
                    <a:pt x="0" y="6960"/>
                    <a:pt x="998" y="4551"/>
                    <a:pt x="2774" y="2774"/>
                  </a:cubicBezTo>
                  <a:cubicBezTo>
                    <a:pt x="4551" y="998"/>
                    <a:pt x="6960" y="0"/>
                    <a:pt x="9472" y="0"/>
                  </a:cubicBezTo>
                  <a:close/>
                </a:path>
              </a:pathLst>
            </a:custGeom>
            <a:solidFill>
              <a:srgbClr val="F5EDD9"/>
            </a:solidFill>
          </p:spPr>
        </p:sp>
        <p:sp>
          <p:nvSpPr>
            <p:cNvPr id="8" name="TextBox 8"/>
            <p:cNvSpPr txBox="1"/>
            <p:nvPr/>
          </p:nvSpPr>
          <p:spPr>
            <a:xfrm>
              <a:off x="0" y="-76200"/>
              <a:ext cx="4842930" cy="2560073"/>
            </a:xfrm>
            <a:prstGeom prst="rect">
              <a:avLst/>
            </a:prstGeom>
          </p:spPr>
          <p:txBody>
            <a:bodyPr lIns="50800" tIns="50800" rIns="50800" bIns="50800" rtlCol="0" anchor="ctr"/>
            <a:lstStyle/>
            <a:p>
              <a:pPr algn="ctr">
                <a:lnSpc>
                  <a:spcPts val="2799"/>
                </a:lnSpc>
              </a:pPr>
              <a:endParaRPr/>
            </a:p>
          </p:txBody>
        </p:sp>
      </p:grpSp>
      <p:sp>
        <p:nvSpPr>
          <p:cNvPr id="9" name="Freeform 9"/>
          <p:cNvSpPr/>
          <p:nvPr/>
        </p:nvSpPr>
        <p:spPr>
          <a:xfrm rot="2018197" flipH="1">
            <a:off x="7975160" y="-1996155"/>
            <a:ext cx="13745044" cy="3992310"/>
          </a:xfrm>
          <a:custGeom>
            <a:avLst/>
            <a:gdLst/>
            <a:ahLst/>
            <a:cxnLst/>
            <a:rect l="l" t="t" r="r" b="b"/>
            <a:pathLst>
              <a:path w="13745044" h="3992310">
                <a:moveTo>
                  <a:pt x="13745044" y="0"/>
                </a:moveTo>
                <a:lnTo>
                  <a:pt x="0" y="0"/>
                </a:lnTo>
                <a:lnTo>
                  <a:pt x="0" y="3992310"/>
                </a:lnTo>
                <a:lnTo>
                  <a:pt x="13745044" y="3992310"/>
                </a:lnTo>
                <a:lnTo>
                  <a:pt x="13745044" y="0"/>
                </a:lnTo>
                <a:close/>
              </a:path>
            </a:pathLst>
          </a:custGeom>
          <a:blipFill>
            <a:blip r:embed="rId4"/>
            <a:stretch>
              <a:fillRect t="-96674"/>
            </a:stretch>
          </a:blipFill>
        </p:spPr>
      </p:sp>
      <p:sp>
        <p:nvSpPr>
          <p:cNvPr id="10" name="Freeform 10"/>
          <p:cNvSpPr/>
          <p:nvPr/>
        </p:nvSpPr>
        <p:spPr>
          <a:xfrm flipV="1">
            <a:off x="2821048" y="1914066"/>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1" name="Freeform 11"/>
          <p:cNvSpPr/>
          <p:nvPr/>
        </p:nvSpPr>
        <p:spPr>
          <a:xfrm flipH="1" flipV="1">
            <a:off x="6029620" y="1914066"/>
            <a:ext cx="5071053" cy="563202"/>
          </a:xfrm>
          <a:custGeom>
            <a:avLst/>
            <a:gdLst/>
            <a:ahLst/>
            <a:cxnLst/>
            <a:rect l="l" t="t" r="r" b="b"/>
            <a:pathLst>
              <a:path w="5071053" h="563202">
                <a:moveTo>
                  <a:pt x="5071053" y="563202"/>
                </a:moveTo>
                <a:lnTo>
                  <a:pt x="0" y="563202"/>
                </a:lnTo>
                <a:lnTo>
                  <a:pt x="0" y="0"/>
                </a:lnTo>
                <a:lnTo>
                  <a:pt x="5071053" y="0"/>
                </a:lnTo>
                <a:lnTo>
                  <a:pt x="5071053" y="563202"/>
                </a:lnTo>
                <a:close/>
              </a:path>
            </a:pathLst>
          </a:custGeom>
          <a:blipFill>
            <a:blip r:embed="rId5"/>
            <a:stretch>
              <a:fillRect t="-1209667"/>
            </a:stretch>
          </a:blipFill>
        </p:spPr>
      </p:sp>
      <p:sp>
        <p:nvSpPr>
          <p:cNvPr id="12" name="Freeform 12"/>
          <p:cNvSpPr/>
          <p:nvPr/>
        </p:nvSpPr>
        <p:spPr>
          <a:xfrm rot="-5400000" flipH="1" flipV="1">
            <a:off x="746213" y="4037658"/>
            <a:ext cx="5071053" cy="563202"/>
          </a:xfrm>
          <a:custGeom>
            <a:avLst/>
            <a:gdLst/>
            <a:ahLst/>
            <a:cxnLst/>
            <a:rect l="l" t="t" r="r" b="b"/>
            <a:pathLst>
              <a:path w="5071053" h="563202">
                <a:moveTo>
                  <a:pt x="5071054" y="563203"/>
                </a:moveTo>
                <a:lnTo>
                  <a:pt x="0" y="563203"/>
                </a:lnTo>
                <a:lnTo>
                  <a:pt x="0" y="0"/>
                </a:lnTo>
                <a:lnTo>
                  <a:pt x="5071054" y="0"/>
                </a:lnTo>
                <a:lnTo>
                  <a:pt x="5071054" y="563203"/>
                </a:lnTo>
                <a:close/>
              </a:path>
            </a:pathLst>
          </a:custGeom>
          <a:blipFill>
            <a:blip r:embed="rId5"/>
            <a:stretch>
              <a:fillRect t="-1209667"/>
            </a:stretch>
          </a:blipFill>
        </p:spPr>
      </p:sp>
      <p:sp>
        <p:nvSpPr>
          <p:cNvPr id="13" name="Freeform 13"/>
          <p:cNvSpPr/>
          <p:nvPr/>
        </p:nvSpPr>
        <p:spPr>
          <a:xfrm rot="-10800000" flipV="1">
            <a:off x="10395899" y="7782983"/>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4" name="Freeform 14"/>
          <p:cNvSpPr/>
          <p:nvPr/>
        </p:nvSpPr>
        <p:spPr>
          <a:xfrm rot="-10800000" flipH="1" flipV="1">
            <a:off x="7187327" y="7782983"/>
            <a:ext cx="5071053" cy="563202"/>
          </a:xfrm>
          <a:custGeom>
            <a:avLst/>
            <a:gdLst/>
            <a:ahLst/>
            <a:cxnLst/>
            <a:rect l="l" t="t" r="r" b="b"/>
            <a:pathLst>
              <a:path w="5071053" h="563202">
                <a:moveTo>
                  <a:pt x="5071053" y="563203"/>
                </a:moveTo>
                <a:lnTo>
                  <a:pt x="0" y="563203"/>
                </a:lnTo>
                <a:lnTo>
                  <a:pt x="0" y="0"/>
                </a:lnTo>
                <a:lnTo>
                  <a:pt x="5071053" y="0"/>
                </a:lnTo>
                <a:lnTo>
                  <a:pt x="5071053" y="563203"/>
                </a:lnTo>
                <a:close/>
              </a:path>
            </a:pathLst>
          </a:custGeom>
          <a:blipFill>
            <a:blip r:embed="rId5"/>
            <a:stretch>
              <a:fillRect t="-1209667"/>
            </a:stretch>
          </a:blipFill>
        </p:spPr>
      </p:sp>
      <p:sp>
        <p:nvSpPr>
          <p:cNvPr id="15" name="Freeform 15"/>
          <p:cNvSpPr/>
          <p:nvPr/>
        </p:nvSpPr>
        <p:spPr>
          <a:xfrm rot="-10800000" flipV="1">
            <a:off x="3000139" y="7782983"/>
            <a:ext cx="5071053" cy="563202"/>
          </a:xfrm>
          <a:custGeom>
            <a:avLst/>
            <a:gdLst/>
            <a:ahLst/>
            <a:cxnLst/>
            <a:rect l="l" t="t" r="r" b="b"/>
            <a:pathLst>
              <a:path w="5071053" h="563202">
                <a:moveTo>
                  <a:pt x="0" y="563203"/>
                </a:moveTo>
                <a:lnTo>
                  <a:pt x="5071053" y="563203"/>
                </a:lnTo>
                <a:lnTo>
                  <a:pt x="5071053" y="0"/>
                </a:lnTo>
                <a:lnTo>
                  <a:pt x="0" y="0"/>
                </a:lnTo>
                <a:lnTo>
                  <a:pt x="0" y="563203"/>
                </a:lnTo>
                <a:close/>
              </a:path>
            </a:pathLst>
          </a:custGeom>
          <a:blipFill>
            <a:blip r:embed="rId5"/>
            <a:stretch>
              <a:fillRect t="-1209667"/>
            </a:stretch>
          </a:blipFill>
        </p:spPr>
      </p:sp>
      <p:sp>
        <p:nvSpPr>
          <p:cNvPr id="16" name="Freeform 16"/>
          <p:cNvSpPr/>
          <p:nvPr/>
        </p:nvSpPr>
        <p:spPr>
          <a:xfrm rot="-5400000" flipV="1">
            <a:off x="746213" y="5686139"/>
            <a:ext cx="5071053" cy="563202"/>
          </a:xfrm>
          <a:custGeom>
            <a:avLst/>
            <a:gdLst/>
            <a:ahLst/>
            <a:cxnLst/>
            <a:rect l="l" t="t" r="r" b="b"/>
            <a:pathLst>
              <a:path w="5071053" h="563202">
                <a:moveTo>
                  <a:pt x="0" y="563203"/>
                </a:moveTo>
                <a:lnTo>
                  <a:pt x="5071054" y="563203"/>
                </a:lnTo>
                <a:lnTo>
                  <a:pt x="5071054" y="0"/>
                </a:lnTo>
                <a:lnTo>
                  <a:pt x="0" y="0"/>
                </a:lnTo>
                <a:lnTo>
                  <a:pt x="0" y="563203"/>
                </a:lnTo>
                <a:close/>
              </a:path>
            </a:pathLst>
          </a:custGeom>
          <a:blipFill>
            <a:blip r:embed="rId5"/>
            <a:stretch>
              <a:fillRect t="-1209667"/>
            </a:stretch>
          </a:blipFill>
        </p:spPr>
      </p:sp>
      <p:sp>
        <p:nvSpPr>
          <p:cNvPr id="17" name="Freeform 17"/>
          <p:cNvSpPr/>
          <p:nvPr/>
        </p:nvSpPr>
        <p:spPr>
          <a:xfrm flipV="1">
            <a:off x="10216808" y="1914066"/>
            <a:ext cx="5071053" cy="563202"/>
          </a:xfrm>
          <a:custGeom>
            <a:avLst/>
            <a:gdLst/>
            <a:ahLst/>
            <a:cxnLst/>
            <a:rect l="l" t="t" r="r" b="b"/>
            <a:pathLst>
              <a:path w="5071053" h="563202">
                <a:moveTo>
                  <a:pt x="0" y="563202"/>
                </a:moveTo>
                <a:lnTo>
                  <a:pt x="5071053" y="563202"/>
                </a:lnTo>
                <a:lnTo>
                  <a:pt x="5071053" y="0"/>
                </a:lnTo>
                <a:lnTo>
                  <a:pt x="0" y="0"/>
                </a:lnTo>
                <a:lnTo>
                  <a:pt x="0" y="563202"/>
                </a:lnTo>
                <a:close/>
              </a:path>
            </a:pathLst>
          </a:custGeom>
          <a:blipFill>
            <a:blip r:embed="rId5"/>
            <a:stretch>
              <a:fillRect t="-1209667"/>
            </a:stretch>
          </a:blipFill>
        </p:spPr>
      </p:sp>
      <p:sp>
        <p:nvSpPr>
          <p:cNvPr id="18" name="Freeform 18"/>
          <p:cNvSpPr/>
          <p:nvPr/>
        </p:nvSpPr>
        <p:spPr>
          <a:xfrm rot="-5400000" flipH="1">
            <a:off x="12470733" y="4037658"/>
            <a:ext cx="5071053" cy="563202"/>
          </a:xfrm>
          <a:custGeom>
            <a:avLst/>
            <a:gdLst/>
            <a:ahLst/>
            <a:cxnLst/>
            <a:rect l="l" t="t" r="r" b="b"/>
            <a:pathLst>
              <a:path w="5071053" h="563202">
                <a:moveTo>
                  <a:pt x="5071054" y="0"/>
                </a:moveTo>
                <a:lnTo>
                  <a:pt x="0" y="0"/>
                </a:lnTo>
                <a:lnTo>
                  <a:pt x="0" y="563203"/>
                </a:lnTo>
                <a:lnTo>
                  <a:pt x="5071054" y="563203"/>
                </a:lnTo>
                <a:lnTo>
                  <a:pt x="5071054" y="0"/>
                </a:lnTo>
                <a:close/>
              </a:path>
            </a:pathLst>
          </a:custGeom>
          <a:blipFill>
            <a:blip r:embed="rId5"/>
            <a:stretch>
              <a:fillRect t="-1209667"/>
            </a:stretch>
          </a:blipFill>
        </p:spPr>
      </p:sp>
      <p:sp>
        <p:nvSpPr>
          <p:cNvPr id="19" name="Freeform 19"/>
          <p:cNvSpPr/>
          <p:nvPr/>
        </p:nvSpPr>
        <p:spPr>
          <a:xfrm rot="-5400000">
            <a:off x="12470733" y="5686139"/>
            <a:ext cx="5071053" cy="563202"/>
          </a:xfrm>
          <a:custGeom>
            <a:avLst/>
            <a:gdLst/>
            <a:ahLst/>
            <a:cxnLst/>
            <a:rect l="l" t="t" r="r" b="b"/>
            <a:pathLst>
              <a:path w="5071053" h="563202">
                <a:moveTo>
                  <a:pt x="0" y="0"/>
                </a:moveTo>
                <a:lnTo>
                  <a:pt x="5071054" y="0"/>
                </a:lnTo>
                <a:lnTo>
                  <a:pt x="5071054" y="563203"/>
                </a:lnTo>
                <a:lnTo>
                  <a:pt x="0" y="563203"/>
                </a:lnTo>
                <a:lnTo>
                  <a:pt x="0" y="0"/>
                </a:lnTo>
                <a:close/>
              </a:path>
            </a:pathLst>
          </a:custGeom>
          <a:blipFill>
            <a:blip r:embed="rId5"/>
            <a:stretch>
              <a:fillRect t="-1209667"/>
            </a:stretch>
          </a:blipFill>
        </p:spPr>
      </p:sp>
      <p:sp>
        <p:nvSpPr>
          <p:cNvPr id="20" name="Freeform 20"/>
          <p:cNvSpPr/>
          <p:nvPr/>
        </p:nvSpPr>
        <p:spPr>
          <a:xfrm flipH="1">
            <a:off x="1028700" y="5751282"/>
            <a:ext cx="2379378" cy="2902297"/>
          </a:xfrm>
          <a:custGeom>
            <a:avLst/>
            <a:gdLst/>
            <a:ahLst/>
            <a:cxnLst/>
            <a:rect l="l" t="t" r="r" b="b"/>
            <a:pathLst>
              <a:path w="2379378" h="2902297">
                <a:moveTo>
                  <a:pt x="2379378" y="0"/>
                </a:moveTo>
                <a:lnTo>
                  <a:pt x="0" y="0"/>
                </a:lnTo>
                <a:lnTo>
                  <a:pt x="0" y="2902297"/>
                </a:lnTo>
                <a:lnTo>
                  <a:pt x="2379378" y="2902297"/>
                </a:lnTo>
                <a:lnTo>
                  <a:pt x="2379378" y="0"/>
                </a:lnTo>
                <a:close/>
              </a:path>
            </a:pathLst>
          </a:custGeom>
          <a:blipFill>
            <a:blip r:embed="rId6"/>
            <a:stretch>
              <a:fillRect/>
            </a:stretch>
          </a:blipFill>
        </p:spPr>
      </p:sp>
      <p:sp>
        <p:nvSpPr>
          <p:cNvPr id="21" name="Freeform 21"/>
          <p:cNvSpPr/>
          <p:nvPr/>
        </p:nvSpPr>
        <p:spPr>
          <a:xfrm>
            <a:off x="1577300" y="7718733"/>
            <a:ext cx="4175096" cy="1539567"/>
          </a:xfrm>
          <a:custGeom>
            <a:avLst/>
            <a:gdLst/>
            <a:ahLst/>
            <a:cxnLst/>
            <a:rect l="l" t="t" r="r" b="b"/>
            <a:pathLst>
              <a:path w="4175096" h="1539567">
                <a:moveTo>
                  <a:pt x="0" y="0"/>
                </a:moveTo>
                <a:lnTo>
                  <a:pt x="4175095" y="0"/>
                </a:lnTo>
                <a:lnTo>
                  <a:pt x="4175095" y="1539567"/>
                </a:lnTo>
                <a:lnTo>
                  <a:pt x="0" y="1539567"/>
                </a:lnTo>
                <a:lnTo>
                  <a:pt x="0" y="0"/>
                </a:lnTo>
                <a:close/>
              </a:path>
            </a:pathLst>
          </a:custGeom>
          <a:blipFill>
            <a:blip r:embed="rId7"/>
            <a:stretch>
              <a:fillRect/>
            </a:stretch>
          </a:blipFill>
        </p:spPr>
      </p:sp>
      <p:sp>
        <p:nvSpPr>
          <p:cNvPr id="22" name="Freeform 22"/>
          <p:cNvSpPr/>
          <p:nvPr/>
        </p:nvSpPr>
        <p:spPr>
          <a:xfrm rot="-486232">
            <a:off x="13446310" y="1269739"/>
            <a:ext cx="2183882" cy="1618802"/>
          </a:xfrm>
          <a:custGeom>
            <a:avLst/>
            <a:gdLst/>
            <a:ahLst/>
            <a:cxnLst/>
            <a:rect l="l" t="t" r="r" b="b"/>
            <a:pathLst>
              <a:path w="2183882" h="1618802">
                <a:moveTo>
                  <a:pt x="0" y="0"/>
                </a:moveTo>
                <a:lnTo>
                  <a:pt x="2183881" y="0"/>
                </a:lnTo>
                <a:lnTo>
                  <a:pt x="2183881" y="1618803"/>
                </a:lnTo>
                <a:lnTo>
                  <a:pt x="0" y="1618803"/>
                </a:lnTo>
                <a:lnTo>
                  <a:pt x="0" y="0"/>
                </a:lnTo>
                <a:close/>
              </a:path>
            </a:pathLst>
          </a:custGeom>
          <a:blipFill>
            <a:blip r:embed="rId8"/>
            <a:stretch>
              <a:fillRect/>
            </a:stretch>
          </a:blipFill>
        </p:spPr>
      </p:sp>
      <p:sp>
        <p:nvSpPr>
          <p:cNvPr id="23" name="Freeform 23"/>
          <p:cNvSpPr/>
          <p:nvPr/>
        </p:nvSpPr>
        <p:spPr>
          <a:xfrm rot="696389">
            <a:off x="14934903" y="2183604"/>
            <a:ext cx="2183882" cy="1618802"/>
          </a:xfrm>
          <a:custGeom>
            <a:avLst/>
            <a:gdLst/>
            <a:ahLst/>
            <a:cxnLst/>
            <a:rect l="l" t="t" r="r" b="b"/>
            <a:pathLst>
              <a:path w="2183882" h="1618802">
                <a:moveTo>
                  <a:pt x="0" y="0"/>
                </a:moveTo>
                <a:lnTo>
                  <a:pt x="2183882" y="0"/>
                </a:lnTo>
                <a:lnTo>
                  <a:pt x="2183882" y="1618803"/>
                </a:lnTo>
                <a:lnTo>
                  <a:pt x="0" y="1618803"/>
                </a:lnTo>
                <a:lnTo>
                  <a:pt x="0" y="0"/>
                </a:lnTo>
                <a:close/>
              </a:path>
            </a:pathLst>
          </a:custGeom>
          <a:blipFill>
            <a:blip r:embed="rId8"/>
            <a:stretch>
              <a:fillRect/>
            </a:stretch>
          </a:blipFill>
        </p:spPr>
      </p:sp>
      <p:sp>
        <p:nvSpPr>
          <p:cNvPr id="24" name="Freeform 24"/>
          <p:cNvSpPr/>
          <p:nvPr/>
        </p:nvSpPr>
        <p:spPr>
          <a:xfrm>
            <a:off x="15045092" y="506855"/>
            <a:ext cx="1674794" cy="1723039"/>
          </a:xfrm>
          <a:custGeom>
            <a:avLst/>
            <a:gdLst/>
            <a:ahLst/>
            <a:cxnLst/>
            <a:rect l="l" t="t" r="r" b="b"/>
            <a:pathLst>
              <a:path w="1674794" h="1723039">
                <a:moveTo>
                  <a:pt x="0" y="0"/>
                </a:moveTo>
                <a:lnTo>
                  <a:pt x="1674793" y="0"/>
                </a:lnTo>
                <a:lnTo>
                  <a:pt x="1674793" y="1723038"/>
                </a:lnTo>
                <a:lnTo>
                  <a:pt x="0" y="1723038"/>
                </a:lnTo>
                <a:lnTo>
                  <a:pt x="0" y="0"/>
                </a:lnTo>
                <a:close/>
              </a:path>
            </a:pathLst>
          </a:custGeom>
          <a:blipFill>
            <a:blip r:embed="rId9"/>
            <a:stretch>
              <a:fillRect/>
            </a:stretch>
          </a:blipFill>
        </p:spPr>
      </p:sp>
      <p:sp>
        <p:nvSpPr>
          <p:cNvPr id="25" name="Freeform 25"/>
          <p:cNvSpPr/>
          <p:nvPr/>
        </p:nvSpPr>
        <p:spPr>
          <a:xfrm>
            <a:off x="-196742" y="9451163"/>
            <a:ext cx="4830262" cy="4262706"/>
          </a:xfrm>
          <a:custGeom>
            <a:avLst/>
            <a:gdLst/>
            <a:ahLst/>
            <a:cxnLst/>
            <a:rect l="l" t="t" r="r" b="b"/>
            <a:pathLst>
              <a:path w="4830262" h="4262706">
                <a:moveTo>
                  <a:pt x="0" y="0"/>
                </a:moveTo>
                <a:lnTo>
                  <a:pt x="4830262" y="0"/>
                </a:lnTo>
                <a:lnTo>
                  <a:pt x="4830262" y="4262707"/>
                </a:lnTo>
                <a:lnTo>
                  <a:pt x="0" y="4262707"/>
                </a:lnTo>
                <a:lnTo>
                  <a:pt x="0" y="0"/>
                </a:lnTo>
                <a:close/>
              </a:path>
            </a:pathLst>
          </a:custGeom>
          <a:blipFill>
            <a:blip r:embed="rId3"/>
            <a:stretch>
              <a:fillRect/>
            </a:stretch>
          </a:blipFill>
        </p:spPr>
      </p:sp>
      <p:sp>
        <p:nvSpPr>
          <p:cNvPr id="26" name="TextBox 26"/>
          <p:cNvSpPr txBox="1"/>
          <p:nvPr/>
        </p:nvSpPr>
        <p:spPr>
          <a:xfrm>
            <a:off x="5880747" y="3284388"/>
            <a:ext cx="6526506" cy="3664529"/>
          </a:xfrm>
          <a:prstGeom prst="rect">
            <a:avLst/>
          </a:prstGeom>
        </p:spPr>
        <p:txBody>
          <a:bodyPr lIns="0" tIns="0" rIns="0" bIns="0" rtlCol="0" anchor="t">
            <a:spAutoFit/>
          </a:bodyPr>
          <a:lstStyle/>
          <a:p>
            <a:pPr algn="ctr">
              <a:lnSpc>
                <a:spcPts val="14560"/>
              </a:lnSpc>
            </a:pPr>
            <a:r>
              <a:rPr lang="en-US" sz="10400" b="1" spc="624" dirty="0">
                <a:solidFill>
                  <a:srgbClr val="724919"/>
                </a:solidFill>
                <a:latin typeface="Loubag Ultra-Bold"/>
                <a:ea typeface="Loubag Ultra-Bold"/>
                <a:cs typeface="Loubag Ultra-Bold"/>
                <a:sym typeface="Loubag Ultra-Bold"/>
              </a:rPr>
              <a:t>TERIMAKASIH</a:t>
            </a:r>
          </a:p>
        </p:txBody>
      </p:sp>
      <p:pic>
        <p:nvPicPr>
          <p:cNvPr id="27" name="image2.png">
            <a:extLst>
              <a:ext uri="{FF2B5EF4-FFF2-40B4-BE49-F238E27FC236}">
                <a16:creationId xmlns:a16="http://schemas.microsoft.com/office/drawing/2014/main" xmlns="" id="{E0F40395-1EBC-EFA5-B05F-CE6A5980D1D0}"/>
              </a:ext>
            </a:extLst>
          </p:cNvPr>
          <p:cNvPicPr/>
          <p:nvPr/>
        </p:nvPicPr>
        <p:blipFill>
          <a:blip r:embed="rId10"/>
          <a:srcRect/>
          <a:stretch>
            <a:fillRect/>
          </a:stretch>
        </p:blipFill>
        <p:spPr>
          <a:xfrm>
            <a:off x="12937267" y="2548661"/>
            <a:ext cx="1645920" cy="979170"/>
          </a:xfrm>
          <a:prstGeom prst="rect">
            <a:avLst/>
          </a:prstGeom>
          <a:ln/>
        </p:spPr>
      </p:pic>
      <p:pic>
        <p:nvPicPr>
          <p:cNvPr id="28" name="Picture 27">
            <a:extLst>
              <a:ext uri="{FF2B5EF4-FFF2-40B4-BE49-F238E27FC236}">
                <a16:creationId xmlns:a16="http://schemas.microsoft.com/office/drawing/2014/main" xmlns="" id="{FBC81228-67B5-39C7-E07F-740162E730E4}"/>
              </a:ext>
            </a:extLst>
          </p:cNvPr>
          <p:cNvPicPr>
            <a:picLocks noChangeAspect="1"/>
          </p:cNvPicPr>
          <p:nvPr/>
        </p:nvPicPr>
        <p:blipFill>
          <a:blip r:embed="rId11" cstate="print">
            <a:extLst>
              <a:ext uri="{28A0092B-C50C-407E-A947-70E740481C1C}">
                <a14:useLocalDpi xmlns:a14="http://schemas.microsoft.com/office/drawing/2010/main" val="0"/>
              </a:ext>
            </a:extLst>
          </a:blip>
          <a:srcRect l="1714" t="29945" r="-1714" b="29878"/>
          <a:stretch/>
        </p:blipFill>
        <p:spPr>
          <a:xfrm>
            <a:off x="3606420" y="2513512"/>
            <a:ext cx="1828800" cy="88245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1967</TotalTime>
  <Words>2226</Words>
  <Application>Microsoft Office PowerPoint</Application>
  <PresentationFormat>Custom</PresentationFormat>
  <Paragraphs>222</Paragraphs>
  <Slides>33</Slides>
  <Notes>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33</vt:i4>
      </vt:variant>
    </vt:vector>
  </HeadingPairs>
  <TitlesOfParts>
    <vt:vector size="45" baseType="lpstr">
      <vt:lpstr>Old Standard</vt:lpstr>
      <vt:lpstr>Tahoma Bold</vt:lpstr>
      <vt:lpstr>Loubag Ultra-Bold</vt:lpstr>
      <vt:lpstr>Loubag Medium</vt:lpstr>
      <vt:lpstr>Stencil</vt:lpstr>
      <vt:lpstr>Arial</vt:lpstr>
      <vt:lpstr>Tahoma</vt:lpstr>
      <vt:lpstr>Calibri</vt:lpstr>
      <vt:lpstr>Times New Roman</vt:lpstr>
      <vt:lpstr>Vintage Rotter</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Brown Cream Scrapbook Reading Through Time Presentation</dc:title>
  <dc:creator>User</dc:creator>
  <cp:lastModifiedBy>User</cp:lastModifiedBy>
  <cp:revision>148</cp:revision>
  <dcterms:created xsi:type="dcterms:W3CDTF">2006-08-16T00:00:00Z</dcterms:created>
  <dcterms:modified xsi:type="dcterms:W3CDTF">2024-12-18T13:45:34Z</dcterms:modified>
  <dc:identifier>DAGY851nz4g</dc:identifier>
</cp:coreProperties>
</file>