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18.fntdata" ContentType="application/x-fontdata"/>
  <Override PartName="/ppt/fonts/font19.fntdata" ContentType="application/x-fontdata"/>
  <Override PartName="/ppt/fonts/font2.fntdata" ContentType="application/x-fontdata"/>
  <Override PartName="/ppt/fonts/font20.fntdata" ContentType="application/x-fontdata"/>
  <Override PartName="/ppt/fonts/font21.fntdata" ContentType="application/x-fontdata"/>
  <Override PartName="/ppt/fonts/font22.fntdata" ContentType="application/x-fontdata"/>
  <Override PartName="/ppt/fonts/font23.fntdata" ContentType="application/x-fontdata"/>
  <Override PartName="/ppt/fonts/font24.fntdata" ContentType="application/x-fontdata"/>
  <Override PartName="/ppt/fonts/font25.fntdata" ContentType="application/x-fontdata"/>
  <Override PartName="/ppt/fonts/font26.fntdata" ContentType="application/x-fontdata"/>
  <Override PartName="/ppt/fonts/font27.fntdata" ContentType="application/x-fontdata"/>
  <Override PartName="/ppt/fonts/font28.fntdata" ContentType="application/x-fontdata"/>
  <Override PartName="/ppt/fonts/font29.fntdata" ContentType="application/x-fontdata"/>
  <Override PartName="/ppt/fonts/font3.fntdata" ContentType="application/x-fontdata"/>
  <Override PartName="/ppt/fonts/font30.fntdata" ContentType="application/x-fontdata"/>
  <Override PartName="/ppt/fonts/font31.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media/image10.svg" ContentType="image/svg+xml"/>
  <Override PartName="/ppt/media/image101.svg" ContentType="image/svg+xml"/>
  <Override PartName="/ppt/media/image103.svg" ContentType="image/svg+xml"/>
  <Override PartName="/ppt/media/image18.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media/image31.svg" ContentType="image/svg+xml"/>
  <Override PartName="/ppt/media/image33.svg" ContentType="image/svg+xml"/>
  <Override PartName="/ppt/media/image35.svg" ContentType="image/svg+xml"/>
  <Override PartName="/ppt/media/image37.svg" ContentType="image/svg+xml"/>
  <Override PartName="/ppt/media/image39.svg" ContentType="image/svg+xml"/>
  <Override PartName="/ppt/media/image41.svg" ContentType="image/svg+xml"/>
  <Override PartName="/ppt/media/image43.svg" ContentType="image/svg+xml"/>
  <Override PartName="/ppt/media/image45.svg" ContentType="image/svg+xml"/>
  <Override PartName="/ppt/media/image47.svg" ContentType="image/svg+xml"/>
  <Override PartName="/ppt/media/image60.svg" ContentType="image/svg+xml"/>
  <Override PartName="/ppt/media/image62.svg" ContentType="image/svg+xml"/>
  <Override PartName="/ppt/media/image64.svg" ContentType="image/svg+xml"/>
  <Override PartName="/ppt/media/image74.svg" ContentType="image/svg+xml"/>
  <Override PartName="/ppt/media/image76.svg" ContentType="image/svg+xml"/>
  <Override PartName="/ppt/media/image78.svg" ContentType="image/svg+xml"/>
  <Override PartName="/ppt/media/image8.svg" ContentType="image/svg+xml"/>
  <Override PartName="/ppt/media/image84.svg" ContentType="image/svg+xml"/>
  <Override PartName="/ppt/media/image86.svg" ContentType="image/svg+xml"/>
  <Override PartName="/ppt/media/image88.svg" ContentType="image/svg+xml"/>
  <Override PartName="/ppt/media/image9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bookmarkIdSeed="4" embedTrueTypeFonts="1" saveSubsetFonts="1">
  <p:sldMasterIdLst>
    <p:sldMasterId id="2147483648" r:id="rId1"/>
    <p:sldMasterId id="2147483660" r:id="rId3"/>
    <p:sldMasterId id="2147483678" r:id="rId4"/>
    <p:sldMasterId id="2147483696" r:id="rId5"/>
  </p:sldMasterIdLst>
  <p:notesMasterIdLst>
    <p:notesMasterId r:id="rId8"/>
  </p:notesMasterIdLst>
  <p:sldIdLst>
    <p:sldId id="256" r:id="rId6"/>
    <p:sldId id="1259" r:id="rId7"/>
    <p:sldId id="261" r:id="rId9"/>
    <p:sldId id="1254" r:id="rId10"/>
    <p:sldId id="1253" r:id="rId11"/>
    <p:sldId id="1251" r:id="rId12"/>
    <p:sldId id="263" r:id="rId13"/>
    <p:sldId id="1262" r:id="rId14"/>
    <p:sldId id="1273" r:id="rId15"/>
    <p:sldId id="1272" r:id="rId16"/>
    <p:sldId id="1264" r:id="rId17"/>
    <p:sldId id="272" r:id="rId18"/>
    <p:sldId id="265" r:id="rId19"/>
    <p:sldId id="1274" r:id="rId20"/>
    <p:sldId id="1266" r:id="rId21"/>
    <p:sldId id="1275" r:id="rId22"/>
    <p:sldId id="1247" r:id="rId23"/>
    <p:sldId id="1269" r:id="rId24"/>
    <p:sldId id="1263" r:id="rId25"/>
    <p:sldId id="1268" r:id="rId26"/>
    <p:sldId id="1271" r:id="rId27"/>
    <p:sldId id="1276" r:id="rId28"/>
    <p:sldId id="268" r:id="rId29"/>
  </p:sldIdLst>
  <p:sldSz cx="18288000" cy="10287000"/>
  <p:notesSz cx="6858000" cy="9144000"/>
  <p:embeddedFontLst>
    <p:embeddedFont>
      <p:font typeface="SimSun" panose="02010600030101010101" pitchFamily="2" charset="-122"/>
      <p:regular r:id="rId33"/>
    </p:embeddedFont>
    <p:embeddedFont>
      <p:font typeface="Wingdings 3" panose="05040102010807070707" charset="2"/>
      <p:regular r:id="rId34"/>
    </p:embeddedFont>
    <p:embeddedFont>
      <p:font typeface="Montserrat Light" panose="00000400000000000000"/>
      <p:regular r:id="rId35"/>
      <p:italic r:id="rId36"/>
    </p:embeddedFont>
    <p:embeddedFont>
      <p:font typeface="Poppins Light" panose="00000400000000000000"/>
      <p:regular r:id="rId37"/>
      <p:italic r:id="rId38"/>
    </p:embeddedFont>
    <p:embeddedFont>
      <p:font typeface="Droid Serif Bold" panose="020B0604020202020204"/>
      <p:regular r:id="rId39"/>
    </p:embeddedFont>
    <p:embeddedFont>
      <p:font typeface="Muli Heavy" panose="020B0604020202020204" charset="0"/>
      <p:regular r:id="rId40"/>
    </p:embeddedFont>
    <p:embeddedFont>
      <p:font typeface="Muli Heavy" panose="020B0604020202020204"/>
      <p:regular r:id="rId41"/>
    </p:embeddedFont>
    <p:embeddedFont>
      <p:font typeface="Muli Semi-Bold" panose="020B0604020202020204"/>
      <p:regular r:id="rId42"/>
    </p:embeddedFont>
    <p:embeddedFont>
      <p:font typeface="Glacial Indifference Bold" panose="020B0604020202020204"/>
      <p:regular r:id="rId43"/>
    </p:embeddedFont>
    <p:embeddedFont>
      <p:font typeface="Glacial Indifference" panose="020B0604020202020204"/>
      <p:regular r:id="rId44"/>
    </p:embeddedFont>
    <p:embeddedFont>
      <p:font typeface="Calibri" panose="020F0502020204030204"/>
      <p:regular r:id="rId45"/>
      <p:bold r:id="rId46"/>
      <p:italic r:id="rId47"/>
      <p:boldItalic r:id="rId48"/>
    </p:embeddedFont>
    <p:embeddedFont>
      <p:font typeface="Calibri" panose="020F0502020204030204" pitchFamily="34" charset="0"/>
      <p:regular r:id="rId49"/>
      <p:bold r:id="rId50"/>
      <p:italic r:id="rId51"/>
      <p:boldItalic r:id="rId52"/>
    </p:embeddedFont>
    <p:embeddedFont>
      <p:font typeface="Segoe UI Black" panose="020B0A02040204020203" pitchFamily="34" charset="0"/>
      <p:bold r:id="rId53"/>
    </p:embeddedFont>
    <p:embeddedFont>
      <p:font typeface="Century Gothic" panose="020B0502020202020204"/>
      <p:regular r:id="rId54"/>
      <p:bold r:id="rId55"/>
      <p:italic r:id="rId56"/>
      <p:boldItalic r:id="rId57"/>
    </p:embeddedFont>
    <p:embeddedFont>
      <p:font typeface="Montserrat Light Bold" panose="00000800000000000000"/>
      <p:bold r:id="rId58"/>
    </p:embeddedFont>
    <p:embeddedFont>
      <p:font typeface="Edwardian Script ITC" panose="030303020407070D0804" pitchFamily="66" charset="0"/>
      <p:regular r:id="rId59"/>
    </p:embeddedFont>
    <p:embeddedFont>
      <p:font typeface="Corbel" panose="020B0503020204020204" charset="0"/>
      <p:regular r:id="rId60"/>
      <p:bold r:id="rId61"/>
      <p:italic r:id="rId62"/>
      <p:boldItalic r:id="rId6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46A3A"/>
    <a:srgbClr val="DDDFDF"/>
    <a:srgbClr val="ECE969"/>
    <a:srgbClr val="FF7C80"/>
    <a:srgbClr val="B6C12D"/>
    <a:srgbClr val="1C5739"/>
    <a:srgbClr val="006600"/>
    <a:srgbClr val="336600"/>
    <a:srgbClr val="65A784"/>
    <a:srgbClr val="B42A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20" autoAdjust="0"/>
    <p:restoredTop sz="95208" autoAdjust="0"/>
  </p:normalViewPr>
  <p:slideViewPr>
    <p:cSldViewPr showGuides="1">
      <p:cViewPr>
        <p:scale>
          <a:sx n="66" d="100"/>
          <a:sy n="66" d="100"/>
        </p:scale>
        <p:origin x="1170" y="3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notesMaster" Target="notesMasters/notesMaster1.xml"/><Relationship Id="rId7" Type="http://schemas.openxmlformats.org/officeDocument/2006/relationships/slide" Target="slides/slide2.xml"/><Relationship Id="rId63" Type="http://schemas.openxmlformats.org/officeDocument/2006/relationships/font" Target="fonts/font31.fntdata"/><Relationship Id="rId62" Type="http://schemas.openxmlformats.org/officeDocument/2006/relationships/font" Target="fonts/font30.fntdata"/><Relationship Id="rId61" Type="http://schemas.openxmlformats.org/officeDocument/2006/relationships/font" Target="fonts/font29.fntdata"/><Relationship Id="rId60" Type="http://schemas.openxmlformats.org/officeDocument/2006/relationships/font" Target="fonts/font28.fntdata"/><Relationship Id="rId6" Type="http://schemas.openxmlformats.org/officeDocument/2006/relationships/slide" Target="slides/slide1.xml"/><Relationship Id="rId59" Type="http://schemas.openxmlformats.org/officeDocument/2006/relationships/font" Target="fonts/font27.fntdata"/><Relationship Id="rId58" Type="http://schemas.openxmlformats.org/officeDocument/2006/relationships/font" Target="fonts/font26.fntdata"/><Relationship Id="rId57" Type="http://schemas.openxmlformats.org/officeDocument/2006/relationships/font" Target="fonts/font25.fntdata"/><Relationship Id="rId56" Type="http://schemas.openxmlformats.org/officeDocument/2006/relationships/font" Target="fonts/font24.fntdata"/><Relationship Id="rId55" Type="http://schemas.openxmlformats.org/officeDocument/2006/relationships/font" Target="fonts/font23.fntdata"/><Relationship Id="rId54" Type="http://schemas.openxmlformats.org/officeDocument/2006/relationships/font" Target="fonts/font22.fntdata"/><Relationship Id="rId53" Type="http://schemas.openxmlformats.org/officeDocument/2006/relationships/font" Target="fonts/font21.fntdata"/><Relationship Id="rId52" Type="http://schemas.openxmlformats.org/officeDocument/2006/relationships/font" Target="fonts/font20.fntdata"/><Relationship Id="rId51" Type="http://schemas.openxmlformats.org/officeDocument/2006/relationships/font" Target="fonts/font19.fntdata"/><Relationship Id="rId50" Type="http://schemas.openxmlformats.org/officeDocument/2006/relationships/font" Target="fonts/font18.fntdata"/><Relationship Id="rId5" Type="http://schemas.openxmlformats.org/officeDocument/2006/relationships/slideMaster" Target="slideMasters/slideMaster4.xml"/><Relationship Id="rId49" Type="http://schemas.openxmlformats.org/officeDocument/2006/relationships/font" Target="fonts/font17.fntdata"/><Relationship Id="rId48" Type="http://schemas.openxmlformats.org/officeDocument/2006/relationships/font" Target="fonts/font16.fntdata"/><Relationship Id="rId47" Type="http://schemas.openxmlformats.org/officeDocument/2006/relationships/font" Target="fonts/font15.fntdata"/><Relationship Id="rId46" Type="http://schemas.openxmlformats.org/officeDocument/2006/relationships/font" Target="fonts/font14.fntdata"/><Relationship Id="rId45" Type="http://schemas.openxmlformats.org/officeDocument/2006/relationships/font" Target="fonts/font13.fntdata"/><Relationship Id="rId44" Type="http://schemas.openxmlformats.org/officeDocument/2006/relationships/font" Target="fonts/font12.fntdata"/><Relationship Id="rId43" Type="http://schemas.openxmlformats.org/officeDocument/2006/relationships/font" Target="fonts/font11.fntdata"/><Relationship Id="rId42" Type="http://schemas.openxmlformats.org/officeDocument/2006/relationships/font" Target="fonts/font10.fntdata"/><Relationship Id="rId41" Type="http://schemas.openxmlformats.org/officeDocument/2006/relationships/font" Target="fonts/font9.fntdata"/><Relationship Id="rId40" Type="http://schemas.openxmlformats.org/officeDocument/2006/relationships/font" Target="fonts/font8.fntdata"/><Relationship Id="rId4" Type="http://schemas.openxmlformats.org/officeDocument/2006/relationships/slideMaster" Target="slideMasters/slideMaster3.xml"/><Relationship Id="rId39" Type="http://schemas.openxmlformats.org/officeDocument/2006/relationships/font" Target="fonts/font7.fntdata"/><Relationship Id="rId38" Type="http://schemas.openxmlformats.org/officeDocument/2006/relationships/font" Target="fonts/font6.fntdata"/><Relationship Id="rId37" Type="http://schemas.openxmlformats.org/officeDocument/2006/relationships/font" Target="fonts/font5.fntdata"/><Relationship Id="rId36" Type="http://schemas.openxmlformats.org/officeDocument/2006/relationships/font" Target="fonts/font4.fntdata"/><Relationship Id="rId35" Type="http://schemas.openxmlformats.org/officeDocument/2006/relationships/font" Target="fonts/font3.fntdata"/><Relationship Id="rId34" Type="http://schemas.openxmlformats.org/officeDocument/2006/relationships/font" Target="fonts/font2.fntdata"/><Relationship Id="rId33" Type="http://schemas.openxmlformats.org/officeDocument/2006/relationships/font" Target="fonts/font1.fntdata"/><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004F9A-5461-486B-918F-89344E1F115C}" type="datetimeFigureOut">
              <a:rPr lang="en-ID" smtClean="0"/>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CDE5D2-C3F8-473A-BD16-0C9932CD8F1C}" type="slidenum">
              <a:rPr lang="en-ID" smtClean="0"/>
            </a:fld>
            <a:endParaRPr lang="en-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2BCDE5D2-C3F8-473A-BD16-0C9932CD8F1C}" type="slidenum">
              <a:rPr lang="en-ID" smtClean="0"/>
            </a:fld>
            <a:endParaRPr lang="en-I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2BCDE5D2-C3F8-473A-BD16-0C9932CD8F1C}" type="slidenum">
              <a:rPr lang="en-ID" smtClean="0"/>
            </a:fld>
            <a:endParaRPr lang="en-I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BCDE5D2-C3F8-473A-BD16-0C9932CD8F1C}" type="slidenum">
              <a:rPr kumimoji="0" lang="en-ID"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grpSp>
        <p:nvGrpSpPr>
          <p:cNvPr id="19" name="Group 18"/>
          <p:cNvGrpSpPr/>
          <p:nvPr/>
        </p:nvGrpSpPr>
        <p:grpSpPr>
          <a:xfrm>
            <a:off x="819150" y="-7144"/>
            <a:ext cx="7522368" cy="10294145"/>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4392602" y="2070103"/>
            <a:ext cx="12861933" cy="3924299"/>
          </a:xfrm>
        </p:spPr>
        <p:txBody>
          <a:bodyPr anchor="b">
            <a:normAutofit/>
          </a:bodyPr>
          <a:lstStyle>
            <a:lvl1pPr algn="r">
              <a:defRPr sz="9000">
                <a:effectLst/>
              </a:defRPr>
            </a:lvl1pPr>
          </a:lstStyle>
          <a:p>
            <a:r>
              <a:rPr lang="en-US"/>
              <a:t>Click to edit Master title style</a:t>
            </a:r>
            <a:endParaRPr lang="en-US" dirty="0"/>
          </a:p>
        </p:txBody>
      </p:sp>
      <p:sp>
        <p:nvSpPr>
          <p:cNvPr id="3" name="Subtitle 2"/>
          <p:cNvSpPr>
            <a:spLocks noGrp="1"/>
          </p:cNvSpPr>
          <p:nvPr>
            <p:ph type="subTitle" idx="1"/>
          </p:nvPr>
        </p:nvSpPr>
        <p:spPr>
          <a:xfrm>
            <a:off x="6773066" y="5994401"/>
            <a:ext cx="10481468" cy="2082801"/>
          </a:xfrm>
        </p:spPr>
        <p:txBody>
          <a:bodyPr anchor="t">
            <a:normAutofit/>
          </a:bodyPr>
          <a:lstStyle>
            <a:lvl1pPr marL="0" indent="0" algn="r">
              <a:buNone/>
              <a:defRPr sz="3150">
                <a:solidFill>
                  <a:schemeClr val="tx1"/>
                </a:solidFill>
              </a:defRPr>
            </a:lvl1pPr>
            <a:lvl2pPr marL="685800" indent="0" algn="ctr">
              <a:buNone/>
              <a:defRPr>
                <a:solidFill>
                  <a:schemeClr val="tx1">
                    <a:tint val="75000"/>
                  </a:schemeClr>
                </a:solidFill>
              </a:defRPr>
            </a:lvl2pPr>
            <a:lvl3pPr marL="1371600" indent="0" algn="ctr">
              <a:buNone/>
              <a:defRPr>
                <a:solidFill>
                  <a:schemeClr val="tx1">
                    <a:tint val="75000"/>
                  </a:schemeClr>
                </a:solidFill>
              </a:defRPr>
            </a:lvl3pPr>
            <a:lvl4pPr marL="2057400" indent="0" algn="ctr">
              <a:buNone/>
              <a:defRPr>
                <a:solidFill>
                  <a:schemeClr val="tx1">
                    <a:tint val="75000"/>
                  </a:schemeClr>
                </a:solidFill>
              </a:defRPr>
            </a:lvl4pPr>
            <a:lvl5pPr marL="2743200" indent="0" algn="ctr">
              <a:buNone/>
              <a:defRPr>
                <a:solidFill>
                  <a:schemeClr val="tx1">
                    <a:tint val="75000"/>
                  </a:schemeClr>
                </a:solidFill>
              </a:defRPr>
            </a:lvl5pPr>
            <a:lvl6pPr marL="3429000" indent="0" algn="ctr">
              <a:buNone/>
              <a:defRPr>
                <a:solidFill>
                  <a:schemeClr val="tx1">
                    <a:tint val="75000"/>
                  </a:schemeClr>
                </a:solidFill>
              </a:defRPr>
            </a:lvl6pPr>
            <a:lvl7pPr marL="4114800" indent="0" algn="ctr">
              <a:buNone/>
              <a:defRPr>
                <a:solidFill>
                  <a:schemeClr val="tx1">
                    <a:tint val="75000"/>
                  </a:schemeClr>
                </a:solidFill>
              </a:defRPr>
            </a:lvl7pPr>
            <a:lvl8pPr marL="4800600" indent="0" algn="ctr">
              <a:buNone/>
              <a:defRPr>
                <a:solidFill>
                  <a:schemeClr val="tx1">
                    <a:tint val="75000"/>
                  </a:schemeClr>
                </a:solidFill>
              </a:defRPr>
            </a:lvl8pPr>
            <a:lvl9pPr marL="54864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a:xfrm>
            <a:off x="7998618" y="8824913"/>
            <a:ext cx="6486066" cy="547688"/>
          </a:xfr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6427785" y="8800697"/>
            <a:ext cx="826751" cy="547688"/>
          </a:xfrm>
        </p:spPr>
        <p:txBody>
          <a:bodyPr/>
          <a:lstStyle/>
          <a:p>
            <a:fld id="{B6F15528-21DE-4FAA-801E-634DDDAF4B2B}" type="slidenum">
              <a:rPr lang="en-US" smtClean="0"/>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58419" y="4000498"/>
            <a:ext cx="13396121" cy="3165573"/>
          </a:xfrm>
        </p:spPr>
        <p:txBody>
          <a:bodyPr anchor="b"/>
          <a:lstStyle>
            <a:lvl1pPr algn="r">
              <a:defRPr sz="6000" b="0" cap="none"/>
            </a:lvl1pPr>
          </a:lstStyle>
          <a:p>
            <a:r>
              <a:rPr lang="en-US"/>
              <a:t>Click to edit Master title style</a:t>
            </a:r>
            <a:endParaRPr lang="en-US" dirty="0"/>
          </a:p>
        </p:txBody>
      </p:sp>
      <p:sp>
        <p:nvSpPr>
          <p:cNvPr id="3" name="Text Placeholder 2"/>
          <p:cNvSpPr>
            <a:spLocks noGrp="1"/>
          </p:cNvSpPr>
          <p:nvPr>
            <p:ph type="body" idx="1"/>
          </p:nvPr>
        </p:nvSpPr>
        <p:spPr>
          <a:xfrm>
            <a:off x="3858417" y="7166072"/>
            <a:ext cx="13396122" cy="1290600"/>
          </a:xfrm>
        </p:spPr>
        <p:txBody>
          <a:bodyPr anchor="t">
            <a:normAutofit/>
          </a:bodyPr>
          <a:lstStyle>
            <a:lvl1pPr marL="0" indent="0" algn="r">
              <a:buNone/>
              <a:defRPr sz="3000">
                <a:solidFill>
                  <a:schemeClr val="tx1"/>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226467" y="1028701"/>
            <a:ext cx="15028070" cy="26288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226469" y="4000499"/>
            <a:ext cx="7342583" cy="4686302"/>
          </a:xfrm>
        </p:spPr>
        <p:txBody>
          <a:bodyPr>
            <a:normAutofit/>
          </a:bodyPr>
          <a:lstStyle>
            <a:lvl1pPr>
              <a:defRPr sz="27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9911951" y="4000500"/>
            <a:ext cx="7342584" cy="4686300"/>
          </a:xfrm>
        </p:spPr>
        <p:txBody>
          <a:bodyPr>
            <a:normAutofit/>
          </a:bodyPr>
          <a:lstStyle>
            <a:lvl1pPr>
              <a:defRPr sz="27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2658269" y="3987800"/>
            <a:ext cx="6910782" cy="864393"/>
          </a:xfrm>
        </p:spPr>
        <p:txBody>
          <a:bodyPr anchor="b">
            <a:noAutofit/>
          </a:bodyPr>
          <a:lstStyle>
            <a:lvl1pPr marL="0" indent="0">
              <a:buNone/>
              <a:defRPr sz="4200" b="0">
                <a:solidFill>
                  <a:schemeClr val="accent1">
                    <a:lumMod val="75000"/>
                  </a:schemeClr>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endParaRPr lang="en-US"/>
          </a:p>
        </p:txBody>
      </p:sp>
      <p:sp>
        <p:nvSpPr>
          <p:cNvPr id="4" name="Content Placeholder 3"/>
          <p:cNvSpPr>
            <a:spLocks noGrp="1"/>
          </p:cNvSpPr>
          <p:nvPr>
            <p:ph sz="half" idx="2"/>
          </p:nvPr>
        </p:nvSpPr>
        <p:spPr>
          <a:xfrm>
            <a:off x="2226467" y="5003006"/>
            <a:ext cx="7342584" cy="3683793"/>
          </a:xfrm>
        </p:spPr>
        <p:txBody>
          <a:bodyPr anchor="t">
            <a:normAutofit/>
          </a:bodyPr>
          <a:lstStyle>
            <a:lvl1pPr>
              <a:defRPr sz="27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10320731" y="4000500"/>
            <a:ext cx="6933806" cy="864393"/>
          </a:xfrm>
        </p:spPr>
        <p:txBody>
          <a:bodyPr anchor="b">
            <a:noAutofit/>
          </a:bodyPr>
          <a:lstStyle>
            <a:lvl1pPr marL="0" indent="0">
              <a:buNone/>
              <a:defRPr sz="4200" b="0">
                <a:solidFill>
                  <a:schemeClr val="accent1">
                    <a:lumMod val="75000"/>
                  </a:schemeClr>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endParaRPr lang="en-US"/>
          </a:p>
        </p:txBody>
      </p:sp>
      <p:sp>
        <p:nvSpPr>
          <p:cNvPr id="6" name="Content Placeholder 5"/>
          <p:cNvSpPr>
            <a:spLocks noGrp="1"/>
          </p:cNvSpPr>
          <p:nvPr>
            <p:ph sz="quarter" idx="4"/>
          </p:nvPr>
        </p:nvSpPr>
        <p:spPr>
          <a:xfrm>
            <a:off x="9911951" y="5003006"/>
            <a:ext cx="7342584" cy="3683793"/>
          </a:xfrm>
        </p:spPr>
        <p:txBody>
          <a:bodyPr anchor="t">
            <a:normAutofit/>
          </a:bodyPr>
          <a:lstStyle>
            <a:lvl1pPr>
              <a:defRPr sz="27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26469" y="2400300"/>
            <a:ext cx="5323682" cy="2057400"/>
          </a:xfrm>
        </p:spPr>
        <p:txBody>
          <a:bodyPr anchor="b">
            <a:normAutofit/>
          </a:bodyPr>
          <a:lstStyle>
            <a:lvl1pPr algn="ctr">
              <a:defRPr sz="3600" b="0"/>
            </a:lvl1pPr>
          </a:lstStyle>
          <a:p>
            <a:r>
              <a:rPr lang="en-US"/>
              <a:t>Click to edit Master title style</a:t>
            </a:r>
            <a:endParaRPr lang="en-US" dirty="0"/>
          </a:p>
        </p:txBody>
      </p:sp>
      <p:sp>
        <p:nvSpPr>
          <p:cNvPr id="3" name="Content Placeholder 2"/>
          <p:cNvSpPr>
            <a:spLocks noGrp="1"/>
          </p:cNvSpPr>
          <p:nvPr>
            <p:ph idx="1"/>
          </p:nvPr>
        </p:nvSpPr>
        <p:spPr>
          <a:xfrm>
            <a:off x="7893050" y="1028699"/>
            <a:ext cx="9361485" cy="7658102"/>
          </a:xfrm>
        </p:spPr>
        <p:txBody>
          <a:bodyPr anchor="ctr">
            <a:normAutofit/>
          </a:bodyPr>
          <a:lstStyle>
            <a:lvl1pPr>
              <a:defRPr sz="30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2226469" y="4457700"/>
            <a:ext cx="5323682" cy="2743200"/>
          </a:xfrm>
        </p:spPr>
        <p:txBody>
          <a:bodyPr>
            <a:normAutofit/>
          </a:bodyPr>
          <a:lstStyle>
            <a:lvl1pPr marL="0" indent="0" algn="ctr">
              <a:buNone/>
              <a:defRPr sz="24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24086" y="2628899"/>
            <a:ext cx="8139237" cy="2057400"/>
          </a:xfrm>
        </p:spPr>
        <p:txBody>
          <a:bodyPr anchor="b">
            <a:normAutofit/>
          </a:bodyPr>
          <a:lstStyle>
            <a:lvl1pPr algn="ctr">
              <a:defRPr sz="42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11392023" y="1371600"/>
            <a:ext cx="4921461" cy="6858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en-US"/>
              <a:t>Click icon to add picture</a:t>
            </a:r>
            <a:endParaRPr lang="en-US" dirty="0"/>
          </a:p>
        </p:txBody>
      </p:sp>
      <p:sp>
        <p:nvSpPr>
          <p:cNvPr id="4" name="Text Placeholder 3"/>
          <p:cNvSpPr>
            <a:spLocks noGrp="1"/>
          </p:cNvSpPr>
          <p:nvPr>
            <p:ph type="body" sz="half" idx="2"/>
          </p:nvPr>
        </p:nvSpPr>
        <p:spPr>
          <a:xfrm>
            <a:off x="2224086" y="4686299"/>
            <a:ext cx="8139237" cy="2743200"/>
          </a:xfrm>
        </p:spPr>
        <p:txBody>
          <a:bodyPr>
            <a:normAutofit/>
          </a:bodyPr>
          <a:lstStyle>
            <a:lvl1pPr marL="0" indent="0" algn="ctr">
              <a:buNone/>
              <a:defRPr sz="27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26467" y="7099298"/>
            <a:ext cx="15028067" cy="850107"/>
          </a:xfrm>
        </p:spPr>
        <p:txBody>
          <a:bodyPr anchor="b">
            <a:normAutofit/>
          </a:bodyPr>
          <a:lstStyle>
            <a:lvl1pPr algn="ctr">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9018" y="1398168"/>
            <a:ext cx="12338916" cy="4747464"/>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en-US"/>
              <a:t>Click icon to add picture</a:t>
            </a:r>
            <a:endParaRPr lang="en-US" dirty="0"/>
          </a:p>
        </p:txBody>
      </p:sp>
      <p:sp>
        <p:nvSpPr>
          <p:cNvPr id="4" name="Text Placeholder 3"/>
          <p:cNvSpPr>
            <a:spLocks noGrp="1"/>
          </p:cNvSpPr>
          <p:nvPr>
            <p:ph type="body" sz="half" idx="2"/>
          </p:nvPr>
        </p:nvSpPr>
        <p:spPr>
          <a:xfrm>
            <a:off x="2226467" y="7949405"/>
            <a:ext cx="15028067" cy="740568"/>
          </a:xfrm>
        </p:spPr>
        <p:txBody>
          <a:bodyPr>
            <a:normAutofit/>
          </a:bodyPr>
          <a:lstStyle>
            <a:lvl1pPr marL="0" indent="0" algn="ctr">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226469" y="1028700"/>
            <a:ext cx="15028067" cy="4572000"/>
          </a:xfrm>
        </p:spPr>
        <p:txBody>
          <a:bodyPr anchor="ctr">
            <a:normAutofit/>
          </a:bodyPr>
          <a:lstStyle>
            <a:lvl1pPr algn="ctr">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226469" y="6515100"/>
            <a:ext cx="15028070" cy="2171700"/>
          </a:xfrm>
        </p:spPr>
        <p:txBody>
          <a:bodyPr anchor="ctr">
            <a:normAutofit/>
          </a:bodyPr>
          <a:lstStyle>
            <a:lvl1pPr marL="0" indent="0" algn="ctr">
              <a:buNone/>
              <a:defRPr sz="3000">
                <a:solidFill>
                  <a:schemeClr val="tx1"/>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2397918" y="1294535"/>
            <a:ext cx="914400" cy="877164"/>
          </a:xfrm>
          <a:prstGeom prst="rect">
            <a:avLst/>
          </a:prstGeom>
        </p:spPr>
        <p:txBody>
          <a:bodyPr vert="horz" lIns="137160" tIns="68580" rIns="137160" bIns="6858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12000" dirty="0">
                <a:solidFill>
                  <a:schemeClr val="tx1"/>
                </a:solidFill>
                <a:effectLst/>
              </a:rPr>
              <a:t>“</a:t>
            </a:r>
            <a:endParaRPr lang="en-US" sz="12000" dirty="0">
              <a:solidFill>
                <a:schemeClr val="tx1"/>
              </a:solidFill>
              <a:effectLst/>
            </a:endParaRPr>
          </a:p>
        </p:txBody>
      </p:sp>
      <p:sp>
        <p:nvSpPr>
          <p:cNvPr id="15" name="TextBox 14"/>
          <p:cNvSpPr txBox="1"/>
          <p:nvPr/>
        </p:nvSpPr>
        <p:spPr>
          <a:xfrm>
            <a:off x="16340138" y="4229099"/>
            <a:ext cx="914400" cy="877164"/>
          </a:xfrm>
          <a:prstGeom prst="rect">
            <a:avLst/>
          </a:prstGeom>
        </p:spPr>
        <p:txBody>
          <a:bodyPr vert="horz" lIns="137160" tIns="68580" rIns="137160" bIns="6858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12000" dirty="0">
                <a:solidFill>
                  <a:schemeClr val="tx1"/>
                </a:solidFill>
                <a:effectLst/>
              </a:rPr>
              <a:t>”</a:t>
            </a:r>
            <a:endParaRPr lang="en-US" sz="12000" dirty="0">
              <a:solidFill>
                <a:schemeClr val="tx1"/>
              </a:solidFill>
              <a:effectLst/>
            </a:endParaRPr>
          </a:p>
        </p:txBody>
      </p:sp>
      <p:sp>
        <p:nvSpPr>
          <p:cNvPr id="2" name="Title 1"/>
          <p:cNvSpPr>
            <a:spLocks noGrp="1"/>
          </p:cNvSpPr>
          <p:nvPr>
            <p:ph type="title"/>
          </p:nvPr>
        </p:nvSpPr>
        <p:spPr>
          <a:xfrm>
            <a:off x="3312318" y="1028701"/>
            <a:ext cx="13485018" cy="4114799"/>
          </a:xfrm>
        </p:spPr>
        <p:txBody>
          <a:bodyPr anchor="ctr">
            <a:normAutofit/>
          </a:bodyPr>
          <a:lstStyle>
            <a:lvl1pPr algn="ctr">
              <a:defRPr sz="48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3655217" y="5143499"/>
            <a:ext cx="12799223" cy="571500"/>
          </a:xfrm>
        </p:spPr>
        <p:txBody>
          <a:bodyPr anchor="ctr">
            <a:normAutofit/>
          </a:bodyPr>
          <a:lstStyle>
            <a:lvl1pPr marL="0" indent="0">
              <a:buFontTx/>
              <a:buNone/>
              <a:defRPr sz="2700"/>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US"/>
              <a:t>Click to edit Master text styles</a:t>
            </a:r>
            <a:endParaRPr lang="en-US"/>
          </a:p>
        </p:txBody>
      </p:sp>
      <p:sp>
        <p:nvSpPr>
          <p:cNvPr id="3" name="Text Placeholder 2"/>
          <p:cNvSpPr>
            <a:spLocks noGrp="1"/>
          </p:cNvSpPr>
          <p:nvPr>
            <p:ph type="body" idx="1"/>
          </p:nvPr>
        </p:nvSpPr>
        <p:spPr>
          <a:xfrm>
            <a:off x="2226467" y="6515100"/>
            <a:ext cx="15028067" cy="2171700"/>
          </a:xfrm>
        </p:spPr>
        <p:txBody>
          <a:bodyPr anchor="ctr">
            <a:normAutofit/>
          </a:bodyPr>
          <a:lstStyle>
            <a:lvl1pPr marL="0" indent="0" algn="ctr">
              <a:buNone/>
              <a:defRPr sz="3000">
                <a:solidFill>
                  <a:schemeClr val="tx1"/>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226470" y="4962872"/>
            <a:ext cx="15028064" cy="2203200"/>
          </a:xfrm>
        </p:spPr>
        <p:txBody>
          <a:bodyPr anchor="b">
            <a:normAutofit/>
          </a:bodyPr>
          <a:lstStyle>
            <a:lvl1pPr algn="r">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226468" y="7166072"/>
            <a:ext cx="15028065" cy="1290600"/>
          </a:xfrm>
        </p:spPr>
        <p:txBody>
          <a:bodyPr anchor="t">
            <a:normAutofit/>
          </a:bodyPr>
          <a:lstStyle>
            <a:lvl1pPr marL="0" indent="0" algn="r">
              <a:buNone/>
              <a:defRPr sz="3000">
                <a:solidFill>
                  <a:schemeClr val="tx1"/>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2397918" y="1294535"/>
            <a:ext cx="914400" cy="877164"/>
          </a:xfrm>
          <a:prstGeom prst="rect">
            <a:avLst/>
          </a:prstGeom>
        </p:spPr>
        <p:txBody>
          <a:bodyPr vert="horz" lIns="137160" tIns="68580" rIns="137160" bIns="6858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12000" dirty="0">
                <a:solidFill>
                  <a:schemeClr val="tx1"/>
                </a:solidFill>
                <a:effectLst/>
              </a:rPr>
              <a:t>“</a:t>
            </a:r>
            <a:endParaRPr lang="en-US" sz="12000" dirty="0">
              <a:solidFill>
                <a:schemeClr val="tx1"/>
              </a:solidFill>
              <a:effectLst/>
            </a:endParaRPr>
          </a:p>
        </p:txBody>
      </p:sp>
      <p:sp>
        <p:nvSpPr>
          <p:cNvPr id="15" name="TextBox 14"/>
          <p:cNvSpPr txBox="1"/>
          <p:nvPr/>
        </p:nvSpPr>
        <p:spPr>
          <a:xfrm>
            <a:off x="16340138" y="4229099"/>
            <a:ext cx="914400" cy="877164"/>
          </a:xfrm>
          <a:prstGeom prst="rect">
            <a:avLst/>
          </a:prstGeom>
        </p:spPr>
        <p:txBody>
          <a:bodyPr vert="horz" lIns="137160" tIns="68580" rIns="137160" bIns="6858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12000" dirty="0">
                <a:solidFill>
                  <a:schemeClr val="tx1"/>
                </a:solidFill>
                <a:effectLst/>
              </a:rPr>
              <a:t>”</a:t>
            </a:r>
            <a:endParaRPr lang="en-US" sz="12000" dirty="0">
              <a:solidFill>
                <a:schemeClr val="tx1"/>
              </a:solidFill>
              <a:effectLst/>
            </a:endParaRPr>
          </a:p>
        </p:txBody>
      </p:sp>
      <p:sp>
        <p:nvSpPr>
          <p:cNvPr id="2" name="Title 1"/>
          <p:cNvSpPr>
            <a:spLocks noGrp="1"/>
          </p:cNvSpPr>
          <p:nvPr>
            <p:ph type="title"/>
          </p:nvPr>
        </p:nvSpPr>
        <p:spPr>
          <a:xfrm>
            <a:off x="3312318" y="1028701"/>
            <a:ext cx="13485018" cy="4114799"/>
          </a:xfrm>
        </p:spPr>
        <p:txBody>
          <a:bodyPr anchor="ctr">
            <a:normAutofit/>
          </a:bodyPr>
          <a:lstStyle>
            <a:lvl1pPr algn="ctr">
              <a:defRPr sz="48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226470" y="5829300"/>
            <a:ext cx="15028065" cy="1333500"/>
          </a:xfrm>
        </p:spPr>
        <p:txBody>
          <a:bodyPr vert="horz" lIns="91440" tIns="45720" rIns="91440" bIns="45720" rtlCol="0" anchor="b">
            <a:normAutofit/>
          </a:bodyPr>
          <a:lstStyle>
            <a:lvl1pPr algn="r">
              <a:buNone/>
              <a:defRPr lang="en-US" sz="3600" b="0" cap="none" dirty="0">
                <a:ln w="3175" cmpd="sng">
                  <a:noFill/>
                </a:ln>
                <a:solidFill>
                  <a:schemeClr val="tx1"/>
                </a:solidFill>
                <a:effectLst/>
              </a:defRPr>
            </a:lvl1pPr>
          </a:lstStyle>
          <a:p>
            <a:pPr marL="0" lvl="0">
              <a:spcBef>
                <a:spcPct val="0"/>
              </a:spcBef>
              <a:buNone/>
            </a:pPr>
            <a:r>
              <a:rPr lang="en-US"/>
              <a:t>Click to edit Master text styles</a:t>
            </a:r>
            <a:endParaRPr lang="en-US"/>
          </a:p>
        </p:txBody>
      </p:sp>
      <p:sp>
        <p:nvSpPr>
          <p:cNvPr id="3" name="Text Placeholder 2"/>
          <p:cNvSpPr>
            <a:spLocks noGrp="1"/>
          </p:cNvSpPr>
          <p:nvPr>
            <p:ph type="body" idx="1"/>
          </p:nvPr>
        </p:nvSpPr>
        <p:spPr>
          <a:xfrm>
            <a:off x="2226468" y="7162800"/>
            <a:ext cx="15028065" cy="1524000"/>
          </a:xfrm>
        </p:spPr>
        <p:txBody>
          <a:bodyPr anchor="t">
            <a:normAutofit/>
          </a:bodyPr>
          <a:lstStyle>
            <a:lvl1pPr marL="0" indent="0" algn="r">
              <a:buNone/>
              <a:defRPr sz="2700">
                <a:solidFill>
                  <a:schemeClr val="tx1"/>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226470" y="1028701"/>
            <a:ext cx="15028068" cy="409098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2226469" y="5257800"/>
            <a:ext cx="15028070" cy="1257300"/>
          </a:xfrm>
        </p:spPr>
        <p:txBody>
          <a:bodyPr vert="horz" lIns="91440" tIns="45720" rIns="91440" bIns="45720" rtlCol="0" anchor="b">
            <a:normAutofit/>
          </a:bodyPr>
          <a:lstStyle>
            <a:lvl1pPr>
              <a:buNone/>
              <a:defRPr lang="en-US" sz="4200" b="0" cap="none" dirty="0">
                <a:ln w="3175" cmpd="sng">
                  <a:noFill/>
                </a:ln>
                <a:solidFill>
                  <a:schemeClr val="tx1"/>
                </a:solidFill>
                <a:effectLst/>
              </a:defRPr>
            </a:lvl1pPr>
          </a:lstStyle>
          <a:p>
            <a:pPr marL="0" lvl="0">
              <a:spcBef>
                <a:spcPct val="0"/>
              </a:spcBef>
              <a:buNone/>
            </a:pPr>
            <a:r>
              <a:rPr lang="en-US"/>
              <a:t>Click to edit Master text styles</a:t>
            </a:r>
            <a:endParaRPr lang="en-US"/>
          </a:p>
        </p:txBody>
      </p:sp>
      <p:sp>
        <p:nvSpPr>
          <p:cNvPr id="3" name="Text Placeholder 2"/>
          <p:cNvSpPr>
            <a:spLocks noGrp="1"/>
          </p:cNvSpPr>
          <p:nvPr>
            <p:ph type="body" idx="1"/>
          </p:nvPr>
        </p:nvSpPr>
        <p:spPr>
          <a:xfrm>
            <a:off x="2226467" y="6515100"/>
            <a:ext cx="15028070" cy="2171700"/>
          </a:xfrm>
        </p:spPr>
        <p:txBody>
          <a:bodyPr anchor="t">
            <a:normAutofit/>
          </a:bodyPr>
          <a:lstStyle>
            <a:lvl1pPr marL="0" indent="0" algn="l">
              <a:buNone/>
              <a:defRPr sz="2700">
                <a:solidFill>
                  <a:schemeClr val="tx1"/>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598983" y="1028700"/>
            <a:ext cx="2655554" cy="76581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26468" y="1028700"/>
            <a:ext cx="12029613" cy="7658100"/>
          </a:xfrm>
        </p:spPr>
        <p:txBody>
          <a:bodyPr vert="eaVert" ancho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32433" y="2171701"/>
            <a:ext cx="13238487" cy="4994372"/>
          </a:xfrm>
        </p:spPr>
        <p:txBody>
          <a:bodyPr anchor="b"/>
          <a:lstStyle>
            <a:lvl1pPr>
              <a:defRPr sz="10800"/>
            </a:lvl1pPr>
          </a:lstStyle>
          <a:p>
            <a:r>
              <a:rPr lang="en-US"/>
              <a:t>Click to edit Master title style</a:t>
            </a:r>
            <a:endParaRPr lang="en-US" dirty="0"/>
          </a:p>
        </p:txBody>
      </p:sp>
      <p:sp>
        <p:nvSpPr>
          <p:cNvPr id="3" name="Subtitle 2"/>
          <p:cNvSpPr>
            <a:spLocks noGrp="1"/>
          </p:cNvSpPr>
          <p:nvPr>
            <p:ph type="subTitle" idx="1"/>
          </p:nvPr>
        </p:nvSpPr>
        <p:spPr>
          <a:xfrm>
            <a:off x="1732433" y="7166070"/>
            <a:ext cx="13238487" cy="1292130"/>
          </a:xfrm>
        </p:spPr>
        <p:txBody>
          <a:bodyPr anchor="t"/>
          <a:lstStyle>
            <a:lvl1pPr marL="0" indent="0" algn="l">
              <a:buNone/>
              <a:defRPr cap="all">
                <a:solidFill>
                  <a:schemeClr val="bg2">
                    <a:lumMod val="40000"/>
                    <a:lumOff val="60000"/>
                  </a:schemeClr>
                </a:solidFill>
              </a:defRPr>
            </a:lvl1pPr>
            <a:lvl2pPr marL="685800" indent="0" algn="ctr">
              <a:buNone/>
              <a:defRPr>
                <a:solidFill>
                  <a:schemeClr val="tx1">
                    <a:tint val="75000"/>
                  </a:schemeClr>
                </a:solidFill>
              </a:defRPr>
            </a:lvl2pPr>
            <a:lvl3pPr marL="1371600" indent="0" algn="ctr">
              <a:buNone/>
              <a:defRPr>
                <a:solidFill>
                  <a:schemeClr val="tx1">
                    <a:tint val="75000"/>
                  </a:schemeClr>
                </a:solidFill>
              </a:defRPr>
            </a:lvl3pPr>
            <a:lvl4pPr marL="2057400" indent="0" algn="ctr">
              <a:buNone/>
              <a:defRPr>
                <a:solidFill>
                  <a:schemeClr val="tx1">
                    <a:tint val="75000"/>
                  </a:schemeClr>
                </a:solidFill>
              </a:defRPr>
            </a:lvl4pPr>
            <a:lvl5pPr marL="2743200" indent="0" algn="ctr">
              <a:buNone/>
              <a:defRPr>
                <a:solidFill>
                  <a:schemeClr val="tx1">
                    <a:tint val="75000"/>
                  </a:schemeClr>
                </a:solidFill>
              </a:defRPr>
            </a:lvl5pPr>
            <a:lvl6pPr marL="3429000" indent="0" algn="ctr">
              <a:buNone/>
              <a:defRPr>
                <a:solidFill>
                  <a:schemeClr val="tx1">
                    <a:tint val="75000"/>
                  </a:schemeClr>
                </a:solidFill>
              </a:defRPr>
            </a:lvl6pPr>
            <a:lvl7pPr marL="4114800" indent="0" algn="ctr">
              <a:buNone/>
              <a:defRPr>
                <a:solidFill>
                  <a:schemeClr val="tx1">
                    <a:tint val="75000"/>
                  </a:schemeClr>
                </a:solidFill>
              </a:defRPr>
            </a:lvl7pPr>
            <a:lvl8pPr marL="4800600" indent="0" algn="ctr">
              <a:buNone/>
              <a:defRPr>
                <a:solidFill>
                  <a:schemeClr val="tx1">
                    <a:tint val="75000"/>
                  </a:schemeClr>
                </a:solidFill>
              </a:defRPr>
            </a:lvl8pPr>
            <a:lvl9pPr marL="54864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32435" y="4292600"/>
            <a:ext cx="13238486" cy="2873471"/>
          </a:xfrm>
        </p:spPr>
        <p:txBody>
          <a:bodyPr anchor="b"/>
          <a:lstStyle>
            <a:lvl1pPr algn="l">
              <a:defRPr sz="6000" b="0" cap="none"/>
            </a:lvl1pPr>
          </a:lstStyle>
          <a:p>
            <a:r>
              <a:rPr lang="en-US"/>
              <a:t>Click to edit Master title style</a:t>
            </a:r>
            <a:endParaRPr lang="en-US" dirty="0"/>
          </a:p>
        </p:txBody>
      </p:sp>
      <p:sp>
        <p:nvSpPr>
          <p:cNvPr id="3" name="Text Placeholder 2"/>
          <p:cNvSpPr>
            <a:spLocks noGrp="1"/>
          </p:cNvSpPr>
          <p:nvPr>
            <p:ph type="body" idx="1"/>
          </p:nvPr>
        </p:nvSpPr>
        <p:spPr>
          <a:xfrm>
            <a:off x="1732433" y="7166072"/>
            <a:ext cx="13238487" cy="1290600"/>
          </a:xfrm>
        </p:spPr>
        <p:txBody>
          <a:bodyPr anchor="t"/>
          <a:lstStyle>
            <a:lvl1pPr marL="0" indent="0" algn="l">
              <a:buNone/>
              <a:defRPr sz="3000" cap="all">
                <a:solidFill>
                  <a:schemeClr val="bg2">
                    <a:lumMod val="40000"/>
                    <a:lumOff val="60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654969" y="3090863"/>
            <a:ext cx="6594509" cy="6293645"/>
          </a:xfrm>
        </p:spPr>
        <p:txBody>
          <a:bodyPr>
            <a:normAutofit/>
          </a:bodyPr>
          <a:lstStyle>
            <a:lvl1pPr>
              <a:defRPr sz="27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8481740" y="3084139"/>
            <a:ext cx="6594512" cy="6300368"/>
          </a:xfrm>
        </p:spPr>
        <p:txBody>
          <a:bodyPr>
            <a:normAutofit/>
          </a:bodyPr>
          <a:lstStyle>
            <a:lvl1pPr>
              <a:defRPr sz="27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654970" y="2857500"/>
            <a:ext cx="6594507" cy="864393"/>
          </a:xfrm>
        </p:spPr>
        <p:txBody>
          <a:bodyPr anchor="b">
            <a:noAutofit/>
          </a:bodyPr>
          <a:lstStyle>
            <a:lvl1pPr marL="0" indent="0">
              <a:buNone/>
              <a:defRPr sz="3600" b="0">
                <a:solidFill>
                  <a:schemeClr val="bg2">
                    <a:lumMod val="40000"/>
                    <a:lumOff val="60000"/>
                  </a:schemeClr>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endParaRPr lang="en-US"/>
          </a:p>
        </p:txBody>
      </p:sp>
      <p:sp>
        <p:nvSpPr>
          <p:cNvPr id="4" name="Content Placeholder 3"/>
          <p:cNvSpPr>
            <a:spLocks noGrp="1"/>
          </p:cNvSpPr>
          <p:nvPr>
            <p:ph sz="half" idx="2"/>
          </p:nvPr>
        </p:nvSpPr>
        <p:spPr>
          <a:xfrm>
            <a:off x="1654969" y="3771900"/>
            <a:ext cx="6594509" cy="5612607"/>
          </a:xfrm>
        </p:spPr>
        <p:txBody>
          <a:bodyPr>
            <a:normAutofit/>
          </a:bodyPr>
          <a:lstStyle>
            <a:lvl1pPr>
              <a:defRPr sz="27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8481743" y="2857500"/>
            <a:ext cx="6594509" cy="864393"/>
          </a:xfrm>
        </p:spPr>
        <p:txBody>
          <a:bodyPr anchor="b">
            <a:noAutofit/>
          </a:bodyPr>
          <a:lstStyle>
            <a:lvl1pPr marL="0" indent="0">
              <a:buNone/>
              <a:defRPr sz="3600" b="0">
                <a:solidFill>
                  <a:schemeClr val="bg2">
                    <a:lumMod val="40000"/>
                    <a:lumOff val="60000"/>
                  </a:schemeClr>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endParaRPr lang="en-US"/>
          </a:p>
        </p:txBody>
      </p:sp>
      <p:sp>
        <p:nvSpPr>
          <p:cNvPr id="6" name="Content Placeholder 5"/>
          <p:cNvSpPr>
            <a:spLocks noGrp="1"/>
          </p:cNvSpPr>
          <p:nvPr>
            <p:ph sz="quarter" idx="4"/>
          </p:nvPr>
        </p:nvSpPr>
        <p:spPr>
          <a:xfrm>
            <a:off x="8481743" y="3771900"/>
            <a:ext cx="6594509" cy="5612607"/>
          </a:xfrm>
        </p:spPr>
        <p:txBody>
          <a:bodyPr>
            <a:normAutofit/>
          </a:bodyPr>
          <a:lstStyle>
            <a:lvl1pPr>
              <a:defRPr sz="27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32430" y="2171700"/>
            <a:ext cx="5101596" cy="2171700"/>
          </a:xfrm>
        </p:spPr>
        <p:txBody>
          <a:bodyPr anchor="b"/>
          <a:lstStyle>
            <a:lvl1pPr algn="l">
              <a:defRPr sz="3600" b="0"/>
            </a:lvl1pPr>
          </a:lstStyle>
          <a:p>
            <a:r>
              <a:rPr lang="en-US"/>
              <a:t>Click to edit Master title style</a:t>
            </a:r>
            <a:endParaRPr lang="en-US" dirty="0"/>
          </a:p>
        </p:txBody>
      </p:sp>
      <p:sp>
        <p:nvSpPr>
          <p:cNvPr id="3" name="Content Placeholder 2"/>
          <p:cNvSpPr>
            <a:spLocks noGrp="1"/>
          </p:cNvSpPr>
          <p:nvPr>
            <p:ph idx="1"/>
          </p:nvPr>
        </p:nvSpPr>
        <p:spPr>
          <a:xfrm>
            <a:off x="7176925" y="2171700"/>
            <a:ext cx="7793996" cy="6858000"/>
          </a:xfrm>
        </p:spPr>
        <p:txBody>
          <a:bodyPr anchor="ctr">
            <a:normAutofit/>
          </a:bodyPr>
          <a:lstStyle>
            <a:lvl1pPr>
              <a:defRPr sz="30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1732430" y="4693921"/>
            <a:ext cx="5101595" cy="4343399"/>
          </a:xfrm>
        </p:spPr>
        <p:txBody>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endParaRPr lang="en-US"/>
          </a:p>
        </p:txBody>
      </p:sp>
      <p:sp>
        <p:nvSpPr>
          <p:cNvPr id="7"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30861" y="2781288"/>
            <a:ext cx="7639359" cy="2362212"/>
          </a:xfrm>
        </p:spPr>
        <p:txBody>
          <a:bodyPr anchor="b">
            <a:normAutofit/>
          </a:bodyPr>
          <a:lstStyle>
            <a:lvl1pPr algn="l">
              <a:defRPr sz="5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24319" y="1714500"/>
            <a:ext cx="4800600" cy="6858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en-US"/>
              <a:t>Click icon to add picture</a:t>
            </a:r>
            <a:endParaRPr lang="en-US" dirty="0"/>
          </a:p>
        </p:txBody>
      </p:sp>
      <p:sp>
        <p:nvSpPr>
          <p:cNvPr id="4" name="Text Placeholder 3"/>
          <p:cNvSpPr>
            <a:spLocks noGrp="1"/>
          </p:cNvSpPr>
          <p:nvPr>
            <p:ph type="body" sz="half" idx="2"/>
          </p:nvPr>
        </p:nvSpPr>
        <p:spPr>
          <a:xfrm>
            <a:off x="1732432" y="5486400"/>
            <a:ext cx="7627469" cy="2057400"/>
          </a:xfrm>
        </p:spPr>
        <p:txBody>
          <a:bodyPr>
            <a:normAutofit/>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32435" y="7200880"/>
            <a:ext cx="13238486" cy="85010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32433" y="1028700"/>
            <a:ext cx="13238487" cy="5460999"/>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en-US"/>
              <a:t>Click icon to add picture</a:t>
            </a:r>
            <a:endParaRPr lang="en-US" dirty="0"/>
          </a:p>
        </p:txBody>
      </p:sp>
      <p:sp>
        <p:nvSpPr>
          <p:cNvPr id="4" name="Text Placeholder 3"/>
          <p:cNvSpPr>
            <a:spLocks noGrp="1"/>
          </p:cNvSpPr>
          <p:nvPr>
            <p:ph type="body" sz="half" idx="2"/>
          </p:nvPr>
        </p:nvSpPr>
        <p:spPr>
          <a:xfrm>
            <a:off x="1732434" y="8050988"/>
            <a:ext cx="13238484" cy="740568"/>
          </a:xfrm>
        </p:spPr>
        <p:txBody>
          <a:bodyPr>
            <a:normAutofit/>
          </a:bodyPr>
          <a:lstStyle>
            <a:lvl1pPr marL="0" indent="0">
              <a:buNone/>
              <a:defRPr sz="18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732432" y="2171700"/>
            <a:ext cx="13238489" cy="2971800"/>
          </a:xfrm>
        </p:spPr>
        <p:txBody>
          <a:bodyPr/>
          <a:lstStyle>
            <a:lvl1pPr>
              <a:defRPr sz="7200"/>
            </a:lvl1pPr>
          </a:lstStyle>
          <a:p>
            <a:r>
              <a:rPr lang="en-US"/>
              <a:t>Click to edit Master title style</a:t>
            </a:r>
            <a:endParaRPr lang="en-US" dirty="0"/>
          </a:p>
        </p:txBody>
      </p:sp>
      <p:sp>
        <p:nvSpPr>
          <p:cNvPr id="8" name="Text Placeholder 3"/>
          <p:cNvSpPr>
            <a:spLocks noGrp="1"/>
          </p:cNvSpPr>
          <p:nvPr>
            <p:ph type="body" sz="half" idx="2"/>
          </p:nvPr>
        </p:nvSpPr>
        <p:spPr>
          <a:xfrm>
            <a:off x="1732432" y="5486400"/>
            <a:ext cx="13238489" cy="3543300"/>
          </a:xfrm>
        </p:spPr>
        <p:txBody>
          <a:bodyPr anchor="ctr">
            <a:normAutofit/>
          </a:bodyPr>
          <a:lstStyle>
            <a:lvl1pPr marL="0" indent="0">
              <a:buNone/>
              <a:defRPr sz="27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62202" y="2171700"/>
            <a:ext cx="11998973" cy="3485061"/>
          </a:xfrm>
        </p:spPr>
        <p:txBody>
          <a:bodyPr/>
          <a:lstStyle>
            <a:lvl1pPr>
              <a:defRPr sz="7200"/>
            </a:lvl1pPr>
          </a:lstStyle>
          <a:p>
            <a:r>
              <a:rPr lang="en-US"/>
              <a:t>Click to edit Master title style</a:t>
            </a:r>
            <a:endParaRPr lang="en-US" dirty="0"/>
          </a:p>
        </p:txBody>
      </p:sp>
      <p:sp>
        <p:nvSpPr>
          <p:cNvPr id="11" name="Text Placeholder 3"/>
          <p:cNvSpPr>
            <a:spLocks noGrp="1"/>
          </p:cNvSpPr>
          <p:nvPr>
            <p:ph type="body" sz="half" idx="14"/>
          </p:nvPr>
        </p:nvSpPr>
        <p:spPr>
          <a:xfrm>
            <a:off x="2895601" y="5656761"/>
            <a:ext cx="10919474" cy="513261"/>
          </a:xfrm>
        </p:spPr>
        <p:txBody>
          <a:bodyPr vert="horz" lIns="91440" tIns="45720" rIns="91440" bIns="45720" rtlCol="0" anchor="t">
            <a:normAutofit/>
          </a:bodyPr>
          <a:lstStyle>
            <a:lvl1pPr marL="0" indent="0">
              <a:buNone/>
              <a:defRPr lang="en-US" sz="2100" b="0" i="0" kern="1200" cap="small" dirty="0">
                <a:solidFill>
                  <a:schemeClr val="bg2">
                    <a:lumMod val="40000"/>
                    <a:lumOff val="60000"/>
                  </a:schemeClr>
                </a:solidFill>
                <a:latin typeface="+mj-lt"/>
                <a:ea typeface="+mj-ea"/>
                <a:cs typeface="+mj-cs"/>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marL="0" lvl="0" indent="0">
              <a:buNone/>
            </a:pPr>
            <a:r>
              <a:rPr lang="en-US"/>
              <a:t>Click to edit Master text styles</a:t>
            </a:r>
            <a:endParaRPr lang="en-US"/>
          </a:p>
        </p:txBody>
      </p:sp>
      <p:sp>
        <p:nvSpPr>
          <p:cNvPr id="10" name="Text Placeholder 3"/>
          <p:cNvSpPr>
            <a:spLocks noGrp="1"/>
          </p:cNvSpPr>
          <p:nvPr>
            <p:ph type="body" sz="half" idx="2"/>
          </p:nvPr>
        </p:nvSpPr>
        <p:spPr>
          <a:xfrm>
            <a:off x="1732432" y="6525986"/>
            <a:ext cx="13238489" cy="2514600"/>
          </a:xfrm>
        </p:spPr>
        <p:txBody>
          <a:bodyPr anchor="ctr">
            <a:normAutofit/>
          </a:bodyPr>
          <a:lstStyle>
            <a:lvl1pPr marL="0" indent="0">
              <a:buNone/>
              <a:defRPr sz="27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
        <p:nvSpPr>
          <p:cNvPr id="12" name="TextBox 11"/>
          <p:cNvSpPr txBox="1"/>
          <p:nvPr/>
        </p:nvSpPr>
        <p:spPr>
          <a:xfrm>
            <a:off x="1347443" y="1456880"/>
            <a:ext cx="1202868" cy="2908489"/>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panose="020B0604020202020204"/>
                <a:ea typeface="+mj-ea"/>
                <a:cs typeface="+mj-cs"/>
              </a:defRPr>
            </a:lvl1pPr>
          </a:lstStyle>
          <a:p>
            <a:pPr lvl="0"/>
            <a:r>
              <a:rPr lang="en-US" sz="18300" dirty="0"/>
              <a:t>“</a:t>
            </a:r>
            <a:endParaRPr lang="en-US" sz="18300" dirty="0"/>
          </a:p>
        </p:txBody>
      </p:sp>
      <p:sp>
        <p:nvSpPr>
          <p:cNvPr id="15" name="TextBox 14"/>
          <p:cNvSpPr txBox="1"/>
          <p:nvPr/>
        </p:nvSpPr>
        <p:spPr>
          <a:xfrm>
            <a:off x="13995735" y="3920681"/>
            <a:ext cx="1202868" cy="2908489"/>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panose="020B0604020202020204"/>
                <a:ea typeface="+mj-ea"/>
                <a:cs typeface="+mj-cs"/>
              </a:defRPr>
            </a:lvl1pPr>
          </a:lstStyle>
          <a:p>
            <a:pPr lvl="0"/>
            <a:r>
              <a:rPr lang="en-US" sz="18300" dirty="0"/>
              <a:t>”</a:t>
            </a:r>
            <a:endParaRPr lang="en-US" sz="18300"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732431" y="4686302"/>
            <a:ext cx="13238490" cy="2479770"/>
          </a:xfrm>
        </p:spPr>
        <p:txBody>
          <a:bodyPr anchor="b"/>
          <a:lstStyle>
            <a:lvl1pPr algn="l">
              <a:defRPr sz="6000" b="0" cap="none"/>
            </a:lvl1pPr>
          </a:lstStyle>
          <a:p>
            <a:r>
              <a:rPr lang="en-US"/>
              <a:t>Click to edit Master title style</a:t>
            </a:r>
            <a:endParaRPr lang="en-US" dirty="0"/>
          </a:p>
        </p:txBody>
      </p:sp>
      <p:sp>
        <p:nvSpPr>
          <p:cNvPr id="3" name="Text Placeholder 2"/>
          <p:cNvSpPr>
            <a:spLocks noGrp="1"/>
          </p:cNvSpPr>
          <p:nvPr>
            <p:ph type="body" idx="1"/>
          </p:nvPr>
        </p:nvSpPr>
        <p:spPr>
          <a:xfrm>
            <a:off x="1732432" y="7166072"/>
            <a:ext cx="13238489" cy="1290600"/>
          </a:xfrm>
        </p:spPr>
        <p:txBody>
          <a:bodyPr anchor="t"/>
          <a:lstStyle>
            <a:lvl1pPr marL="0" indent="0" algn="l">
              <a:buNone/>
              <a:defRPr sz="3000" cap="none">
                <a:solidFill>
                  <a:schemeClr val="bg2">
                    <a:lumMod val="40000"/>
                    <a:lumOff val="60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6300"/>
            </a:lvl1pPr>
          </a:lstStyle>
          <a:p>
            <a:r>
              <a:rPr lang="en-US"/>
              <a:t>Click to edit Master title style</a:t>
            </a:r>
            <a:endParaRPr lang="en-US" dirty="0"/>
          </a:p>
        </p:txBody>
      </p:sp>
      <p:sp>
        <p:nvSpPr>
          <p:cNvPr id="3" name="Text Placeholder 2"/>
          <p:cNvSpPr>
            <a:spLocks noGrp="1"/>
          </p:cNvSpPr>
          <p:nvPr>
            <p:ph type="body" idx="1"/>
          </p:nvPr>
        </p:nvSpPr>
        <p:spPr>
          <a:xfrm>
            <a:off x="949421" y="2971800"/>
            <a:ext cx="4420299" cy="864393"/>
          </a:xfrm>
        </p:spPr>
        <p:txBody>
          <a:bodyPr anchor="b">
            <a:noAutofit/>
          </a:bodyPr>
          <a:lstStyle>
            <a:lvl1pPr marL="0" indent="0">
              <a:buNone/>
              <a:defRPr sz="3600" b="0">
                <a:solidFill>
                  <a:schemeClr val="bg2">
                    <a:lumMod val="40000"/>
                    <a:lumOff val="60000"/>
                  </a:schemeClr>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endParaRPr lang="en-US"/>
          </a:p>
        </p:txBody>
      </p:sp>
      <p:sp>
        <p:nvSpPr>
          <p:cNvPr id="16" name="Text Placeholder 3"/>
          <p:cNvSpPr>
            <a:spLocks noGrp="1"/>
          </p:cNvSpPr>
          <p:nvPr>
            <p:ph type="body" sz="half" idx="15"/>
          </p:nvPr>
        </p:nvSpPr>
        <p:spPr>
          <a:xfrm>
            <a:off x="978695" y="4000500"/>
            <a:ext cx="4391025" cy="5384007"/>
          </a:xfrm>
        </p:spPr>
        <p:txBody>
          <a:bodyPr anchor="t">
            <a:normAutofit/>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endParaRPr lang="en-US"/>
          </a:p>
        </p:txBody>
      </p:sp>
      <p:sp>
        <p:nvSpPr>
          <p:cNvPr id="5" name="Text Placeholder 4"/>
          <p:cNvSpPr>
            <a:spLocks noGrp="1"/>
          </p:cNvSpPr>
          <p:nvPr>
            <p:ph type="body" sz="quarter" idx="3"/>
          </p:nvPr>
        </p:nvSpPr>
        <p:spPr>
          <a:xfrm>
            <a:off x="5825489" y="2971800"/>
            <a:ext cx="4404362" cy="864393"/>
          </a:xfrm>
        </p:spPr>
        <p:txBody>
          <a:bodyPr anchor="b">
            <a:noAutofit/>
          </a:bodyPr>
          <a:lstStyle>
            <a:lvl1pPr marL="0" indent="0">
              <a:buNone/>
              <a:defRPr sz="3600" b="0">
                <a:solidFill>
                  <a:schemeClr val="bg2">
                    <a:lumMod val="40000"/>
                    <a:lumOff val="60000"/>
                  </a:schemeClr>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endParaRPr lang="en-US"/>
          </a:p>
        </p:txBody>
      </p:sp>
      <p:sp>
        <p:nvSpPr>
          <p:cNvPr id="19" name="Text Placeholder 3"/>
          <p:cNvSpPr>
            <a:spLocks noGrp="1"/>
          </p:cNvSpPr>
          <p:nvPr>
            <p:ph type="body" sz="half" idx="16"/>
          </p:nvPr>
        </p:nvSpPr>
        <p:spPr>
          <a:xfrm>
            <a:off x="5809659" y="4000500"/>
            <a:ext cx="4420191" cy="5384007"/>
          </a:xfrm>
        </p:spPr>
        <p:txBody>
          <a:bodyPr anchor="t">
            <a:normAutofit/>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endParaRPr lang="en-US"/>
          </a:p>
        </p:txBody>
      </p:sp>
      <p:sp>
        <p:nvSpPr>
          <p:cNvPr id="14" name="Text Placeholder 4"/>
          <p:cNvSpPr>
            <a:spLocks noGrp="1"/>
          </p:cNvSpPr>
          <p:nvPr>
            <p:ph type="body" sz="quarter" idx="13"/>
          </p:nvPr>
        </p:nvSpPr>
        <p:spPr>
          <a:xfrm>
            <a:off x="10687051" y="2971800"/>
            <a:ext cx="4398170" cy="864393"/>
          </a:xfrm>
        </p:spPr>
        <p:txBody>
          <a:bodyPr anchor="b">
            <a:noAutofit/>
          </a:bodyPr>
          <a:lstStyle>
            <a:lvl1pPr marL="0" indent="0">
              <a:buNone/>
              <a:defRPr sz="3600" b="0">
                <a:solidFill>
                  <a:schemeClr val="bg2">
                    <a:lumMod val="40000"/>
                    <a:lumOff val="60000"/>
                  </a:schemeClr>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endParaRPr lang="en-US"/>
          </a:p>
        </p:txBody>
      </p:sp>
      <p:sp>
        <p:nvSpPr>
          <p:cNvPr id="20" name="Text Placeholder 3"/>
          <p:cNvSpPr>
            <a:spLocks noGrp="1"/>
          </p:cNvSpPr>
          <p:nvPr>
            <p:ph type="body" sz="half" idx="17"/>
          </p:nvPr>
        </p:nvSpPr>
        <p:spPr>
          <a:xfrm>
            <a:off x="10687051" y="4000500"/>
            <a:ext cx="4398170" cy="5384007"/>
          </a:xfrm>
        </p:spPr>
        <p:txBody>
          <a:bodyPr anchor="t">
            <a:normAutofit/>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endParaRPr lang="en-US"/>
          </a:p>
        </p:txBody>
      </p:sp>
      <p:cxnSp>
        <p:nvCxnSpPr>
          <p:cNvPr id="17" name="Straight Connector 16"/>
          <p:cNvCxnSpPr/>
          <p:nvPr/>
        </p:nvCxnSpPr>
        <p:spPr>
          <a:xfrm>
            <a:off x="5589213" y="3200400"/>
            <a:ext cx="0" cy="59436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10443341" y="3200400"/>
            <a:ext cx="0" cy="595032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6300"/>
            </a:lvl1pPr>
          </a:lstStyle>
          <a:p>
            <a:r>
              <a:rPr lang="en-US"/>
              <a:t>Click to edit Master title style</a:t>
            </a:r>
            <a:endParaRPr lang="en-US" dirty="0"/>
          </a:p>
        </p:txBody>
      </p:sp>
      <p:sp>
        <p:nvSpPr>
          <p:cNvPr id="3" name="Text Placeholder 2"/>
          <p:cNvSpPr>
            <a:spLocks noGrp="1"/>
          </p:cNvSpPr>
          <p:nvPr>
            <p:ph type="body" idx="1"/>
          </p:nvPr>
        </p:nvSpPr>
        <p:spPr>
          <a:xfrm>
            <a:off x="978695" y="6376424"/>
            <a:ext cx="4410075" cy="864393"/>
          </a:xfrm>
        </p:spPr>
        <p:txBody>
          <a:bodyPr anchor="b">
            <a:noAutofit/>
          </a:bodyPr>
          <a:lstStyle>
            <a:lvl1pPr marL="0" indent="0">
              <a:buNone/>
              <a:defRPr sz="3600" b="0">
                <a:solidFill>
                  <a:schemeClr val="bg2">
                    <a:lumMod val="40000"/>
                    <a:lumOff val="60000"/>
                  </a:schemeClr>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endParaRPr lang="en-US"/>
          </a:p>
        </p:txBody>
      </p:sp>
      <p:sp>
        <p:nvSpPr>
          <p:cNvPr id="29" name="Picture Placeholder 2"/>
          <p:cNvSpPr>
            <a:spLocks noGrp="1" noChangeAspect="1"/>
          </p:cNvSpPr>
          <p:nvPr>
            <p:ph type="pic" idx="15"/>
          </p:nvPr>
        </p:nvSpPr>
        <p:spPr>
          <a:xfrm>
            <a:off x="978695" y="3314700"/>
            <a:ext cx="4410075" cy="2286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en-US"/>
              <a:t>Click icon to add picture</a:t>
            </a:r>
            <a:endParaRPr lang="en-US" dirty="0"/>
          </a:p>
        </p:txBody>
      </p:sp>
      <p:sp>
        <p:nvSpPr>
          <p:cNvPr id="22" name="Text Placeholder 3"/>
          <p:cNvSpPr>
            <a:spLocks noGrp="1"/>
          </p:cNvSpPr>
          <p:nvPr>
            <p:ph type="body" sz="half" idx="18"/>
          </p:nvPr>
        </p:nvSpPr>
        <p:spPr>
          <a:xfrm>
            <a:off x="978695" y="7240817"/>
            <a:ext cx="4410075" cy="988784"/>
          </a:xfrm>
        </p:spPr>
        <p:txBody>
          <a:bodyPr anchor="t">
            <a:normAutofit/>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endParaRPr lang="en-US"/>
          </a:p>
        </p:txBody>
      </p:sp>
      <p:sp>
        <p:nvSpPr>
          <p:cNvPr id="5" name="Text Placeholder 4"/>
          <p:cNvSpPr>
            <a:spLocks noGrp="1"/>
          </p:cNvSpPr>
          <p:nvPr>
            <p:ph type="body" sz="quarter" idx="3"/>
          </p:nvPr>
        </p:nvSpPr>
        <p:spPr>
          <a:xfrm>
            <a:off x="5834063" y="6376424"/>
            <a:ext cx="4395788" cy="864393"/>
          </a:xfrm>
        </p:spPr>
        <p:txBody>
          <a:bodyPr anchor="b">
            <a:noAutofit/>
          </a:bodyPr>
          <a:lstStyle>
            <a:lvl1pPr marL="0" indent="0">
              <a:buNone/>
              <a:defRPr sz="3600" b="0">
                <a:solidFill>
                  <a:schemeClr val="bg2">
                    <a:lumMod val="40000"/>
                    <a:lumOff val="60000"/>
                  </a:schemeClr>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endParaRPr lang="en-US"/>
          </a:p>
        </p:txBody>
      </p:sp>
      <p:sp>
        <p:nvSpPr>
          <p:cNvPr id="30" name="Picture Placeholder 2"/>
          <p:cNvSpPr>
            <a:spLocks noGrp="1" noChangeAspect="1"/>
          </p:cNvSpPr>
          <p:nvPr>
            <p:ph type="pic" idx="21"/>
          </p:nvPr>
        </p:nvSpPr>
        <p:spPr>
          <a:xfrm>
            <a:off x="5834062" y="3314700"/>
            <a:ext cx="4395788" cy="2286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en-US"/>
              <a:t>Click icon to add picture</a:t>
            </a:r>
            <a:endParaRPr lang="en-US" dirty="0"/>
          </a:p>
        </p:txBody>
      </p:sp>
      <p:sp>
        <p:nvSpPr>
          <p:cNvPr id="23" name="Text Placeholder 3"/>
          <p:cNvSpPr>
            <a:spLocks noGrp="1"/>
          </p:cNvSpPr>
          <p:nvPr>
            <p:ph type="body" sz="half" idx="19"/>
          </p:nvPr>
        </p:nvSpPr>
        <p:spPr>
          <a:xfrm>
            <a:off x="5832033" y="7240816"/>
            <a:ext cx="4401609" cy="988784"/>
          </a:xfrm>
        </p:spPr>
        <p:txBody>
          <a:bodyPr anchor="t">
            <a:normAutofit/>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endParaRPr lang="en-US"/>
          </a:p>
        </p:txBody>
      </p:sp>
      <p:sp>
        <p:nvSpPr>
          <p:cNvPr id="14" name="Text Placeholder 4"/>
          <p:cNvSpPr>
            <a:spLocks noGrp="1"/>
          </p:cNvSpPr>
          <p:nvPr>
            <p:ph type="body" sz="quarter" idx="13"/>
          </p:nvPr>
        </p:nvSpPr>
        <p:spPr>
          <a:xfrm>
            <a:off x="10687051" y="6376424"/>
            <a:ext cx="4398170" cy="864393"/>
          </a:xfrm>
        </p:spPr>
        <p:txBody>
          <a:bodyPr anchor="b">
            <a:noAutofit/>
          </a:bodyPr>
          <a:lstStyle>
            <a:lvl1pPr marL="0" indent="0">
              <a:buNone/>
              <a:defRPr sz="3600" b="0">
                <a:solidFill>
                  <a:schemeClr val="bg2">
                    <a:lumMod val="40000"/>
                    <a:lumOff val="60000"/>
                  </a:schemeClr>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endParaRPr lang="en-US"/>
          </a:p>
        </p:txBody>
      </p:sp>
      <p:sp>
        <p:nvSpPr>
          <p:cNvPr id="31" name="Picture Placeholder 2"/>
          <p:cNvSpPr>
            <a:spLocks noGrp="1" noChangeAspect="1"/>
          </p:cNvSpPr>
          <p:nvPr>
            <p:ph type="pic" idx="22"/>
          </p:nvPr>
        </p:nvSpPr>
        <p:spPr>
          <a:xfrm>
            <a:off x="10687049" y="3314700"/>
            <a:ext cx="4398170" cy="2286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en-US"/>
              <a:t>Click icon to add picture</a:t>
            </a:r>
            <a:endParaRPr lang="en-US" dirty="0"/>
          </a:p>
        </p:txBody>
      </p:sp>
      <p:sp>
        <p:nvSpPr>
          <p:cNvPr id="24" name="Text Placeholder 3"/>
          <p:cNvSpPr>
            <a:spLocks noGrp="1"/>
          </p:cNvSpPr>
          <p:nvPr>
            <p:ph type="body" sz="half" idx="20"/>
          </p:nvPr>
        </p:nvSpPr>
        <p:spPr>
          <a:xfrm>
            <a:off x="10686863" y="7240813"/>
            <a:ext cx="4403996" cy="988784"/>
          </a:xfrm>
        </p:spPr>
        <p:txBody>
          <a:bodyPr anchor="t">
            <a:normAutofit/>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endParaRPr lang="en-US"/>
          </a:p>
        </p:txBody>
      </p:sp>
      <p:cxnSp>
        <p:nvCxnSpPr>
          <p:cNvPr id="19" name="Straight Connector 18"/>
          <p:cNvCxnSpPr/>
          <p:nvPr/>
        </p:nvCxnSpPr>
        <p:spPr>
          <a:xfrm>
            <a:off x="5589213" y="3200400"/>
            <a:ext cx="0" cy="59436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10443341" y="3200400"/>
            <a:ext cx="0" cy="595032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456319" y="645320"/>
            <a:ext cx="2628902" cy="8739188"/>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978695" y="1331121"/>
            <a:ext cx="11134724" cy="8053386"/>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32433" y="2171701"/>
            <a:ext cx="13238487" cy="4994372"/>
          </a:xfrm>
        </p:spPr>
        <p:txBody>
          <a:bodyPr anchor="b"/>
          <a:lstStyle>
            <a:lvl1pPr>
              <a:defRPr sz="10800"/>
            </a:lvl1pPr>
          </a:lstStyle>
          <a:p>
            <a:r>
              <a:rPr lang="en-US"/>
              <a:t>Click to edit Master title style</a:t>
            </a:r>
            <a:endParaRPr lang="en-US" dirty="0"/>
          </a:p>
        </p:txBody>
      </p:sp>
      <p:sp>
        <p:nvSpPr>
          <p:cNvPr id="3" name="Subtitle 2"/>
          <p:cNvSpPr>
            <a:spLocks noGrp="1"/>
          </p:cNvSpPr>
          <p:nvPr>
            <p:ph type="subTitle" idx="1"/>
          </p:nvPr>
        </p:nvSpPr>
        <p:spPr>
          <a:xfrm>
            <a:off x="1732433" y="7166070"/>
            <a:ext cx="13238487" cy="1292130"/>
          </a:xfrm>
        </p:spPr>
        <p:txBody>
          <a:bodyPr anchor="t"/>
          <a:lstStyle>
            <a:lvl1pPr marL="0" indent="0" algn="l">
              <a:buNone/>
              <a:defRPr cap="all">
                <a:solidFill>
                  <a:schemeClr val="bg2">
                    <a:lumMod val="40000"/>
                    <a:lumOff val="60000"/>
                  </a:schemeClr>
                </a:solidFill>
              </a:defRPr>
            </a:lvl1pPr>
            <a:lvl2pPr marL="685800" indent="0" algn="ctr">
              <a:buNone/>
              <a:defRPr>
                <a:solidFill>
                  <a:schemeClr val="tx1">
                    <a:tint val="75000"/>
                  </a:schemeClr>
                </a:solidFill>
              </a:defRPr>
            </a:lvl2pPr>
            <a:lvl3pPr marL="1371600" indent="0" algn="ctr">
              <a:buNone/>
              <a:defRPr>
                <a:solidFill>
                  <a:schemeClr val="tx1">
                    <a:tint val="75000"/>
                  </a:schemeClr>
                </a:solidFill>
              </a:defRPr>
            </a:lvl3pPr>
            <a:lvl4pPr marL="2057400" indent="0" algn="ctr">
              <a:buNone/>
              <a:defRPr>
                <a:solidFill>
                  <a:schemeClr val="tx1">
                    <a:tint val="75000"/>
                  </a:schemeClr>
                </a:solidFill>
              </a:defRPr>
            </a:lvl4pPr>
            <a:lvl5pPr marL="2743200" indent="0" algn="ctr">
              <a:buNone/>
              <a:defRPr>
                <a:solidFill>
                  <a:schemeClr val="tx1">
                    <a:tint val="75000"/>
                  </a:schemeClr>
                </a:solidFill>
              </a:defRPr>
            </a:lvl5pPr>
            <a:lvl6pPr marL="3429000" indent="0" algn="ctr">
              <a:buNone/>
              <a:defRPr>
                <a:solidFill>
                  <a:schemeClr val="tx1">
                    <a:tint val="75000"/>
                  </a:schemeClr>
                </a:solidFill>
              </a:defRPr>
            </a:lvl6pPr>
            <a:lvl7pPr marL="4114800" indent="0" algn="ctr">
              <a:buNone/>
              <a:defRPr>
                <a:solidFill>
                  <a:schemeClr val="tx1">
                    <a:tint val="75000"/>
                  </a:schemeClr>
                </a:solidFill>
              </a:defRPr>
            </a:lvl7pPr>
            <a:lvl8pPr marL="4800600" indent="0" algn="ctr">
              <a:buNone/>
              <a:defRPr>
                <a:solidFill>
                  <a:schemeClr val="tx1">
                    <a:tint val="75000"/>
                  </a:schemeClr>
                </a:solidFill>
              </a:defRPr>
            </a:lvl8pPr>
            <a:lvl9pPr marL="54864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32435" y="4292600"/>
            <a:ext cx="13238486" cy="2873471"/>
          </a:xfrm>
        </p:spPr>
        <p:txBody>
          <a:bodyPr anchor="b"/>
          <a:lstStyle>
            <a:lvl1pPr algn="l">
              <a:defRPr sz="6000" b="0" cap="none"/>
            </a:lvl1pPr>
          </a:lstStyle>
          <a:p>
            <a:r>
              <a:rPr lang="en-US"/>
              <a:t>Click to edit Master title style</a:t>
            </a:r>
            <a:endParaRPr lang="en-US" dirty="0"/>
          </a:p>
        </p:txBody>
      </p:sp>
      <p:sp>
        <p:nvSpPr>
          <p:cNvPr id="3" name="Text Placeholder 2"/>
          <p:cNvSpPr>
            <a:spLocks noGrp="1"/>
          </p:cNvSpPr>
          <p:nvPr>
            <p:ph type="body" idx="1"/>
          </p:nvPr>
        </p:nvSpPr>
        <p:spPr>
          <a:xfrm>
            <a:off x="1732433" y="7166072"/>
            <a:ext cx="13238487" cy="1290600"/>
          </a:xfrm>
        </p:spPr>
        <p:txBody>
          <a:bodyPr anchor="t"/>
          <a:lstStyle>
            <a:lvl1pPr marL="0" indent="0" algn="l">
              <a:buNone/>
              <a:defRPr sz="3000" cap="all">
                <a:solidFill>
                  <a:schemeClr val="bg2">
                    <a:lumMod val="40000"/>
                    <a:lumOff val="60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654969" y="3090863"/>
            <a:ext cx="6594509" cy="6293645"/>
          </a:xfrm>
        </p:spPr>
        <p:txBody>
          <a:bodyPr>
            <a:normAutofit/>
          </a:bodyPr>
          <a:lstStyle>
            <a:lvl1pPr>
              <a:defRPr sz="27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8481740" y="3084139"/>
            <a:ext cx="6594512" cy="6300368"/>
          </a:xfrm>
        </p:spPr>
        <p:txBody>
          <a:bodyPr>
            <a:normAutofit/>
          </a:bodyPr>
          <a:lstStyle>
            <a:lvl1pPr>
              <a:defRPr sz="27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654970" y="2857500"/>
            <a:ext cx="6594507" cy="864393"/>
          </a:xfrm>
        </p:spPr>
        <p:txBody>
          <a:bodyPr anchor="b">
            <a:noAutofit/>
          </a:bodyPr>
          <a:lstStyle>
            <a:lvl1pPr marL="0" indent="0">
              <a:buNone/>
              <a:defRPr sz="3600" b="0">
                <a:solidFill>
                  <a:schemeClr val="bg2">
                    <a:lumMod val="40000"/>
                    <a:lumOff val="60000"/>
                  </a:schemeClr>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endParaRPr lang="en-US"/>
          </a:p>
        </p:txBody>
      </p:sp>
      <p:sp>
        <p:nvSpPr>
          <p:cNvPr id="4" name="Content Placeholder 3"/>
          <p:cNvSpPr>
            <a:spLocks noGrp="1"/>
          </p:cNvSpPr>
          <p:nvPr>
            <p:ph sz="half" idx="2"/>
          </p:nvPr>
        </p:nvSpPr>
        <p:spPr>
          <a:xfrm>
            <a:off x="1654969" y="3771900"/>
            <a:ext cx="6594509" cy="5612607"/>
          </a:xfrm>
        </p:spPr>
        <p:txBody>
          <a:bodyPr>
            <a:normAutofit/>
          </a:bodyPr>
          <a:lstStyle>
            <a:lvl1pPr>
              <a:defRPr sz="27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8481743" y="2857500"/>
            <a:ext cx="6594509" cy="864393"/>
          </a:xfrm>
        </p:spPr>
        <p:txBody>
          <a:bodyPr anchor="b">
            <a:noAutofit/>
          </a:bodyPr>
          <a:lstStyle>
            <a:lvl1pPr marL="0" indent="0">
              <a:buNone/>
              <a:defRPr sz="3600" b="0">
                <a:solidFill>
                  <a:schemeClr val="bg2">
                    <a:lumMod val="40000"/>
                    <a:lumOff val="60000"/>
                  </a:schemeClr>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endParaRPr lang="en-US"/>
          </a:p>
        </p:txBody>
      </p:sp>
      <p:sp>
        <p:nvSpPr>
          <p:cNvPr id="6" name="Content Placeholder 5"/>
          <p:cNvSpPr>
            <a:spLocks noGrp="1"/>
          </p:cNvSpPr>
          <p:nvPr>
            <p:ph sz="quarter" idx="4"/>
          </p:nvPr>
        </p:nvSpPr>
        <p:spPr>
          <a:xfrm>
            <a:off x="8481743" y="3771900"/>
            <a:ext cx="6594509" cy="5612607"/>
          </a:xfrm>
        </p:spPr>
        <p:txBody>
          <a:bodyPr>
            <a:normAutofit/>
          </a:bodyPr>
          <a:lstStyle>
            <a:lvl1pPr>
              <a:defRPr sz="27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32430" y="2171700"/>
            <a:ext cx="5101596" cy="2171700"/>
          </a:xfrm>
        </p:spPr>
        <p:txBody>
          <a:bodyPr anchor="b"/>
          <a:lstStyle>
            <a:lvl1pPr algn="l">
              <a:defRPr sz="3600" b="0"/>
            </a:lvl1pPr>
          </a:lstStyle>
          <a:p>
            <a:r>
              <a:rPr lang="en-US"/>
              <a:t>Click to edit Master title style</a:t>
            </a:r>
            <a:endParaRPr lang="en-US" dirty="0"/>
          </a:p>
        </p:txBody>
      </p:sp>
      <p:sp>
        <p:nvSpPr>
          <p:cNvPr id="3" name="Content Placeholder 2"/>
          <p:cNvSpPr>
            <a:spLocks noGrp="1"/>
          </p:cNvSpPr>
          <p:nvPr>
            <p:ph idx="1"/>
          </p:nvPr>
        </p:nvSpPr>
        <p:spPr>
          <a:xfrm>
            <a:off x="7176925" y="2171700"/>
            <a:ext cx="7793996" cy="6858000"/>
          </a:xfrm>
        </p:spPr>
        <p:txBody>
          <a:bodyPr anchor="ctr">
            <a:normAutofit/>
          </a:bodyPr>
          <a:lstStyle>
            <a:lvl1pPr>
              <a:defRPr sz="30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1732430" y="4693921"/>
            <a:ext cx="5101595" cy="4343399"/>
          </a:xfrm>
        </p:spPr>
        <p:txBody>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endParaRPr lang="en-US"/>
          </a:p>
        </p:txBody>
      </p:sp>
      <p:sp>
        <p:nvSpPr>
          <p:cNvPr id="7"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30861" y="2781288"/>
            <a:ext cx="7639359" cy="2362212"/>
          </a:xfrm>
        </p:spPr>
        <p:txBody>
          <a:bodyPr anchor="b">
            <a:normAutofit/>
          </a:bodyPr>
          <a:lstStyle>
            <a:lvl1pPr algn="l">
              <a:defRPr sz="5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24319" y="1714500"/>
            <a:ext cx="4800600" cy="6858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en-US"/>
              <a:t>Click icon to add picture</a:t>
            </a:r>
            <a:endParaRPr lang="en-US" dirty="0"/>
          </a:p>
        </p:txBody>
      </p:sp>
      <p:sp>
        <p:nvSpPr>
          <p:cNvPr id="4" name="Text Placeholder 3"/>
          <p:cNvSpPr>
            <a:spLocks noGrp="1"/>
          </p:cNvSpPr>
          <p:nvPr>
            <p:ph type="body" sz="half" idx="2"/>
          </p:nvPr>
        </p:nvSpPr>
        <p:spPr>
          <a:xfrm>
            <a:off x="1732432" y="5486400"/>
            <a:ext cx="7627469" cy="2057400"/>
          </a:xfrm>
        </p:spPr>
        <p:txBody>
          <a:bodyPr>
            <a:normAutofit/>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32435" y="7200880"/>
            <a:ext cx="13238486" cy="85010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32433" y="1028700"/>
            <a:ext cx="13238487" cy="5460999"/>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en-US"/>
              <a:t>Click icon to add picture</a:t>
            </a:r>
            <a:endParaRPr lang="en-US" dirty="0"/>
          </a:p>
        </p:txBody>
      </p:sp>
      <p:sp>
        <p:nvSpPr>
          <p:cNvPr id="4" name="Text Placeholder 3"/>
          <p:cNvSpPr>
            <a:spLocks noGrp="1"/>
          </p:cNvSpPr>
          <p:nvPr>
            <p:ph type="body" sz="half" idx="2"/>
          </p:nvPr>
        </p:nvSpPr>
        <p:spPr>
          <a:xfrm>
            <a:off x="1732434" y="8050988"/>
            <a:ext cx="13238484" cy="740568"/>
          </a:xfrm>
        </p:spPr>
        <p:txBody>
          <a:bodyPr>
            <a:normAutofit/>
          </a:bodyPr>
          <a:lstStyle>
            <a:lvl1pPr marL="0" indent="0">
              <a:buNone/>
              <a:defRPr sz="18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732432" y="2171700"/>
            <a:ext cx="13238489" cy="2971800"/>
          </a:xfrm>
        </p:spPr>
        <p:txBody>
          <a:bodyPr/>
          <a:lstStyle>
            <a:lvl1pPr>
              <a:defRPr sz="7200"/>
            </a:lvl1pPr>
          </a:lstStyle>
          <a:p>
            <a:r>
              <a:rPr lang="en-US"/>
              <a:t>Click to edit Master title style</a:t>
            </a:r>
            <a:endParaRPr lang="en-US" dirty="0"/>
          </a:p>
        </p:txBody>
      </p:sp>
      <p:sp>
        <p:nvSpPr>
          <p:cNvPr id="8" name="Text Placeholder 3"/>
          <p:cNvSpPr>
            <a:spLocks noGrp="1"/>
          </p:cNvSpPr>
          <p:nvPr>
            <p:ph type="body" sz="half" idx="2"/>
          </p:nvPr>
        </p:nvSpPr>
        <p:spPr>
          <a:xfrm>
            <a:off x="1732432" y="5486400"/>
            <a:ext cx="13238489" cy="3543300"/>
          </a:xfrm>
        </p:spPr>
        <p:txBody>
          <a:bodyPr anchor="ctr">
            <a:normAutofit/>
          </a:bodyPr>
          <a:lstStyle>
            <a:lvl1pPr marL="0" indent="0">
              <a:buNone/>
              <a:defRPr sz="27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62202" y="2171700"/>
            <a:ext cx="11998973" cy="3485061"/>
          </a:xfrm>
        </p:spPr>
        <p:txBody>
          <a:bodyPr/>
          <a:lstStyle>
            <a:lvl1pPr>
              <a:defRPr sz="7200"/>
            </a:lvl1pPr>
          </a:lstStyle>
          <a:p>
            <a:r>
              <a:rPr lang="en-US"/>
              <a:t>Click to edit Master title style</a:t>
            </a:r>
            <a:endParaRPr lang="en-US" dirty="0"/>
          </a:p>
        </p:txBody>
      </p:sp>
      <p:sp>
        <p:nvSpPr>
          <p:cNvPr id="11" name="Text Placeholder 3"/>
          <p:cNvSpPr>
            <a:spLocks noGrp="1"/>
          </p:cNvSpPr>
          <p:nvPr>
            <p:ph type="body" sz="half" idx="14"/>
          </p:nvPr>
        </p:nvSpPr>
        <p:spPr>
          <a:xfrm>
            <a:off x="2895601" y="5656761"/>
            <a:ext cx="10919474" cy="513261"/>
          </a:xfrm>
        </p:spPr>
        <p:txBody>
          <a:bodyPr vert="horz" lIns="91440" tIns="45720" rIns="91440" bIns="45720" rtlCol="0" anchor="t">
            <a:normAutofit/>
          </a:bodyPr>
          <a:lstStyle>
            <a:lvl1pPr marL="0" indent="0">
              <a:buNone/>
              <a:defRPr lang="en-US" sz="2100" b="0" i="0" kern="1200" cap="small" dirty="0">
                <a:solidFill>
                  <a:schemeClr val="bg2">
                    <a:lumMod val="40000"/>
                    <a:lumOff val="60000"/>
                  </a:schemeClr>
                </a:solidFill>
                <a:latin typeface="+mj-lt"/>
                <a:ea typeface="+mj-ea"/>
                <a:cs typeface="+mj-cs"/>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marL="0" lvl="0" indent="0">
              <a:buNone/>
            </a:pPr>
            <a:r>
              <a:rPr lang="en-US"/>
              <a:t>Click to edit Master text styles</a:t>
            </a:r>
            <a:endParaRPr lang="en-US"/>
          </a:p>
        </p:txBody>
      </p:sp>
      <p:sp>
        <p:nvSpPr>
          <p:cNvPr id="10" name="Text Placeholder 3"/>
          <p:cNvSpPr>
            <a:spLocks noGrp="1"/>
          </p:cNvSpPr>
          <p:nvPr>
            <p:ph type="body" sz="half" idx="2"/>
          </p:nvPr>
        </p:nvSpPr>
        <p:spPr>
          <a:xfrm>
            <a:off x="1732432" y="6525986"/>
            <a:ext cx="13238489" cy="2514600"/>
          </a:xfrm>
        </p:spPr>
        <p:txBody>
          <a:bodyPr anchor="ctr">
            <a:normAutofit/>
          </a:bodyPr>
          <a:lstStyle>
            <a:lvl1pPr marL="0" indent="0">
              <a:buNone/>
              <a:defRPr sz="27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
        <p:nvSpPr>
          <p:cNvPr id="12" name="TextBox 11"/>
          <p:cNvSpPr txBox="1"/>
          <p:nvPr/>
        </p:nvSpPr>
        <p:spPr>
          <a:xfrm>
            <a:off x="1347443" y="1456880"/>
            <a:ext cx="1202868" cy="2908489"/>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panose="020B0604020202020204"/>
                <a:ea typeface="+mj-ea"/>
                <a:cs typeface="+mj-cs"/>
              </a:defRPr>
            </a:lvl1pPr>
          </a:lstStyle>
          <a:p>
            <a:pPr lvl="0"/>
            <a:r>
              <a:rPr lang="en-US" sz="18300" dirty="0"/>
              <a:t>“</a:t>
            </a:r>
            <a:endParaRPr lang="en-US" sz="18300" dirty="0"/>
          </a:p>
        </p:txBody>
      </p:sp>
      <p:sp>
        <p:nvSpPr>
          <p:cNvPr id="15" name="TextBox 14"/>
          <p:cNvSpPr txBox="1"/>
          <p:nvPr/>
        </p:nvSpPr>
        <p:spPr>
          <a:xfrm>
            <a:off x="13995735" y="3920681"/>
            <a:ext cx="1202868" cy="2908489"/>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panose="020B0604020202020204"/>
                <a:ea typeface="+mj-ea"/>
                <a:cs typeface="+mj-cs"/>
              </a:defRPr>
            </a:lvl1pPr>
          </a:lstStyle>
          <a:p>
            <a:pPr lvl="0"/>
            <a:r>
              <a:rPr lang="en-US" sz="18300" dirty="0"/>
              <a:t>”</a:t>
            </a:r>
            <a:endParaRPr lang="en-US" sz="18300" dirty="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732431" y="4686302"/>
            <a:ext cx="13238490" cy="2479770"/>
          </a:xfrm>
        </p:spPr>
        <p:txBody>
          <a:bodyPr anchor="b"/>
          <a:lstStyle>
            <a:lvl1pPr algn="l">
              <a:defRPr sz="6000" b="0" cap="none"/>
            </a:lvl1pPr>
          </a:lstStyle>
          <a:p>
            <a:r>
              <a:rPr lang="en-US"/>
              <a:t>Click to edit Master title style</a:t>
            </a:r>
            <a:endParaRPr lang="en-US" dirty="0"/>
          </a:p>
        </p:txBody>
      </p:sp>
      <p:sp>
        <p:nvSpPr>
          <p:cNvPr id="3" name="Text Placeholder 2"/>
          <p:cNvSpPr>
            <a:spLocks noGrp="1"/>
          </p:cNvSpPr>
          <p:nvPr>
            <p:ph type="body" idx="1"/>
          </p:nvPr>
        </p:nvSpPr>
        <p:spPr>
          <a:xfrm>
            <a:off x="1732432" y="7166072"/>
            <a:ext cx="13238489" cy="1290600"/>
          </a:xfrm>
        </p:spPr>
        <p:txBody>
          <a:bodyPr anchor="t"/>
          <a:lstStyle>
            <a:lvl1pPr marL="0" indent="0" algn="l">
              <a:buNone/>
              <a:defRPr sz="3000" cap="none">
                <a:solidFill>
                  <a:schemeClr val="bg2">
                    <a:lumMod val="40000"/>
                    <a:lumOff val="60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6300"/>
            </a:lvl1pPr>
          </a:lstStyle>
          <a:p>
            <a:r>
              <a:rPr lang="en-US"/>
              <a:t>Click to edit Master title style</a:t>
            </a:r>
            <a:endParaRPr lang="en-US" dirty="0"/>
          </a:p>
        </p:txBody>
      </p:sp>
      <p:sp>
        <p:nvSpPr>
          <p:cNvPr id="3" name="Text Placeholder 2"/>
          <p:cNvSpPr>
            <a:spLocks noGrp="1"/>
          </p:cNvSpPr>
          <p:nvPr>
            <p:ph type="body" idx="1"/>
          </p:nvPr>
        </p:nvSpPr>
        <p:spPr>
          <a:xfrm>
            <a:off x="949421" y="2971800"/>
            <a:ext cx="4420299" cy="864393"/>
          </a:xfrm>
        </p:spPr>
        <p:txBody>
          <a:bodyPr anchor="b">
            <a:noAutofit/>
          </a:bodyPr>
          <a:lstStyle>
            <a:lvl1pPr marL="0" indent="0">
              <a:buNone/>
              <a:defRPr sz="3600" b="0">
                <a:solidFill>
                  <a:schemeClr val="bg2">
                    <a:lumMod val="40000"/>
                    <a:lumOff val="60000"/>
                  </a:schemeClr>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endParaRPr lang="en-US"/>
          </a:p>
        </p:txBody>
      </p:sp>
      <p:sp>
        <p:nvSpPr>
          <p:cNvPr id="16" name="Text Placeholder 3"/>
          <p:cNvSpPr>
            <a:spLocks noGrp="1"/>
          </p:cNvSpPr>
          <p:nvPr>
            <p:ph type="body" sz="half" idx="15"/>
          </p:nvPr>
        </p:nvSpPr>
        <p:spPr>
          <a:xfrm>
            <a:off x="978695" y="4000500"/>
            <a:ext cx="4391025" cy="5384007"/>
          </a:xfrm>
        </p:spPr>
        <p:txBody>
          <a:bodyPr anchor="t">
            <a:normAutofit/>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endParaRPr lang="en-US"/>
          </a:p>
        </p:txBody>
      </p:sp>
      <p:sp>
        <p:nvSpPr>
          <p:cNvPr id="5" name="Text Placeholder 4"/>
          <p:cNvSpPr>
            <a:spLocks noGrp="1"/>
          </p:cNvSpPr>
          <p:nvPr>
            <p:ph type="body" sz="quarter" idx="3"/>
          </p:nvPr>
        </p:nvSpPr>
        <p:spPr>
          <a:xfrm>
            <a:off x="5825489" y="2971800"/>
            <a:ext cx="4404362" cy="864393"/>
          </a:xfrm>
        </p:spPr>
        <p:txBody>
          <a:bodyPr anchor="b">
            <a:noAutofit/>
          </a:bodyPr>
          <a:lstStyle>
            <a:lvl1pPr marL="0" indent="0">
              <a:buNone/>
              <a:defRPr sz="3600" b="0">
                <a:solidFill>
                  <a:schemeClr val="bg2">
                    <a:lumMod val="40000"/>
                    <a:lumOff val="60000"/>
                  </a:schemeClr>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endParaRPr lang="en-US"/>
          </a:p>
        </p:txBody>
      </p:sp>
      <p:sp>
        <p:nvSpPr>
          <p:cNvPr id="19" name="Text Placeholder 3"/>
          <p:cNvSpPr>
            <a:spLocks noGrp="1"/>
          </p:cNvSpPr>
          <p:nvPr>
            <p:ph type="body" sz="half" idx="16"/>
          </p:nvPr>
        </p:nvSpPr>
        <p:spPr>
          <a:xfrm>
            <a:off x="5809659" y="4000500"/>
            <a:ext cx="4420191" cy="5384007"/>
          </a:xfrm>
        </p:spPr>
        <p:txBody>
          <a:bodyPr anchor="t">
            <a:normAutofit/>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endParaRPr lang="en-US"/>
          </a:p>
        </p:txBody>
      </p:sp>
      <p:sp>
        <p:nvSpPr>
          <p:cNvPr id="14" name="Text Placeholder 4"/>
          <p:cNvSpPr>
            <a:spLocks noGrp="1"/>
          </p:cNvSpPr>
          <p:nvPr>
            <p:ph type="body" sz="quarter" idx="13"/>
          </p:nvPr>
        </p:nvSpPr>
        <p:spPr>
          <a:xfrm>
            <a:off x="10687051" y="2971800"/>
            <a:ext cx="4398170" cy="864393"/>
          </a:xfrm>
        </p:spPr>
        <p:txBody>
          <a:bodyPr anchor="b">
            <a:noAutofit/>
          </a:bodyPr>
          <a:lstStyle>
            <a:lvl1pPr marL="0" indent="0">
              <a:buNone/>
              <a:defRPr sz="3600" b="0">
                <a:solidFill>
                  <a:schemeClr val="bg2">
                    <a:lumMod val="40000"/>
                    <a:lumOff val="60000"/>
                  </a:schemeClr>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endParaRPr lang="en-US"/>
          </a:p>
        </p:txBody>
      </p:sp>
      <p:sp>
        <p:nvSpPr>
          <p:cNvPr id="20" name="Text Placeholder 3"/>
          <p:cNvSpPr>
            <a:spLocks noGrp="1"/>
          </p:cNvSpPr>
          <p:nvPr>
            <p:ph type="body" sz="half" idx="17"/>
          </p:nvPr>
        </p:nvSpPr>
        <p:spPr>
          <a:xfrm>
            <a:off x="10687051" y="4000500"/>
            <a:ext cx="4398170" cy="5384007"/>
          </a:xfrm>
        </p:spPr>
        <p:txBody>
          <a:bodyPr anchor="t">
            <a:normAutofit/>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endParaRPr lang="en-US"/>
          </a:p>
        </p:txBody>
      </p:sp>
      <p:cxnSp>
        <p:nvCxnSpPr>
          <p:cNvPr id="17" name="Straight Connector 16"/>
          <p:cNvCxnSpPr/>
          <p:nvPr/>
        </p:nvCxnSpPr>
        <p:spPr>
          <a:xfrm>
            <a:off x="5589213" y="3200400"/>
            <a:ext cx="0" cy="59436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10443341" y="3200400"/>
            <a:ext cx="0" cy="595032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6300"/>
            </a:lvl1pPr>
          </a:lstStyle>
          <a:p>
            <a:r>
              <a:rPr lang="en-US"/>
              <a:t>Click to edit Master title style</a:t>
            </a:r>
            <a:endParaRPr lang="en-US" dirty="0"/>
          </a:p>
        </p:txBody>
      </p:sp>
      <p:sp>
        <p:nvSpPr>
          <p:cNvPr id="3" name="Text Placeholder 2"/>
          <p:cNvSpPr>
            <a:spLocks noGrp="1"/>
          </p:cNvSpPr>
          <p:nvPr>
            <p:ph type="body" idx="1"/>
          </p:nvPr>
        </p:nvSpPr>
        <p:spPr>
          <a:xfrm>
            <a:off x="978695" y="6376424"/>
            <a:ext cx="4410075" cy="864393"/>
          </a:xfrm>
        </p:spPr>
        <p:txBody>
          <a:bodyPr anchor="b">
            <a:noAutofit/>
          </a:bodyPr>
          <a:lstStyle>
            <a:lvl1pPr marL="0" indent="0">
              <a:buNone/>
              <a:defRPr sz="3600" b="0">
                <a:solidFill>
                  <a:schemeClr val="bg2">
                    <a:lumMod val="40000"/>
                    <a:lumOff val="60000"/>
                  </a:schemeClr>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endParaRPr lang="en-US"/>
          </a:p>
        </p:txBody>
      </p:sp>
      <p:sp>
        <p:nvSpPr>
          <p:cNvPr id="29" name="Picture Placeholder 2"/>
          <p:cNvSpPr>
            <a:spLocks noGrp="1" noChangeAspect="1"/>
          </p:cNvSpPr>
          <p:nvPr>
            <p:ph type="pic" idx="15"/>
          </p:nvPr>
        </p:nvSpPr>
        <p:spPr>
          <a:xfrm>
            <a:off x="978695" y="3314700"/>
            <a:ext cx="4410075" cy="2286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en-US"/>
              <a:t>Click icon to add picture</a:t>
            </a:r>
            <a:endParaRPr lang="en-US" dirty="0"/>
          </a:p>
        </p:txBody>
      </p:sp>
      <p:sp>
        <p:nvSpPr>
          <p:cNvPr id="22" name="Text Placeholder 3"/>
          <p:cNvSpPr>
            <a:spLocks noGrp="1"/>
          </p:cNvSpPr>
          <p:nvPr>
            <p:ph type="body" sz="half" idx="18"/>
          </p:nvPr>
        </p:nvSpPr>
        <p:spPr>
          <a:xfrm>
            <a:off x="978695" y="7240817"/>
            <a:ext cx="4410075" cy="988784"/>
          </a:xfrm>
        </p:spPr>
        <p:txBody>
          <a:bodyPr anchor="t">
            <a:normAutofit/>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endParaRPr lang="en-US"/>
          </a:p>
        </p:txBody>
      </p:sp>
      <p:sp>
        <p:nvSpPr>
          <p:cNvPr id="5" name="Text Placeholder 4"/>
          <p:cNvSpPr>
            <a:spLocks noGrp="1"/>
          </p:cNvSpPr>
          <p:nvPr>
            <p:ph type="body" sz="quarter" idx="3"/>
          </p:nvPr>
        </p:nvSpPr>
        <p:spPr>
          <a:xfrm>
            <a:off x="5834063" y="6376424"/>
            <a:ext cx="4395788" cy="864393"/>
          </a:xfrm>
        </p:spPr>
        <p:txBody>
          <a:bodyPr anchor="b">
            <a:noAutofit/>
          </a:bodyPr>
          <a:lstStyle>
            <a:lvl1pPr marL="0" indent="0">
              <a:buNone/>
              <a:defRPr sz="3600" b="0">
                <a:solidFill>
                  <a:schemeClr val="bg2">
                    <a:lumMod val="40000"/>
                    <a:lumOff val="60000"/>
                  </a:schemeClr>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endParaRPr lang="en-US"/>
          </a:p>
        </p:txBody>
      </p:sp>
      <p:sp>
        <p:nvSpPr>
          <p:cNvPr id="30" name="Picture Placeholder 2"/>
          <p:cNvSpPr>
            <a:spLocks noGrp="1" noChangeAspect="1"/>
          </p:cNvSpPr>
          <p:nvPr>
            <p:ph type="pic" idx="21"/>
          </p:nvPr>
        </p:nvSpPr>
        <p:spPr>
          <a:xfrm>
            <a:off x="5834062" y="3314700"/>
            <a:ext cx="4395788" cy="2286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en-US"/>
              <a:t>Click icon to add picture</a:t>
            </a:r>
            <a:endParaRPr lang="en-US" dirty="0"/>
          </a:p>
        </p:txBody>
      </p:sp>
      <p:sp>
        <p:nvSpPr>
          <p:cNvPr id="23" name="Text Placeholder 3"/>
          <p:cNvSpPr>
            <a:spLocks noGrp="1"/>
          </p:cNvSpPr>
          <p:nvPr>
            <p:ph type="body" sz="half" idx="19"/>
          </p:nvPr>
        </p:nvSpPr>
        <p:spPr>
          <a:xfrm>
            <a:off x="5832033" y="7240816"/>
            <a:ext cx="4401609" cy="988784"/>
          </a:xfrm>
        </p:spPr>
        <p:txBody>
          <a:bodyPr anchor="t">
            <a:normAutofit/>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endParaRPr lang="en-US"/>
          </a:p>
        </p:txBody>
      </p:sp>
      <p:sp>
        <p:nvSpPr>
          <p:cNvPr id="14" name="Text Placeholder 4"/>
          <p:cNvSpPr>
            <a:spLocks noGrp="1"/>
          </p:cNvSpPr>
          <p:nvPr>
            <p:ph type="body" sz="quarter" idx="13"/>
          </p:nvPr>
        </p:nvSpPr>
        <p:spPr>
          <a:xfrm>
            <a:off x="10687051" y="6376424"/>
            <a:ext cx="4398170" cy="864393"/>
          </a:xfrm>
        </p:spPr>
        <p:txBody>
          <a:bodyPr anchor="b">
            <a:noAutofit/>
          </a:bodyPr>
          <a:lstStyle>
            <a:lvl1pPr marL="0" indent="0">
              <a:buNone/>
              <a:defRPr sz="3600" b="0">
                <a:solidFill>
                  <a:schemeClr val="bg2">
                    <a:lumMod val="40000"/>
                    <a:lumOff val="60000"/>
                  </a:schemeClr>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endParaRPr lang="en-US"/>
          </a:p>
        </p:txBody>
      </p:sp>
      <p:sp>
        <p:nvSpPr>
          <p:cNvPr id="31" name="Picture Placeholder 2"/>
          <p:cNvSpPr>
            <a:spLocks noGrp="1" noChangeAspect="1"/>
          </p:cNvSpPr>
          <p:nvPr>
            <p:ph type="pic" idx="22"/>
          </p:nvPr>
        </p:nvSpPr>
        <p:spPr>
          <a:xfrm>
            <a:off x="10687049" y="3314700"/>
            <a:ext cx="4398170" cy="2286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en-US"/>
              <a:t>Click icon to add picture</a:t>
            </a:r>
            <a:endParaRPr lang="en-US" dirty="0"/>
          </a:p>
        </p:txBody>
      </p:sp>
      <p:sp>
        <p:nvSpPr>
          <p:cNvPr id="24" name="Text Placeholder 3"/>
          <p:cNvSpPr>
            <a:spLocks noGrp="1"/>
          </p:cNvSpPr>
          <p:nvPr>
            <p:ph type="body" sz="half" idx="20"/>
          </p:nvPr>
        </p:nvSpPr>
        <p:spPr>
          <a:xfrm>
            <a:off x="10686863" y="7240813"/>
            <a:ext cx="4403996" cy="988784"/>
          </a:xfrm>
        </p:spPr>
        <p:txBody>
          <a:bodyPr anchor="t">
            <a:normAutofit/>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endParaRPr lang="en-US"/>
          </a:p>
        </p:txBody>
      </p:sp>
      <p:cxnSp>
        <p:nvCxnSpPr>
          <p:cNvPr id="19" name="Straight Connector 18"/>
          <p:cNvCxnSpPr/>
          <p:nvPr/>
        </p:nvCxnSpPr>
        <p:spPr>
          <a:xfrm>
            <a:off x="5589213" y="3200400"/>
            <a:ext cx="0" cy="59436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10443341" y="3200400"/>
            <a:ext cx="0" cy="595032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456319" y="645320"/>
            <a:ext cx="2628902" cy="8739188"/>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978695" y="1331121"/>
            <a:ext cx="11134724" cy="8053386"/>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8" Type="http://schemas.openxmlformats.org/officeDocument/2006/relationships/theme" Target="../theme/theme2.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7.xml"/><Relationship Id="rId8" Type="http://schemas.openxmlformats.org/officeDocument/2006/relationships/slideLayout" Target="../slideLayouts/slideLayout36.xml"/><Relationship Id="rId7" Type="http://schemas.openxmlformats.org/officeDocument/2006/relationships/slideLayout" Target="../slideLayouts/slideLayout35.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 Id="rId3" Type="http://schemas.openxmlformats.org/officeDocument/2006/relationships/slideLayout" Target="../slideLayouts/slideLayout31.xml"/><Relationship Id="rId22" Type="http://schemas.openxmlformats.org/officeDocument/2006/relationships/theme" Target="../theme/theme3.xml"/><Relationship Id="rId21" Type="http://schemas.openxmlformats.org/officeDocument/2006/relationships/image" Target="../media/image5.png"/><Relationship Id="rId20" Type="http://schemas.openxmlformats.org/officeDocument/2006/relationships/image" Target="../media/image4.png"/><Relationship Id="rId2" Type="http://schemas.openxmlformats.org/officeDocument/2006/relationships/slideLayout" Target="../slideLayouts/slideLayout30.xml"/><Relationship Id="rId19" Type="http://schemas.openxmlformats.org/officeDocument/2006/relationships/image" Target="../media/image3.png"/><Relationship Id="rId18" Type="http://schemas.openxmlformats.org/officeDocument/2006/relationships/image" Target="../media/image2.png"/><Relationship Id="rId17" Type="http://schemas.openxmlformats.org/officeDocument/2006/relationships/slideLayout" Target="../slideLayouts/slideLayout45.xml"/><Relationship Id="rId16" Type="http://schemas.openxmlformats.org/officeDocument/2006/relationships/slideLayout" Target="../slideLayouts/slideLayout44.xml"/><Relationship Id="rId15" Type="http://schemas.openxmlformats.org/officeDocument/2006/relationships/slideLayout" Target="../slideLayouts/slideLayout43.xml"/><Relationship Id="rId14" Type="http://schemas.openxmlformats.org/officeDocument/2006/relationships/slideLayout" Target="../slideLayouts/slideLayout42.xml"/><Relationship Id="rId13" Type="http://schemas.openxmlformats.org/officeDocument/2006/relationships/slideLayout" Target="../slideLayouts/slideLayout41.xml"/><Relationship Id="rId12" Type="http://schemas.openxmlformats.org/officeDocument/2006/relationships/slideLayout" Target="../slideLayouts/slideLayout40.xml"/><Relationship Id="rId11" Type="http://schemas.openxmlformats.org/officeDocument/2006/relationships/slideLayout" Target="../slideLayouts/slideLayout39.xml"/><Relationship Id="rId10" Type="http://schemas.openxmlformats.org/officeDocument/2006/relationships/slideLayout" Target="../slideLayouts/slideLayout38.xml"/><Relationship Id="rId1"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54.xml"/><Relationship Id="rId8" Type="http://schemas.openxmlformats.org/officeDocument/2006/relationships/slideLayout" Target="../slideLayouts/slideLayout53.xml"/><Relationship Id="rId7" Type="http://schemas.openxmlformats.org/officeDocument/2006/relationships/slideLayout" Target="../slideLayouts/slideLayout52.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3" Type="http://schemas.openxmlformats.org/officeDocument/2006/relationships/slideLayout" Target="../slideLayouts/slideLayout48.xml"/><Relationship Id="rId22" Type="http://schemas.openxmlformats.org/officeDocument/2006/relationships/theme" Target="../theme/theme4.xml"/><Relationship Id="rId21" Type="http://schemas.openxmlformats.org/officeDocument/2006/relationships/image" Target="../media/image5.png"/><Relationship Id="rId20" Type="http://schemas.openxmlformats.org/officeDocument/2006/relationships/image" Target="../media/image4.png"/><Relationship Id="rId2" Type="http://schemas.openxmlformats.org/officeDocument/2006/relationships/slideLayout" Target="../slideLayouts/slideLayout47.xml"/><Relationship Id="rId19" Type="http://schemas.openxmlformats.org/officeDocument/2006/relationships/image" Target="../media/image3.png"/><Relationship Id="rId18" Type="http://schemas.openxmlformats.org/officeDocument/2006/relationships/image" Target="../media/image2.png"/><Relationship Id="rId17" Type="http://schemas.openxmlformats.org/officeDocument/2006/relationships/slideLayout" Target="../slideLayouts/slideLayout62.xml"/><Relationship Id="rId16" Type="http://schemas.openxmlformats.org/officeDocument/2006/relationships/slideLayout" Target="../slideLayouts/slideLayout61.xml"/><Relationship Id="rId15" Type="http://schemas.openxmlformats.org/officeDocument/2006/relationships/slideLayout" Target="../slideLayouts/slideLayout60.xml"/><Relationship Id="rId14" Type="http://schemas.openxmlformats.org/officeDocument/2006/relationships/slideLayout" Target="../slideLayouts/slideLayout59.xml"/><Relationship Id="rId13" Type="http://schemas.openxmlformats.org/officeDocument/2006/relationships/slideLayout" Target="../slideLayouts/slideLayout58.xml"/><Relationship Id="rId12" Type="http://schemas.openxmlformats.org/officeDocument/2006/relationships/slideLayout" Target="../slideLayouts/slideLayout57.xml"/><Relationship Id="rId11" Type="http://schemas.openxmlformats.org/officeDocument/2006/relationships/slideLayout" Target="../slideLayouts/slideLayout56.xml"/><Relationship Id="rId10" Type="http://schemas.openxmlformats.org/officeDocument/2006/relationships/slideLayout" Target="../slideLayouts/slideLayout55.xml"/><Relationship Id="rId1"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226219" y="1"/>
            <a:ext cx="3655220" cy="10287002"/>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2226467" y="1028701"/>
            <a:ext cx="15028070" cy="26288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26466" y="4000499"/>
            <a:ext cx="15028070" cy="4686302"/>
          </a:xfrm>
          <a:prstGeom prst="rect">
            <a:avLst/>
          </a:prstGeom>
        </p:spPr>
        <p:txBody>
          <a:bodyPr vert="horz" lIns="91440" tIns="45720" rIns="91440" bIns="45720" rtlCol="0" anchor="ct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14598984" y="8824913"/>
            <a:ext cx="1714500" cy="547688"/>
          </a:xfrm>
          <a:prstGeom prst="rect">
            <a:avLst/>
          </a:prstGeom>
        </p:spPr>
        <p:txBody>
          <a:bodyPr vert="horz" lIns="91440" tIns="45720" rIns="91440" bIns="45720" rtlCol="0" anchor="ctr"/>
          <a:lstStyle>
            <a:lvl1pPr algn="r">
              <a:defRPr sz="1500" b="0" i="0">
                <a:solidFill>
                  <a:schemeClr val="tx1"/>
                </a:solidFill>
                <a:effectLst/>
                <a:latin typeface="+mn-lt"/>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858419" y="8824913"/>
            <a:ext cx="10626266" cy="547688"/>
          </a:xfrm>
          <a:prstGeom prst="rect">
            <a:avLst/>
          </a:prstGeom>
        </p:spPr>
        <p:txBody>
          <a:bodyPr vert="horz" lIns="91440" tIns="45720" rIns="91440" bIns="45720" rtlCol="0" anchor="ctr"/>
          <a:lstStyle>
            <a:lvl1pPr algn="l">
              <a:defRPr sz="15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6427785" y="8824913"/>
            <a:ext cx="826751" cy="547688"/>
          </a:xfrm>
          <a:prstGeom prst="rect">
            <a:avLst/>
          </a:prstGeom>
        </p:spPr>
        <p:txBody>
          <a:bodyPr vert="horz" lIns="91440" tIns="45720" rIns="91440" bIns="45720" rtlCol="0" anchor="ctr"/>
          <a:lstStyle>
            <a:lvl1pPr algn="r">
              <a:defRPr sz="1500" b="0" i="0">
                <a:solidFill>
                  <a:schemeClr val="tx1"/>
                </a:solidFill>
                <a:effectLst/>
                <a:latin typeface="+mn-lt"/>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685800" rtl="0" eaLnBrk="1" latinLnBrk="0" hangingPunct="1">
        <a:spcBef>
          <a:spcPct val="0"/>
        </a:spcBef>
        <a:buNone/>
        <a:defRPr sz="6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28625" indent="-428625" algn="l" defTabSz="685800" rtl="0" eaLnBrk="1" latinLnBrk="0" hangingPunct="1">
        <a:spcBef>
          <a:spcPct val="20000"/>
        </a:spcBef>
        <a:spcAft>
          <a:spcPts val="900"/>
        </a:spcAft>
        <a:buClr>
          <a:schemeClr val="accent1">
            <a:lumMod val="75000"/>
          </a:schemeClr>
        </a:buClr>
        <a:buSzPct val="145000"/>
        <a:buFont typeface="Arial" panose="020B0604020202020204"/>
        <a:buChar char="•"/>
        <a:defRPr sz="3600" kern="1200" cap="none">
          <a:solidFill>
            <a:schemeClr val="tx1"/>
          </a:solidFill>
          <a:effectLst/>
          <a:latin typeface="+mn-lt"/>
          <a:ea typeface="+mn-ea"/>
          <a:cs typeface="+mn-cs"/>
        </a:defRPr>
      </a:lvl1pPr>
      <a:lvl2pPr marL="1114425" indent="-428625" algn="l" defTabSz="685800" rtl="0" eaLnBrk="1" latinLnBrk="0" hangingPunct="1">
        <a:spcBef>
          <a:spcPct val="20000"/>
        </a:spcBef>
        <a:spcAft>
          <a:spcPts val="900"/>
        </a:spcAft>
        <a:buClr>
          <a:schemeClr val="accent1">
            <a:lumMod val="75000"/>
          </a:schemeClr>
        </a:buClr>
        <a:buSzPct val="145000"/>
        <a:buFont typeface="Arial" panose="020B0604020202020204"/>
        <a:buChar char="•"/>
        <a:defRPr sz="3000" kern="1200" cap="none">
          <a:solidFill>
            <a:schemeClr val="tx1"/>
          </a:solidFill>
          <a:effectLst/>
          <a:latin typeface="+mn-lt"/>
          <a:ea typeface="+mn-ea"/>
          <a:cs typeface="+mn-cs"/>
        </a:defRPr>
      </a:lvl2pPr>
      <a:lvl3pPr marL="1800225" indent="-428625" algn="l" defTabSz="685800" rtl="0" eaLnBrk="1" latinLnBrk="0" hangingPunct="1">
        <a:spcBef>
          <a:spcPct val="20000"/>
        </a:spcBef>
        <a:spcAft>
          <a:spcPts val="900"/>
        </a:spcAft>
        <a:buClr>
          <a:schemeClr val="accent1">
            <a:lumMod val="75000"/>
          </a:schemeClr>
        </a:buClr>
        <a:buSzPct val="145000"/>
        <a:buFont typeface="Arial" panose="020B0604020202020204"/>
        <a:buChar char="•"/>
        <a:defRPr sz="2700" kern="1200" cap="none">
          <a:solidFill>
            <a:schemeClr val="tx1"/>
          </a:solidFill>
          <a:effectLst/>
          <a:latin typeface="+mn-lt"/>
          <a:ea typeface="+mn-ea"/>
          <a:cs typeface="+mn-cs"/>
        </a:defRPr>
      </a:lvl3pPr>
      <a:lvl4pPr marL="2314575" indent="-257175" algn="l" defTabSz="685800" rtl="0" eaLnBrk="1" latinLnBrk="0" hangingPunct="1">
        <a:spcBef>
          <a:spcPct val="20000"/>
        </a:spcBef>
        <a:spcAft>
          <a:spcPts val="900"/>
        </a:spcAft>
        <a:buClr>
          <a:schemeClr val="accent1">
            <a:lumMod val="75000"/>
          </a:schemeClr>
        </a:buClr>
        <a:buSzPct val="145000"/>
        <a:buFont typeface="Arial" panose="020B0604020202020204"/>
        <a:buChar char="•"/>
        <a:defRPr sz="2400" kern="1200" cap="none">
          <a:solidFill>
            <a:schemeClr val="tx1"/>
          </a:solidFill>
          <a:effectLst/>
          <a:latin typeface="+mn-lt"/>
          <a:ea typeface="+mn-ea"/>
          <a:cs typeface="+mn-cs"/>
        </a:defRPr>
      </a:lvl4pPr>
      <a:lvl5pPr marL="3000375" indent="-257175" algn="l" defTabSz="685800" rtl="0" eaLnBrk="1" latinLnBrk="0" hangingPunct="1">
        <a:spcBef>
          <a:spcPct val="20000"/>
        </a:spcBef>
        <a:spcAft>
          <a:spcPts val="900"/>
        </a:spcAft>
        <a:buClr>
          <a:schemeClr val="accent1">
            <a:lumMod val="75000"/>
          </a:schemeClr>
        </a:buClr>
        <a:buSzPct val="145000"/>
        <a:buFont typeface="Arial" panose="020B0604020202020204"/>
        <a:buChar char="•"/>
        <a:defRPr sz="2100" kern="1200" cap="none">
          <a:solidFill>
            <a:schemeClr val="tx1"/>
          </a:solidFill>
          <a:effectLst/>
          <a:latin typeface="+mn-lt"/>
          <a:ea typeface="+mn-ea"/>
          <a:cs typeface="+mn-cs"/>
        </a:defRPr>
      </a:lvl5pPr>
      <a:lvl6pPr marL="3771900" indent="-342900" algn="l" defTabSz="685800" rtl="0" eaLnBrk="1" latinLnBrk="0" hangingPunct="1">
        <a:spcBef>
          <a:spcPct val="20000"/>
        </a:spcBef>
        <a:spcAft>
          <a:spcPts val="900"/>
        </a:spcAft>
        <a:buClr>
          <a:schemeClr val="accent1">
            <a:lumMod val="75000"/>
          </a:schemeClr>
        </a:buClr>
        <a:buSzPct val="145000"/>
        <a:buFont typeface="Arial" panose="020B0604020202020204"/>
        <a:buChar char="•"/>
        <a:defRPr sz="2100" kern="1200" cap="none">
          <a:solidFill>
            <a:schemeClr val="tx1"/>
          </a:solidFill>
          <a:effectLst/>
          <a:latin typeface="+mn-lt"/>
          <a:ea typeface="+mn-ea"/>
          <a:cs typeface="+mn-cs"/>
        </a:defRPr>
      </a:lvl6pPr>
      <a:lvl7pPr marL="4457700" indent="-342900" algn="l" defTabSz="685800" rtl="0" eaLnBrk="1" latinLnBrk="0" hangingPunct="1">
        <a:spcBef>
          <a:spcPct val="20000"/>
        </a:spcBef>
        <a:spcAft>
          <a:spcPts val="900"/>
        </a:spcAft>
        <a:buClr>
          <a:schemeClr val="accent1">
            <a:lumMod val="75000"/>
          </a:schemeClr>
        </a:buClr>
        <a:buSzPct val="145000"/>
        <a:buFont typeface="Arial" panose="020B0604020202020204"/>
        <a:buChar char="•"/>
        <a:defRPr sz="2100" kern="1200" cap="none">
          <a:solidFill>
            <a:schemeClr val="tx1"/>
          </a:solidFill>
          <a:effectLst/>
          <a:latin typeface="+mn-lt"/>
          <a:ea typeface="+mn-ea"/>
          <a:cs typeface="+mn-cs"/>
        </a:defRPr>
      </a:lvl7pPr>
      <a:lvl8pPr marL="5143500" indent="-342900" algn="l" defTabSz="685800" rtl="0" eaLnBrk="1" latinLnBrk="0" hangingPunct="1">
        <a:spcBef>
          <a:spcPct val="20000"/>
        </a:spcBef>
        <a:spcAft>
          <a:spcPts val="900"/>
        </a:spcAft>
        <a:buClr>
          <a:schemeClr val="accent1">
            <a:lumMod val="75000"/>
          </a:schemeClr>
        </a:buClr>
        <a:buSzPct val="145000"/>
        <a:buFont typeface="Arial" panose="020B0604020202020204"/>
        <a:buChar char="•"/>
        <a:defRPr sz="2100" kern="1200" cap="none">
          <a:solidFill>
            <a:schemeClr val="tx1"/>
          </a:solidFill>
          <a:effectLst/>
          <a:latin typeface="+mn-lt"/>
          <a:ea typeface="+mn-ea"/>
          <a:cs typeface="+mn-cs"/>
        </a:defRPr>
      </a:lvl8pPr>
      <a:lvl9pPr marL="5829300" indent="-342900" algn="l" defTabSz="685800" rtl="0" eaLnBrk="1" latinLnBrk="0" hangingPunct="1">
        <a:spcBef>
          <a:spcPct val="20000"/>
        </a:spcBef>
        <a:spcAft>
          <a:spcPts val="900"/>
        </a:spcAft>
        <a:buClr>
          <a:schemeClr val="accent1">
            <a:lumMod val="75000"/>
          </a:schemeClr>
        </a:buClr>
        <a:buSzPct val="145000"/>
        <a:buFont typeface="Arial" panose="020B0604020202020204"/>
        <a:buChar char="•"/>
        <a:defRPr sz="2100" kern="1200" cap="none">
          <a:solidFill>
            <a:schemeClr val="tx1"/>
          </a:solidFill>
          <a:effectLst/>
          <a:latin typeface="+mn-lt"/>
          <a:ea typeface="+mn-ea"/>
          <a:cs typeface="+mn-cs"/>
        </a:defRPr>
      </a:lvl9pPr>
    </p:bodyStyle>
    <p:other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8">
            <a:extLst>
              <a:ext uri="{28A0092B-C50C-407E-A947-70E740481C1C}">
                <a14:useLocalDpi xmlns:a14="http://schemas.microsoft.com/office/drawing/2010/main" val="0"/>
              </a:ext>
            </a:extLst>
          </a:blip>
          <a:srcRect l="3613"/>
          <a:stretch>
            <a:fillRect/>
          </a:stretch>
        </p:blipFill>
        <p:spPr>
          <a:xfrm>
            <a:off x="0" y="4004528"/>
            <a:ext cx="6055518" cy="6282473"/>
          </a:xfrm>
          <a:prstGeom prst="rect">
            <a:avLst/>
          </a:prstGeom>
        </p:spPr>
      </p:pic>
      <p:pic>
        <p:nvPicPr>
          <p:cNvPr id="7" name="Picture 6"/>
          <p:cNvPicPr>
            <a:picLocks noChangeAspect="1"/>
          </p:cNvPicPr>
          <p:nvPr/>
        </p:nvPicPr>
        <p:blipFill rotWithShape="1">
          <a:blip r:embed="rId19">
            <a:extLst>
              <a:ext uri="{28A0092B-C50C-407E-A947-70E740481C1C}">
                <a14:useLocalDpi xmlns:a14="http://schemas.microsoft.com/office/drawing/2010/main" val="0"/>
              </a:ext>
            </a:extLst>
          </a:blip>
          <a:srcRect l="35640"/>
          <a:stretch>
            <a:fillRect/>
          </a:stretch>
        </p:blipFill>
        <p:spPr>
          <a:xfrm>
            <a:off x="0" y="4338521"/>
            <a:ext cx="2283618" cy="3548180"/>
          </a:xfrm>
          <a:prstGeom prst="rect">
            <a:avLst/>
          </a:prstGeom>
        </p:spPr>
      </p:pic>
      <p:sp>
        <p:nvSpPr>
          <p:cNvPr id="16" name="Oval 15"/>
          <p:cNvSpPr/>
          <p:nvPr/>
        </p:nvSpPr>
        <p:spPr>
          <a:xfrm>
            <a:off x="12913518" y="2514600"/>
            <a:ext cx="4229100" cy="42291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0">
            <a:extLst>
              <a:ext uri="{28A0092B-C50C-407E-A947-70E740481C1C}">
                <a14:useLocalDpi xmlns:a14="http://schemas.microsoft.com/office/drawing/2010/main" val="0"/>
              </a:ext>
            </a:extLst>
          </a:blip>
          <a:srcRect t="28813"/>
          <a:stretch>
            <a:fillRect/>
          </a:stretch>
        </p:blipFill>
        <p:spPr>
          <a:xfrm>
            <a:off x="11999119" y="1"/>
            <a:ext cx="2405081" cy="1712111"/>
          </a:xfrm>
          <a:prstGeom prst="rect">
            <a:avLst/>
          </a:prstGeom>
        </p:spPr>
      </p:pic>
      <p:pic>
        <p:nvPicPr>
          <p:cNvPr id="10" name="Picture 9"/>
          <p:cNvPicPr>
            <a:picLocks noChangeAspect="1"/>
          </p:cNvPicPr>
          <p:nvPr/>
        </p:nvPicPr>
        <p:blipFill rotWithShape="1">
          <a:blip r:embed="rId21">
            <a:extLst>
              <a:ext uri="{28A0092B-C50C-407E-A947-70E740481C1C}">
                <a14:useLocalDpi xmlns:a14="http://schemas.microsoft.com/office/drawing/2010/main" val="0"/>
              </a:ext>
            </a:extLst>
          </a:blip>
          <a:srcRect b="23320"/>
          <a:stretch>
            <a:fillRect/>
          </a:stretch>
        </p:blipFill>
        <p:spPr>
          <a:xfrm>
            <a:off x="12908817" y="9144000"/>
            <a:ext cx="1490601" cy="1143000"/>
          </a:xfrm>
          <a:prstGeom prst="rect">
            <a:avLst/>
          </a:prstGeom>
        </p:spPr>
      </p:pic>
      <p:sp>
        <p:nvSpPr>
          <p:cNvPr id="14" name="Rectangle 13"/>
          <p:cNvSpPr/>
          <p:nvPr/>
        </p:nvSpPr>
        <p:spPr>
          <a:xfrm>
            <a:off x="15656718" y="0"/>
            <a:ext cx="1028700" cy="17145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969167" y="679077"/>
            <a:ext cx="14107085" cy="2100795"/>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654969" y="3079378"/>
            <a:ext cx="13419812" cy="6293222"/>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rot="5400000">
            <a:off x="15233459" y="2686052"/>
            <a:ext cx="1485899" cy="457199"/>
          </a:xfrm>
          <a:prstGeom prst="rect">
            <a:avLst/>
          </a:prstGeom>
        </p:spPr>
        <p:txBody>
          <a:bodyPr vert="horz" lIns="91440" tIns="45720" rIns="91440" bIns="45720" rtlCol="0" anchor="t"/>
          <a:lstStyle>
            <a:lvl1pPr algn="l">
              <a:defRPr sz="1650" b="0" i="0">
                <a:solidFill>
                  <a:schemeClr val="tx1">
                    <a:tint val="75000"/>
                    <a:alpha val="60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rot="5400000">
            <a:off x="13427360" y="4837946"/>
            <a:ext cx="5789693" cy="457202"/>
          </a:xfrm>
          <a:prstGeom prst="rect">
            <a:avLst/>
          </a:prstGeom>
        </p:spPr>
        <p:txBody>
          <a:bodyPr vert="horz" lIns="91440" tIns="45720" rIns="91440" bIns="45720" rtlCol="0" anchor="b"/>
          <a:lstStyle>
            <a:lvl1pPr algn="l">
              <a:defRPr sz="165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5528811" y="443594"/>
            <a:ext cx="1257299" cy="1151531"/>
          </a:xfrm>
          <a:prstGeom prst="rect">
            <a:avLst/>
          </a:prstGeom>
        </p:spPr>
        <p:txBody>
          <a:bodyPr vert="horz" lIns="91440" tIns="45720" rIns="91440" bIns="45720" rtlCol="0" anchor="b"/>
          <a:lstStyle>
            <a:lvl1pPr algn="ctr">
              <a:defRPr sz="4200" b="0" i="0">
                <a:solidFill>
                  <a:schemeClr val="tx1">
                    <a:tint val="75000"/>
                  </a:schemeClr>
                </a:solidFill>
              </a:defRPr>
            </a:lvl1pPr>
          </a:lstStyle>
          <a:p>
            <a:fld id="{B6F15528-21DE-4FAA-801E-634DDDAF4B2B}" type="slidenum">
              <a:rPr lang="en-US" smtClean="0"/>
            </a:fld>
            <a:endParaRPr lang="en-US"/>
          </a:p>
        </p:txBody>
      </p:sp>
    </p:spTree>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685800" rtl="0" eaLnBrk="1" latinLnBrk="0" hangingPunct="1">
        <a:spcBef>
          <a:spcPct val="0"/>
        </a:spcBef>
        <a:buNone/>
        <a:defRPr sz="63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514350" indent="-514350" algn="l" defTabSz="685800" rtl="0" eaLnBrk="1" latinLnBrk="0" hangingPunct="1">
        <a:spcBef>
          <a:spcPts val="1500"/>
        </a:spcBef>
        <a:spcAft>
          <a:spcPts val="0"/>
        </a:spcAft>
        <a:buClr>
          <a:schemeClr val="bg2">
            <a:lumMod val="40000"/>
            <a:lumOff val="60000"/>
          </a:schemeClr>
        </a:buClr>
        <a:buSzPct val="80000"/>
        <a:buFont typeface="Wingdings 3" panose="05040102010807070707" charset="2"/>
        <a:buChar char=""/>
        <a:defRPr sz="3000" b="0" i="0" kern="1200">
          <a:solidFill>
            <a:schemeClr val="tx1"/>
          </a:solidFill>
          <a:latin typeface="+mj-lt"/>
          <a:ea typeface="+mj-ea"/>
          <a:cs typeface="+mj-cs"/>
        </a:defRPr>
      </a:lvl1pPr>
      <a:lvl2pPr marL="1114425" indent="-428625" algn="l" defTabSz="685800" rtl="0" eaLnBrk="1" latinLnBrk="0" hangingPunct="1">
        <a:spcBef>
          <a:spcPts val="1500"/>
        </a:spcBef>
        <a:spcAft>
          <a:spcPts val="0"/>
        </a:spcAft>
        <a:buClr>
          <a:schemeClr val="bg2">
            <a:lumMod val="40000"/>
            <a:lumOff val="60000"/>
          </a:schemeClr>
        </a:buClr>
        <a:buSzPct val="80000"/>
        <a:buFont typeface="Wingdings 3" panose="05040102010807070707" charset="2"/>
        <a:buChar char=""/>
        <a:defRPr sz="2700" b="0" i="0" kern="1200">
          <a:solidFill>
            <a:schemeClr val="tx1"/>
          </a:solidFill>
          <a:latin typeface="+mj-lt"/>
          <a:ea typeface="+mj-ea"/>
          <a:cs typeface="+mj-cs"/>
        </a:defRPr>
      </a:lvl2pPr>
      <a:lvl3pPr marL="1714500" indent="-342900" algn="l" defTabSz="685800" rtl="0" eaLnBrk="1" latinLnBrk="0" hangingPunct="1">
        <a:spcBef>
          <a:spcPts val="1500"/>
        </a:spcBef>
        <a:spcAft>
          <a:spcPts val="0"/>
        </a:spcAft>
        <a:buClr>
          <a:schemeClr val="bg2">
            <a:lumMod val="40000"/>
            <a:lumOff val="60000"/>
          </a:schemeClr>
        </a:buClr>
        <a:buSzPct val="80000"/>
        <a:buFont typeface="Wingdings 3" panose="05040102010807070707" charset="2"/>
        <a:buChar char=""/>
        <a:defRPr sz="2400" b="0" i="0" kern="1200">
          <a:solidFill>
            <a:schemeClr val="tx1"/>
          </a:solidFill>
          <a:latin typeface="+mj-lt"/>
          <a:ea typeface="+mj-ea"/>
          <a:cs typeface="+mj-cs"/>
        </a:defRPr>
      </a:lvl3pPr>
      <a:lvl4pPr marL="2400300" indent="-342900" algn="l" defTabSz="685800" rtl="0" eaLnBrk="1" latinLnBrk="0" hangingPunct="1">
        <a:spcBef>
          <a:spcPts val="1500"/>
        </a:spcBef>
        <a:spcAft>
          <a:spcPts val="0"/>
        </a:spcAft>
        <a:buClr>
          <a:schemeClr val="bg2">
            <a:lumMod val="40000"/>
            <a:lumOff val="60000"/>
          </a:schemeClr>
        </a:buClr>
        <a:buSzPct val="80000"/>
        <a:buFont typeface="Wingdings 3" panose="05040102010807070707" charset="2"/>
        <a:buChar char=""/>
        <a:defRPr sz="2100" b="0" i="0" kern="1200">
          <a:solidFill>
            <a:schemeClr val="tx1"/>
          </a:solidFill>
          <a:latin typeface="+mj-lt"/>
          <a:ea typeface="+mj-ea"/>
          <a:cs typeface="+mj-cs"/>
        </a:defRPr>
      </a:lvl4pPr>
      <a:lvl5pPr marL="3086100" indent="-342900" algn="l" defTabSz="685800" rtl="0" eaLnBrk="1" latinLnBrk="0" hangingPunct="1">
        <a:spcBef>
          <a:spcPts val="1500"/>
        </a:spcBef>
        <a:spcAft>
          <a:spcPts val="0"/>
        </a:spcAft>
        <a:buClr>
          <a:schemeClr val="bg2">
            <a:lumMod val="40000"/>
            <a:lumOff val="60000"/>
          </a:schemeClr>
        </a:buClr>
        <a:buSzPct val="80000"/>
        <a:buFont typeface="Wingdings 3" panose="05040102010807070707" charset="2"/>
        <a:buChar char=""/>
        <a:defRPr sz="2100" b="0" i="0" kern="1200">
          <a:solidFill>
            <a:schemeClr val="tx1"/>
          </a:solidFill>
          <a:latin typeface="+mj-lt"/>
          <a:ea typeface="+mj-ea"/>
          <a:cs typeface="+mj-cs"/>
        </a:defRPr>
      </a:lvl5pPr>
      <a:lvl6pPr marL="3759200" indent="-342900" algn="l" defTabSz="685800" rtl="0" eaLnBrk="1" latinLnBrk="0" hangingPunct="1">
        <a:spcBef>
          <a:spcPts val="1500"/>
        </a:spcBef>
        <a:spcAft>
          <a:spcPts val="0"/>
        </a:spcAft>
        <a:buClr>
          <a:schemeClr val="bg2">
            <a:lumMod val="40000"/>
            <a:lumOff val="60000"/>
          </a:schemeClr>
        </a:buClr>
        <a:buSzPct val="80000"/>
        <a:buFont typeface="Wingdings 3" panose="05040102010807070707" charset="2"/>
        <a:buChar char=""/>
        <a:defRPr sz="2100" b="0" i="0" kern="1200">
          <a:solidFill>
            <a:schemeClr val="tx1"/>
          </a:solidFill>
          <a:latin typeface="+mj-lt"/>
          <a:ea typeface="+mj-ea"/>
          <a:cs typeface="+mj-cs"/>
        </a:defRPr>
      </a:lvl6pPr>
      <a:lvl7pPr marL="4457700" indent="-342900" algn="l" defTabSz="685800" rtl="0" eaLnBrk="1" latinLnBrk="0" hangingPunct="1">
        <a:spcBef>
          <a:spcPts val="1500"/>
        </a:spcBef>
        <a:spcAft>
          <a:spcPts val="0"/>
        </a:spcAft>
        <a:buClr>
          <a:schemeClr val="bg2">
            <a:lumMod val="40000"/>
            <a:lumOff val="60000"/>
          </a:schemeClr>
        </a:buClr>
        <a:buSzPct val="80000"/>
        <a:buFont typeface="Wingdings 3" panose="05040102010807070707" charset="2"/>
        <a:buChar char=""/>
        <a:defRPr sz="2100" b="0" i="0" kern="1200">
          <a:solidFill>
            <a:schemeClr val="tx1"/>
          </a:solidFill>
          <a:latin typeface="+mj-lt"/>
          <a:ea typeface="+mj-ea"/>
          <a:cs typeface="+mj-cs"/>
        </a:defRPr>
      </a:lvl7pPr>
      <a:lvl8pPr marL="5143500" indent="-342900" algn="l" defTabSz="685800" rtl="0" eaLnBrk="1" latinLnBrk="0" hangingPunct="1">
        <a:spcBef>
          <a:spcPts val="1500"/>
        </a:spcBef>
        <a:spcAft>
          <a:spcPts val="0"/>
        </a:spcAft>
        <a:buClr>
          <a:schemeClr val="bg2">
            <a:lumMod val="40000"/>
            <a:lumOff val="60000"/>
          </a:schemeClr>
        </a:buClr>
        <a:buSzPct val="80000"/>
        <a:buFont typeface="Wingdings 3" panose="05040102010807070707" charset="2"/>
        <a:buChar char=""/>
        <a:defRPr sz="2100" b="0" i="0" kern="1200">
          <a:solidFill>
            <a:schemeClr val="tx1"/>
          </a:solidFill>
          <a:latin typeface="+mj-lt"/>
          <a:ea typeface="+mj-ea"/>
          <a:cs typeface="+mj-cs"/>
        </a:defRPr>
      </a:lvl8pPr>
      <a:lvl9pPr marL="5829300" indent="-342900" algn="l" defTabSz="685800" rtl="0" eaLnBrk="1" latinLnBrk="0" hangingPunct="1">
        <a:spcBef>
          <a:spcPts val="1500"/>
        </a:spcBef>
        <a:spcAft>
          <a:spcPts val="0"/>
        </a:spcAft>
        <a:buClr>
          <a:schemeClr val="bg2">
            <a:lumMod val="40000"/>
            <a:lumOff val="60000"/>
          </a:schemeClr>
        </a:buClr>
        <a:buSzPct val="80000"/>
        <a:buFont typeface="Wingdings 3" panose="05040102010807070707" charset="2"/>
        <a:buChar char=""/>
        <a:defRPr sz="2100" b="0" i="0" kern="1200">
          <a:solidFill>
            <a:schemeClr val="tx1"/>
          </a:solidFill>
          <a:latin typeface="+mj-lt"/>
          <a:ea typeface="+mj-ea"/>
          <a:cs typeface="+mj-cs"/>
        </a:defRPr>
      </a:lvl9pPr>
    </p:bodyStyle>
    <p:other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8">
            <a:extLst>
              <a:ext uri="{28A0092B-C50C-407E-A947-70E740481C1C}">
                <a14:useLocalDpi xmlns:a14="http://schemas.microsoft.com/office/drawing/2010/main" val="0"/>
              </a:ext>
            </a:extLst>
          </a:blip>
          <a:srcRect l="3613"/>
          <a:stretch>
            <a:fillRect/>
          </a:stretch>
        </p:blipFill>
        <p:spPr>
          <a:xfrm>
            <a:off x="0" y="4004528"/>
            <a:ext cx="6055518" cy="6282473"/>
          </a:xfrm>
          <a:prstGeom prst="rect">
            <a:avLst/>
          </a:prstGeom>
        </p:spPr>
      </p:pic>
      <p:pic>
        <p:nvPicPr>
          <p:cNvPr id="7" name="Picture 6"/>
          <p:cNvPicPr>
            <a:picLocks noChangeAspect="1"/>
          </p:cNvPicPr>
          <p:nvPr/>
        </p:nvPicPr>
        <p:blipFill rotWithShape="1">
          <a:blip r:embed="rId19">
            <a:extLst>
              <a:ext uri="{28A0092B-C50C-407E-A947-70E740481C1C}">
                <a14:useLocalDpi xmlns:a14="http://schemas.microsoft.com/office/drawing/2010/main" val="0"/>
              </a:ext>
            </a:extLst>
          </a:blip>
          <a:srcRect l="35640"/>
          <a:stretch>
            <a:fillRect/>
          </a:stretch>
        </p:blipFill>
        <p:spPr>
          <a:xfrm>
            <a:off x="0" y="4338521"/>
            <a:ext cx="2283618" cy="3548180"/>
          </a:xfrm>
          <a:prstGeom prst="rect">
            <a:avLst/>
          </a:prstGeom>
        </p:spPr>
      </p:pic>
      <p:sp>
        <p:nvSpPr>
          <p:cNvPr id="16" name="Oval 15"/>
          <p:cNvSpPr/>
          <p:nvPr/>
        </p:nvSpPr>
        <p:spPr>
          <a:xfrm>
            <a:off x="12913518" y="2514600"/>
            <a:ext cx="4229100" cy="42291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0">
            <a:extLst>
              <a:ext uri="{28A0092B-C50C-407E-A947-70E740481C1C}">
                <a14:useLocalDpi xmlns:a14="http://schemas.microsoft.com/office/drawing/2010/main" val="0"/>
              </a:ext>
            </a:extLst>
          </a:blip>
          <a:srcRect t="28813"/>
          <a:stretch>
            <a:fillRect/>
          </a:stretch>
        </p:blipFill>
        <p:spPr>
          <a:xfrm>
            <a:off x="11999119" y="1"/>
            <a:ext cx="2405081" cy="1712111"/>
          </a:xfrm>
          <a:prstGeom prst="rect">
            <a:avLst/>
          </a:prstGeom>
        </p:spPr>
      </p:pic>
      <p:pic>
        <p:nvPicPr>
          <p:cNvPr id="10" name="Picture 9"/>
          <p:cNvPicPr>
            <a:picLocks noChangeAspect="1"/>
          </p:cNvPicPr>
          <p:nvPr/>
        </p:nvPicPr>
        <p:blipFill rotWithShape="1">
          <a:blip r:embed="rId21">
            <a:extLst>
              <a:ext uri="{28A0092B-C50C-407E-A947-70E740481C1C}">
                <a14:useLocalDpi xmlns:a14="http://schemas.microsoft.com/office/drawing/2010/main" val="0"/>
              </a:ext>
            </a:extLst>
          </a:blip>
          <a:srcRect b="23320"/>
          <a:stretch>
            <a:fillRect/>
          </a:stretch>
        </p:blipFill>
        <p:spPr>
          <a:xfrm>
            <a:off x="12908817" y="9144000"/>
            <a:ext cx="1490601" cy="1143000"/>
          </a:xfrm>
          <a:prstGeom prst="rect">
            <a:avLst/>
          </a:prstGeom>
        </p:spPr>
      </p:pic>
      <p:sp>
        <p:nvSpPr>
          <p:cNvPr id="14" name="Rectangle 13"/>
          <p:cNvSpPr/>
          <p:nvPr/>
        </p:nvSpPr>
        <p:spPr>
          <a:xfrm>
            <a:off x="15656718" y="0"/>
            <a:ext cx="1028700" cy="17145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969167" y="679077"/>
            <a:ext cx="14107085" cy="2100795"/>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654969" y="3079378"/>
            <a:ext cx="13419812" cy="6293222"/>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rot="5400000">
            <a:off x="15233459" y="2686052"/>
            <a:ext cx="1485899" cy="457199"/>
          </a:xfrm>
          <a:prstGeom prst="rect">
            <a:avLst/>
          </a:prstGeom>
        </p:spPr>
        <p:txBody>
          <a:bodyPr vert="horz" lIns="91440" tIns="45720" rIns="91440" bIns="45720" rtlCol="0" anchor="t"/>
          <a:lstStyle>
            <a:lvl1pPr algn="l">
              <a:defRPr sz="1650" b="0" i="0">
                <a:solidFill>
                  <a:schemeClr val="tx1">
                    <a:tint val="75000"/>
                    <a:alpha val="60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rot="5400000">
            <a:off x="13427360" y="4837946"/>
            <a:ext cx="5789693" cy="457202"/>
          </a:xfrm>
          <a:prstGeom prst="rect">
            <a:avLst/>
          </a:prstGeom>
        </p:spPr>
        <p:txBody>
          <a:bodyPr vert="horz" lIns="91440" tIns="45720" rIns="91440" bIns="45720" rtlCol="0" anchor="b"/>
          <a:lstStyle>
            <a:lvl1pPr algn="l">
              <a:defRPr sz="165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5528811" y="443594"/>
            <a:ext cx="1257299" cy="1151531"/>
          </a:xfrm>
          <a:prstGeom prst="rect">
            <a:avLst/>
          </a:prstGeom>
        </p:spPr>
        <p:txBody>
          <a:bodyPr vert="horz" lIns="91440" tIns="45720" rIns="91440" bIns="45720" rtlCol="0" anchor="b"/>
          <a:lstStyle>
            <a:lvl1pPr algn="ctr">
              <a:defRPr sz="4200" b="0" i="0">
                <a:solidFill>
                  <a:schemeClr val="tx1">
                    <a:tint val="75000"/>
                  </a:schemeClr>
                </a:solidFill>
              </a:defRPr>
            </a:lvl1pPr>
          </a:lstStyle>
          <a:p>
            <a:fld id="{B6F15528-21DE-4FAA-801E-634DDDAF4B2B}" type="slidenum">
              <a:rPr lang="en-US" smtClean="0"/>
            </a:fld>
            <a:endParaRPr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685800" rtl="0" eaLnBrk="1" latinLnBrk="0" hangingPunct="1">
        <a:spcBef>
          <a:spcPct val="0"/>
        </a:spcBef>
        <a:buNone/>
        <a:defRPr sz="63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514350" indent="-514350" algn="l" defTabSz="685800" rtl="0" eaLnBrk="1" latinLnBrk="0" hangingPunct="1">
        <a:spcBef>
          <a:spcPts val="1500"/>
        </a:spcBef>
        <a:spcAft>
          <a:spcPts val="0"/>
        </a:spcAft>
        <a:buClr>
          <a:schemeClr val="bg2">
            <a:lumMod val="40000"/>
            <a:lumOff val="60000"/>
          </a:schemeClr>
        </a:buClr>
        <a:buSzPct val="80000"/>
        <a:buFont typeface="Wingdings 3" panose="05040102010807070707" charset="2"/>
        <a:buChar char=""/>
        <a:defRPr sz="3000" b="0" i="0" kern="1200">
          <a:solidFill>
            <a:schemeClr val="tx1"/>
          </a:solidFill>
          <a:latin typeface="+mj-lt"/>
          <a:ea typeface="+mj-ea"/>
          <a:cs typeface="+mj-cs"/>
        </a:defRPr>
      </a:lvl1pPr>
      <a:lvl2pPr marL="1114425" indent="-428625" algn="l" defTabSz="685800" rtl="0" eaLnBrk="1" latinLnBrk="0" hangingPunct="1">
        <a:spcBef>
          <a:spcPts val="1500"/>
        </a:spcBef>
        <a:spcAft>
          <a:spcPts val="0"/>
        </a:spcAft>
        <a:buClr>
          <a:schemeClr val="bg2">
            <a:lumMod val="40000"/>
            <a:lumOff val="60000"/>
          </a:schemeClr>
        </a:buClr>
        <a:buSzPct val="80000"/>
        <a:buFont typeface="Wingdings 3" panose="05040102010807070707" charset="2"/>
        <a:buChar char=""/>
        <a:defRPr sz="2700" b="0" i="0" kern="1200">
          <a:solidFill>
            <a:schemeClr val="tx1"/>
          </a:solidFill>
          <a:latin typeface="+mj-lt"/>
          <a:ea typeface="+mj-ea"/>
          <a:cs typeface="+mj-cs"/>
        </a:defRPr>
      </a:lvl2pPr>
      <a:lvl3pPr marL="1714500" indent="-342900" algn="l" defTabSz="685800" rtl="0" eaLnBrk="1" latinLnBrk="0" hangingPunct="1">
        <a:spcBef>
          <a:spcPts val="1500"/>
        </a:spcBef>
        <a:spcAft>
          <a:spcPts val="0"/>
        </a:spcAft>
        <a:buClr>
          <a:schemeClr val="bg2">
            <a:lumMod val="40000"/>
            <a:lumOff val="60000"/>
          </a:schemeClr>
        </a:buClr>
        <a:buSzPct val="80000"/>
        <a:buFont typeface="Wingdings 3" panose="05040102010807070707" charset="2"/>
        <a:buChar char=""/>
        <a:defRPr sz="2400" b="0" i="0" kern="1200">
          <a:solidFill>
            <a:schemeClr val="tx1"/>
          </a:solidFill>
          <a:latin typeface="+mj-lt"/>
          <a:ea typeface="+mj-ea"/>
          <a:cs typeface="+mj-cs"/>
        </a:defRPr>
      </a:lvl3pPr>
      <a:lvl4pPr marL="2400300" indent="-342900" algn="l" defTabSz="685800" rtl="0" eaLnBrk="1" latinLnBrk="0" hangingPunct="1">
        <a:spcBef>
          <a:spcPts val="1500"/>
        </a:spcBef>
        <a:spcAft>
          <a:spcPts val="0"/>
        </a:spcAft>
        <a:buClr>
          <a:schemeClr val="bg2">
            <a:lumMod val="40000"/>
            <a:lumOff val="60000"/>
          </a:schemeClr>
        </a:buClr>
        <a:buSzPct val="80000"/>
        <a:buFont typeface="Wingdings 3" panose="05040102010807070707" charset="2"/>
        <a:buChar char=""/>
        <a:defRPr sz="2100" b="0" i="0" kern="1200">
          <a:solidFill>
            <a:schemeClr val="tx1"/>
          </a:solidFill>
          <a:latin typeface="+mj-lt"/>
          <a:ea typeface="+mj-ea"/>
          <a:cs typeface="+mj-cs"/>
        </a:defRPr>
      </a:lvl4pPr>
      <a:lvl5pPr marL="3086100" indent="-342900" algn="l" defTabSz="685800" rtl="0" eaLnBrk="1" latinLnBrk="0" hangingPunct="1">
        <a:spcBef>
          <a:spcPts val="1500"/>
        </a:spcBef>
        <a:spcAft>
          <a:spcPts val="0"/>
        </a:spcAft>
        <a:buClr>
          <a:schemeClr val="bg2">
            <a:lumMod val="40000"/>
            <a:lumOff val="60000"/>
          </a:schemeClr>
        </a:buClr>
        <a:buSzPct val="80000"/>
        <a:buFont typeface="Wingdings 3" panose="05040102010807070707" charset="2"/>
        <a:buChar char=""/>
        <a:defRPr sz="2100" b="0" i="0" kern="1200">
          <a:solidFill>
            <a:schemeClr val="tx1"/>
          </a:solidFill>
          <a:latin typeface="+mj-lt"/>
          <a:ea typeface="+mj-ea"/>
          <a:cs typeface="+mj-cs"/>
        </a:defRPr>
      </a:lvl5pPr>
      <a:lvl6pPr marL="3759200" indent="-342900" algn="l" defTabSz="685800" rtl="0" eaLnBrk="1" latinLnBrk="0" hangingPunct="1">
        <a:spcBef>
          <a:spcPts val="1500"/>
        </a:spcBef>
        <a:spcAft>
          <a:spcPts val="0"/>
        </a:spcAft>
        <a:buClr>
          <a:schemeClr val="bg2">
            <a:lumMod val="40000"/>
            <a:lumOff val="60000"/>
          </a:schemeClr>
        </a:buClr>
        <a:buSzPct val="80000"/>
        <a:buFont typeface="Wingdings 3" panose="05040102010807070707" charset="2"/>
        <a:buChar char=""/>
        <a:defRPr sz="2100" b="0" i="0" kern="1200">
          <a:solidFill>
            <a:schemeClr val="tx1"/>
          </a:solidFill>
          <a:latin typeface="+mj-lt"/>
          <a:ea typeface="+mj-ea"/>
          <a:cs typeface="+mj-cs"/>
        </a:defRPr>
      </a:lvl6pPr>
      <a:lvl7pPr marL="4457700" indent="-342900" algn="l" defTabSz="685800" rtl="0" eaLnBrk="1" latinLnBrk="0" hangingPunct="1">
        <a:spcBef>
          <a:spcPts val="1500"/>
        </a:spcBef>
        <a:spcAft>
          <a:spcPts val="0"/>
        </a:spcAft>
        <a:buClr>
          <a:schemeClr val="bg2">
            <a:lumMod val="40000"/>
            <a:lumOff val="60000"/>
          </a:schemeClr>
        </a:buClr>
        <a:buSzPct val="80000"/>
        <a:buFont typeface="Wingdings 3" panose="05040102010807070707" charset="2"/>
        <a:buChar char=""/>
        <a:defRPr sz="2100" b="0" i="0" kern="1200">
          <a:solidFill>
            <a:schemeClr val="tx1"/>
          </a:solidFill>
          <a:latin typeface="+mj-lt"/>
          <a:ea typeface="+mj-ea"/>
          <a:cs typeface="+mj-cs"/>
        </a:defRPr>
      </a:lvl7pPr>
      <a:lvl8pPr marL="5143500" indent="-342900" algn="l" defTabSz="685800" rtl="0" eaLnBrk="1" latinLnBrk="0" hangingPunct="1">
        <a:spcBef>
          <a:spcPts val="1500"/>
        </a:spcBef>
        <a:spcAft>
          <a:spcPts val="0"/>
        </a:spcAft>
        <a:buClr>
          <a:schemeClr val="bg2">
            <a:lumMod val="40000"/>
            <a:lumOff val="60000"/>
          </a:schemeClr>
        </a:buClr>
        <a:buSzPct val="80000"/>
        <a:buFont typeface="Wingdings 3" panose="05040102010807070707" charset="2"/>
        <a:buChar char=""/>
        <a:defRPr sz="2100" b="0" i="0" kern="1200">
          <a:solidFill>
            <a:schemeClr val="tx1"/>
          </a:solidFill>
          <a:latin typeface="+mj-lt"/>
          <a:ea typeface="+mj-ea"/>
          <a:cs typeface="+mj-cs"/>
        </a:defRPr>
      </a:lvl8pPr>
      <a:lvl9pPr marL="5829300" indent="-342900" algn="l" defTabSz="685800" rtl="0" eaLnBrk="1" latinLnBrk="0" hangingPunct="1">
        <a:spcBef>
          <a:spcPts val="1500"/>
        </a:spcBef>
        <a:spcAft>
          <a:spcPts val="0"/>
        </a:spcAft>
        <a:buClr>
          <a:schemeClr val="bg2">
            <a:lumMod val="40000"/>
            <a:lumOff val="60000"/>
          </a:schemeClr>
        </a:buClr>
        <a:buSzPct val="80000"/>
        <a:buFont typeface="Wingdings 3" panose="05040102010807070707" charset="2"/>
        <a:buChar char=""/>
        <a:defRPr sz="2100" b="0" i="0" kern="1200">
          <a:solidFill>
            <a:schemeClr val="tx1"/>
          </a:solidFill>
          <a:latin typeface="+mj-lt"/>
          <a:ea typeface="+mj-ea"/>
          <a:cs typeface="+mj-cs"/>
        </a:defRPr>
      </a:lvl9pPr>
    </p:bodyStyle>
    <p:other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jpeg"/><Relationship Id="rId7" Type="http://schemas.openxmlformats.org/officeDocument/2006/relationships/image" Target="../media/image13.jpeg"/><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svg"/><Relationship Id="rId3" Type="http://schemas.openxmlformats.org/officeDocument/2006/relationships/image" Target="../media/image9.png"/><Relationship Id="rId2" Type="http://schemas.openxmlformats.org/officeDocument/2006/relationships/image" Target="../media/image8.svg"/><Relationship Id="rId11" Type="http://schemas.openxmlformats.org/officeDocument/2006/relationships/slideLayout" Target="../slideLayouts/slideLayout7.xml"/><Relationship Id="rId10" Type="http://schemas.openxmlformats.org/officeDocument/2006/relationships/image" Target="../media/image16.png"/><Relationship Id="rId1" Type="http://schemas.openxmlformats.org/officeDocument/2006/relationships/image" Target="../media/image7.png"/></Relationships>
</file>

<file path=ppt/slides/_rels/slide2.xml.rels><?xml version="1.0" encoding="UTF-8" standalone="yes"?>
<Relationships xmlns="http://schemas.openxmlformats.org/package/2006/relationships"><Relationship Id="rId9" Type="http://schemas.openxmlformats.org/officeDocument/2006/relationships/image" Target="../media/image25.png"/><Relationship Id="rId8" Type="http://schemas.openxmlformats.org/officeDocument/2006/relationships/image" Target="../media/image24.svg"/><Relationship Id="rId7" Type="http://schemas.openxmlformats.org/officeDocument/2006/relationships/image" Target="../media/image23.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 Id="rId3" Type="http://schemas.openxmlformats.org/officeDocument/2006/relationships/image" Target="../media/image19.png"/><Relationship Id="rId2" Type="http://schemas.openxmlformats.org/officeDocument/2006/relationships/image" Target="../media/image18.svg"/><Relationship Id="rId14" Type="http://schemas.openxmlformats.org/officeDocument/2006/relationships/notesSlide" Target="../notesSlides/notesSlide1.xml"/><Relationship Id="rId13" Type="http://schemas.openxmlformats.org/officeDocument/2006/relationships/slideLayout" Target="../slideLayouts/slideLayout7.xml"/><Relationship Id="rId12" Type="http://schemas.openxmlformats.org/officeDocument/2006/relationships/image" Target="../media/image28.png"/><Relationship Id="rId11" Type="http://schemas.openxmlformats.org/officeDocument/2006/relationships/image" Target="../media/image27.png"/><Relationship Id="rId10" Type="http://schemas.openxmlformats.org/officeDocument/2006/relationships/image" Target="../media/image26.svg"/><Relationship Id="rId1" Type="http://schemas.openxmlformats.org/officeDocument/2006/relationships/image" Target="../media/image17.pn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image" Target="../media/image29.jpeg"/></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 Id="rId3" Type="http://schemas.openxmlformats.org/officeDocument/2006/relationships/image" Target="../media/image7.png"/><Relationship Id="rId2" Type="http://schemas.openxmlformats.org/officeDocument/2006/relationships/image" Target="../media/image33.svg"/><Relationship Id="rId1" Type="http://schemas.openxmlformats.org/officeDocument/2006/relationships/image" Target="../media/image32.png"/></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37.svg"/><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1.svg"/><Relationship Id="rId3" Type="http://schemas.openxmlformats.org/officeDocument/2006/relationships/image" Target="../media/image30.png"/><Relationship Id="rId2" Type="http://schemas.openxmlformats.org/officeDocument/2006/relationships/image" Target="../media/image39.svg"/><Relationship Id="rId1" Type="http://schemas.openxmlformats.org/officeDocument/2006/relationships/image" Target="../media/image38.png"/></Relationships>
</file>

<file path=ppt/slides/_rels/slide7.xml.rels><?xml version="1.0" encoding="UTF-8" standalone="yes"?>
<Relationships xmlns="http://schemas.openxmlformats.org/package/2006/relationships"><Relationship Id="rId9" Type="http://schemas.openxmlformats.org/officeDocument/2006/relationships/image" Target="../media/image48.jpeg"/><Relationship Id="rId8" Type="http://schemas.openxmlformats.org/officeDocument/2006/relationships/image" Target="../media/image47.svg"/><Relationship Id="rId7" Type="http://schemas.openxmlformats.org/officeDocument/2006/relationships/image" Target="../media/image46.png"/><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 Id="rId3" Type="http://schemas.openxmlformats.org/officeDocument/2006/relationships/image" Target="../media/image42.png"/><Relationship Id="rId2" Type="http://schemas.openxmlformats.org/officeDocument/2006/relationships/image" Target="../media/image41.svg"/><Relationship Id="rId13" Type="http://schemas.openxmlformats.org/officeDocument/2006/relationships/slideLayout" Target="../slideLayouts/slideLayout7.xml"/><Relationship Id="rId12" Type="http://schemas.openxmlformats.org/officeDocument/2006/relationships/image" Target="../media/image51.jpeg"/><Relationship Id="rId11" Type="http://schemas.openxmlformats.org/officeDocument/2006/relationships/image" Target="../media/image50.jpeg"/><Relationship Id="rId10" Type="http://schemas.openxmlformats.org/officeDocument/2006/relationships/image" Target="../media/image49.jpeg"/><Relationship Id="rId1" Type="http://schemas.openxmlformats.org/officeDocument/2006/relationships/image" Target="../media/image40.png"/></Relationships>
</file>

<file path=ppt/slides/_rels/slide8.xml.rels><?xml version="1.0" encoding="UTF-8" standalone="yes"?>
<Relationships xmlns="http://schemas.openxmlformats.org/package/2006/relationships"><Relationship Id="rId9" Type="http://schemas.openxmlformats.org/officeDocument/2006/relationships/image" Target="../media/image52.png"/><Relationship Id="rId8" Type="http://schemas.openxmlformats.org/officeDocument/2006/relationships/image" Target="../media/image47.svg"/><Relationship Id="rId7" Type="http://schemas.openxmlformats.org/officeDocument/2006/relationships/image" Target="../media/image46.png"/><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 Id="rId3" Type="http://schemas.openxmlformats.org/officeDocument/2006/relationships/image" Target="../media/image42.png"/><Relationship Id="rId2" Type="http://schemas.openxmlformats.org/officeDocument/2006/relationships/image" Target="../media/image41.svg"/><Relationship Id="rId13" Type="http://schemas.openxmlformats.org/officeDocument/2006/relationships/slideLayout" Target="../slideLayouts/slideLayout7.xml"/><Relationship Id="rId12" Type="http://schemas.openxmlformats.org/officeDocument/2006/relationships/image" Target="../media/image55.jpeg"/><Relationship Id="rId11" Type="http://schemas.openxmlformats.org/officeDocument/2006/relationships/image" Target="../media/image54.jpeg"/><Relationship Id="rId10" Type="http://schemas.openxmlformats.org/officeDocument/2006/relationships/image" Target="../media/image53.jpeg"/><Relationship Id="rId1" Type="http://schemas.openxmlformats.org/officeDocument/2006/relationships/image" Target="../media/image40.png"/></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43.svg"/><Relationship Id="rId3" Type="http://schemas.openxmlformats.org/officeDocument/2006/relationships/image" Target="../media/image42.png"/><Relationship Id="rId2" Type="http://schemas.openxmlformats.org/officeDocument/2006/relationships/image" Target="../media/image41.svg"/><Relationship Id="rId1" Type="http://schemas.openxmlformats.org/officeDocument/2006/relationships/image" Target="../media/image4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9.jpeg"/></Relationships>
</file>

<file path=ppt/slides/_rels/slide13.xml.rels><?xml version="1.0" encoding="UTF-8" standalone="yes"?>
<Relationships xmlns="http://schemas.openxmlformats.org/package/2006/relationships"><Relationship Id="rId9" Type="http://schemas.openxmlformats.org/officeDocument/2006/relationships/image" Target="../media/image66.png"/><Relationship Id="rId8" Type="http://schemas.openxmlformats.org/officeDocument/2006/relationships/image" Target="../media/image65.jpeg"/><Relationship Id="rId7" Type="http://schemas.openxmlformats.org/officeDocument/2006/relationships/image" Target="../media/image64.svg"/><Relationship Id="rId6" Type="http://schemas.openxmlformats.org/officeDocument/2006/relationships/image" Target="../media/image63.png"/><Relationship Id="rId5" Type="http://schemas.openxmlformats.org/officeDocument/2006/relationships/image" Target="../media/image62.svg"/><Relationship Id="rId4" Type="http://schemas.openxmlformats.org/officeDocument/2006/relationships/image" Target="../media/image61.png"/><Relationship Id="rId3" Type="http://schemas.openxmlformats.org/officeDocument/2006/relationships/image" Target="../media/image60.svg"/><Relationship Id="rId2" Type="http://schemas.openxmlformats.org/officeDocument/2006/relationships/image" Target="../media/image59.png"/><Relationship Id="rId12" Type="http://schemas.openxmlformats.org/officeDocument/2006/relationships/notesSlide" Target="../notesSlides/notesSlide2.xml"/><Relationship Id="rId11" Type="http://schemas.openxmlformats.org/officeDocument/2006/relationships/slideLayout" Target="../slideLayouts/slideLayout7.xml"/><Relationship Id="rId10" Type="http://schemas.openxmlformats.org/officeDocument/2006/relationships/image" Target="../media/image67.png"/><Relationship Id="rId1" Type="http://schemas.openxmlformats.org/officeDocument/2006/relationships/image" Target="../media/image58.jpe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image" Target="../media/image69.png"/><Relationship Id="rId3" Type="http://schemas.openxmlformats.org/officeDocument/2006/relationships/image" Target="../media/image68.png"/><Relationship Id="rId2" Type="http://schemas.openxmlformats.org/officeDocument/2006/relationships/image" Target="../media/image64.svg"/><Relationship Id="rId1" Type="http://schemas.openxmlformats.org/officeDocument/2006/relationships/image" Target="../media/image63.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1.jpeg"/><Relationship Id="rId2" Type="http://schemas.openxmlformats.org/officeDocument/2006/relationships/image" Target="../media/image31.svg"/><Relationship Id="rId1" Type="http://schemas.openxmlformats.org/officeDocument/2006/relationships/image" Target="../media/image70.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2.png"/><Relationship Id="rId2" Type="http://schemas.microsoft.com/office/2007/relationships/media" Target="../media/media1.mp4"/><Relationship Id="rId1" Type="http://schemas.openxmlformats.org/officeDocument/2006/relationships/video" Target="../media/media1.mp4"/></Relationships>
</file>

<file path=ppt/slides/_rels/slide17.xml.rels><?xml version="1.0" encoding="UTF-8" standalone="yes"?>
<Relationships xmlns="http://schemas.openxmlformats.org/package/2006/relationships"><Relationship Id="rId9" Type="http://schemas.openxmlformats.org/officeDocument/2006/relationships/image" Target="../media/image81.jpeg"/><Relationship Id="rId8" Type="http://schemas.openxmlformats.org/officeDocument/2006/relationships/image" Target="../media/image80.png"/><Relationship Id="rId7" Type="http://schemas.openxmlformats.org/officeDocument/2006/relationships/image" Target="../media/image79.jpeg"/><Relationship Id="rId6" Type="http://schemas.openxmlformats.org/officeDocument/2006/relationships/image" Target="../media/image78.svg"/><Relationship Id="rId5" Type="http://schemas.openxmlformats.org/officeDocument/2006/relationships/image" Target="../media/image77.png"/><Relationship Id="rId4" Type="http://schemas.openxmlformats.org/officeDocument/2006/relationships/image" Target="../media/image76.svg"/><Relationship Id="rId3" Type="http://schemas.openxmlformats.org/officeDocument/2006/relationships/image" Target="../media/image75.png"/><Relationship Id="rId2" Type="http://schemas.openxmlformats.org/officeDocument/2006/relationships/image" Target="../media/image74.svg"/><Relationship Id="rId11" Type="http://schemas.openxmlformats.org/officeDocument/2006/relationships/slideLayout" Target="../slideLayouts/slideLayout18.xml"/><Relationship Id="rId10" Type="http://schemas.openxmlformats.org/officeDocument/2006/relationships/image" Target="../media/image82.jpeg"/><Relationship Id="rId1" Type="http://schemas.openxmlformats.org/officeDocument/2006/relationships/image" Target="../media/image73.png"/></Relationships>
</file>

<file path=ppt/slides/_rels/slide18.xml.rels><?xml version="1.0" encoding="UTF-8" standalone="yes"?>
<Relationships xmlns="http://schemas.openxmlformats.org/package/2006/relationships"><Relationship Id="rId7" Type="http://schemas.openxmlformats.org/officeDocument/2006/relationships/slideLayout" Target="../slideLayouts/slideLayout35.xml"/><Relationship Id="rId6" Type="http://schemas.openxmlformats.org/officeDocument/2006/relationships/image" Target="../media/image88.svg"/><Relationship Id="rId5" Type="http://schemas.openxmlformats.org/officeDocument/2006/relationships/image" Target="../media/image87.png"/><Relationship Id="rId4" Type="http://schemas.openxmlformats.org/officeDocument/2006/relationships/image" Target="../media/image86.svg"/><Relationship Id="rId3" Type="http://schemas.openxmlformats.org/officeDocument/2006/relationships/image" Target="../media/image85.png"/><Relationship Id="rId2" Type="http://schemas.openxmlformats.org/officeDocument/2006/relationships/image" Target="../media/image84.svg"/><Relationship Id="rId1" Type="http://schemas.openxmlformats.org/officeDocument/2006/relationships/image" Target="../media/image83.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89.png"/><Relationship Id="rId2" Type="http://schemas.microsoft.com/office/2007/relationships/media" Target="../media/media2.mp4"/><Relationship Id="rId1" Type="http://schemas.openxmlformats.org/officeDocument/2006/relationships/video" Target="../media/media2.mp4"/></Relationships>
</file>

<file path=ppt/slides/_rels/slide2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92.emf"/><Relationship Id="rId4" Type="http://schemas.openxmlformats.org/officeDocument/2006/relationships/image" Target="../media/image43.svg"/><Relationship Id="rId3" Type="http://schemas.openxmlformats.org/officeDocument/2006/relationships/image" Target="../media/image91.png"/><Relationship Id="rId2" Type="http://schemas.openxmlformats.org/officeDocument/2006/relationships/image" Target="../media/image41.svg"/><Relationship Id="rId1" Type="http://schemas.openxmlformats.org/officeDocument/2006/relationships/image" Target="../media/image90.png"/></Relationships>
</file>

<file path=ppt/slides/_rels/slide21.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5.png"/><Relationship Id="rId4" Type="http://schemas.openxmlformats.org/officeDocument/2006/relationships/image" Target="../media/image33.svg"/><Relationship Id="rId3" Type="http://schemas.openxmlformats.org/officeDocument/2006/relationships/image" Target="../media/image94.png"/><Relationship Id="rId2" Type="http://schemas.openxmlformats.org/officeDocument/2006/relationships/image" Target="../media/image8.svg"/><Relationship Id="rId1" Type="http://schemas.openxmlformats.org/officeDocument/2006/relationships/image" Target="../media/image93.pn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0.svg"/><Relationship Id="rId3" Type="http://schemas.openxmlformats.org/officeDocument/2006/relationships/image" Target="../media/image95.png"/><Relationship Id="rId2" Type="http://schemas.openxmlformats.org/officeDocument/2006/relationships/image" Target="../media/image8.svg"/><Relationship Id="rId1" Type="http://schemas.openxmlformats.org/officeDocument/2006/relationships/image" Target="../media/image93.png"/></Relationships>
</file>

<file path=ppt/slides/_rels/slide23.xml.rels><?xml version="1.0" encoding="UTF-8" standalone="yes"?>
<Relationships xmlns="http://schemas.openxmlformats.org/package/2006/relationships"><Relationship Id="rId9" Type="http://schemas.openxmlformats.org/officeDocument/2006/relationships/image" Target="../media/image104.png"/><Relationship Id="rId8" Type="http://schemas.openxmlformats.org/officeDocument/2006/relationships/image" Target="../media/image103.svg"/><Relationship Id="rId7" Type="http://schemas.openxmlformats.org/officeDocument/2006/relationships/image" Target="../media/image102.png"/><Relationship Id="rId6" Type="http://schemas.openxmlformats.org/officeDocument/2006/relationships/image" Target="../media/image101.svg"/><Relationship Id="rId5" Type="http://schemas.openxmlformats.org/officeDocument/2006/relationships/image" Target="../media/image100.png"/><Relationship Id="rId4" Type="http://schemas.openxmlformats.org/officeDocument/2006/relationships/image" Target="../media/image99.svg"/><Relationship Id="rId3" Type="http://schemas.openxmlformats.org/officeDocument/2006/relationships/image" Target="../media/image98.png"/><Relationship Id="rId2" Type="http://schemas.openxmlformats.org/officeDocument/2006/relationships/image" Target="../media/image97.png"/><Relationship Id="rId11" Type="http://schemas.openxmlformats.org/officeDocument/2006/relationships/slideLayout" Target="../slideLayouts/slideLayout7.xml"/><Relationship Id="rId10" Type="http://schemas.openxmlformats.org/officeDocument/2006/relationships/image" Target="../media/image105.png"/><Relationship Id="rId1" Type="http://schemas.openxmlformats.org/officeDocument/2006/relationships/image" Target="../media/image9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grpSp>
        <p:nvGrpSpPr>
          <p:cNvPr id="2" name="Group 2"/>
          <p:cNvGrpSpPr/>
          <p:nvPr/>
        </p:nvGrpSpPr>
        <p:grpSpPr>
          <a:xfrm>
            <a:off x="12974764" y="-207071"/>
            <a:ext cx="3086100" cy="11299900"/>
            <a:chOff x="0" y="0"/>
            <a:chExt cx="812800" cy="2976105"/>
          </a:xfrm>
        </p:grpSpPr>
        <p:sp>
          <p:nvSpPr>
            <p:cNvPr id="3" name="Freeform 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1C5739"/>
            </a:solidFill>
          </p:spPr>
        </p:sp>
        <p:sp>
          <p:nvSpPr>
            <p:cNvPr id="4" name="TextBox 4"/>
            <p:cNvSpPr txBox="1"/>
            <p:nvPr/>
          </p:nvSpPr>
          <p:spPr>
            <a:xfrm>
              <a:off x="0" y="-19050"/>
              <a:ext cx="812800" cy="831850"/>
            </a:xfrm>
            <a:prstGeom prst="rect">
              <a:avLst/>
            </a:prstGeom>
          </p:spPr>
          <p:txBody>
            <a:bodyPr lIns="50800" tIns="50800" rIns="50800" bIns="50800" rtlCol="0" anchor="ctr"/>
            <a:lstStyle/>
            <a:p>
              <a:pPr algn="ctr">
                <a:lnSpc>
                  <a:spcPts val="2860"/>
                </a:lnSpc>
              </a:pPr>
            </a:p>
          </p:txBody>
        </p:sp>
      </p:grpSp>
      <p:sp>
        <p:nvSpPr>
          <p:cNvPr id="5" name="Freeform 5"/>
          <p:cNvSpPr/>
          <p:nvPr/>
        </p:nvSpPr>
        <p:spPr>
          <a:xfrm>
            <a:off x="16384715" y="9009597"/>
            <a:ext cx="3806571" cy="2083232"/>
          </a:xfrm>
          <a:custGeom>
            <a:avLst/>
            <a:gdLst/>
            <a:ahLst/>
            <a:cxnLst/>
            <a:rect l="l" t="t" r="r" b="b"/>
            <a:pathLst>
              <a:path w="3806571" h="2083232">
                <a:moveTo>
                  <a:pt x="0" y="0"/>
                </a:moveTo>
                <a:lnTo>
                  <a:pt x="3806570" y="0"/>
                </a:lnTo>
                <a:lnTo>
                  <a:pt x="3806570" y="2083232"/>
                </a:lnTo>
                <a:lnTo>
                  <a:pt x="0" y="2083232"/>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grpSp>
        <p:nvGrpSpPr>
          <p:cNvPr id="7" name="Group 7"/>
          <p:cNvGrpSpPr/>
          <p:nvPr/>
        </p:nvGrpSpPr>
        <p:grpSpPr>
          <a:xfrm>
            <a:off x="-1543050" y="-558218"/>
            <a:ext cx="3086100" cy="11299900"/>
            <a:chOff x="0" y="0"/>
            <a:chExt cx="812800" cy="2976105"/>
          </a:xfrm>
        </p:grpSpPr>
        <p:sp>
          <p:nvSpPr>
            <p:cNvPr id="8" name="Freeform 8"/>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1C5739"/>
            </a:solidFill>
          </p:spPr>
        </p:sp>
        <p:sp>
          <p:nvSpPr>
            <p:cNvPr id="9" name="TextBox 9"/>
            <p:cNvSpPr txBox="1"/>
            <p:nvPr/>
          </p:nvSpPr>
          <p:spPr>
            <a:xfrm>
              <a:off x="0" y="-19050"/>
              <a:ext cx="812800" cy="831850"/>
            </a:xfrm>
            <a:prstGeom prst="rect">
              <a:avLst/>
            </a:prstGeom>
          </p:spPr>
          <p:txBody>
            <a:bodyPr lIns="50800" tIns="50800" rIns="50800" bIns="50800" rtlCol="0" anchor="ctr"/>
            <a:lstStyle/>
            <a:p>
              <a:pPr algn="ctr">
                <a:lnSpc>
                  <a:spcPts val="2860"/>
                </a:lnSpc>
              </a:pPr>
            </a:p>
          </p:txBody>
        </p:sp>
      </p:grpSp>
      <p:grpSp>
        <p:nvGrpSpPr>
          <p:cNvPr id="10" name="Group 10"/>
          <p:cNvGrpSpPr/>
          <p:nvPr/>
        </p:nvGrpSpPr>
        <p:grpSpPr>
          <a:xfrm>
            <a:off x="1227773" y="4163622"/>
            <a:ext cx="110236" cy="2818996"/>
            <a:chOff x="0" y="0"/>
            <a:chExt cx="26312" cy="672855"/>
          </a:xfrm>
        </p:grpSpPr>
        <p:sp>
          <p:nvSpPr>
            <p:cNvPr id="11" name="Freeform 11"/>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FFFFFF"/>
            </a:solidFill>
          </p:spPr>
        </p:sp>
        <p:sp>
          <p:nvSpPr>
            <p:cNvPr id="12" name="TextBox 12"/>
            <p:cNvSpPr txBox="1"/>
            <p:nvPr/>
          </p:nvSpPr>
          <p:spPr>
            <a:xfrm>
              <a:off x="0" y="-19050"/>
              <a:ext cx="812800" cy="831850"/>
            </a:xfrm>
            <a:prstGeom prst="rect">
              <a:avLst/>
            </a:prstGeom>
          </p:spPr>
          <p:txBody>
            <a:bodyPr lIns="50800" tIns="50800" rIns="50800" bIns="50800" rtlCol="0" anchor="ctr"/>
            <a:lstStyle/>
            <a:p>
              <a:pPr algn="ctr">
                <a:lnSpc>
                  <a:spcPts val="2860"/>
                </a:lnSpc>
              </a:pPr>
            </a:p>
          </p:txBody>
        </p:sp>
      </p:grpSp>
      <p:grpSp>
        <p:nvGrpSpPr>
          <p:cNvPr id="13" name="Group 13"/>
          <p:cNvGrpSpPr/>
          <p:nvPr/>
        </p:nvGrpSpPr>
        <p:grpSpPr>
          <a:xfrm>
            <a:off x="1831658" y="1321855"/>
            <a:ext cx="3459096" cy="569486"/>
            <a:chOff x="0" y="0"/>
            <a:chExt cx="825638" cy="135928"/>
          </a:xfrm>
        </p:grpSpPr>
        <p:sp>
          <p:nvSpPr>
            <p:cNvPr id="14" name="Freeform 14"/>
            <p:cNvSpPr/>
            <p:nvPr/>
          </p:nvSpPr>
          <p:spPr>
            <a:xfrm>
              <a:off x="0" y="0"/>
              <a:ext cx="825638" cy="135928"/>
            </a:xfrm>
            <a:custGeom>
              <a:avLst/>
              <a:gdLst/>
              <a:ahLst/>
              <a:cxnLst/>
              <a:rect l="l" t="t" r="r" b="b"/>
              <a:pathLst>
                <a:path w="825638" h="135928">
                  <a:moveTo>
                    <a:pt x="40286" y="0"/>
                  </a:moveTo>
                  <a:lnTo>
                    <a:pt x="785351" y="0"/>
                  </a:lnTo>
                  <a:cubicBezTo>
                    <a:pt x="807601" y="0"/>
                    <a:pt x="825638" y="18037"/>
                    <a:pt x="825638" y="40286"/>
                  </a:cubicBezTo>
                  <a:lnTo>
                    <a:pt x="825638" y="95642"/>
                  </a:lnTo>
                  <a:cubicBezTo>
                    <a:pt x="825638" y="117891"/>
                    <a:pt x="807601" y="135928"/>
                    <a:pt x="785351" y="135928"/>
                  </a:cubicBezTo>
                  <a:lnTo>
                    <a:pt x="40286" y="135928"/>
                  </a:lnTo>
                  <a:cubicBezTo>
                    <a:pt x="18037" y="135928"/>
                    <a:pt x="0" y="117891"/>
                    <a:pt x="0" y="95642"/>
                  </a:cubicBezTo>
                  <a:lnTo>
                    <a:pt x="0" y="40286"/>
                  </a:lnTo>
                  <a:cubicBezTo>
                    <a:pt x="0" y="18037"/>
                    <a:pt x="18037" y="0"/>
                    <a:pt x="40286" y="0"/>
                  </a:cubicBezTo>
                  <a:close/>
                </a:path>
              </a:pathLst>
            </a:custGeom>
            <a:solidFill>
              <a:srgbClr val="1C5739"/>
            </a:solidFill>
          </p:spPr>
        </p:sp>
        <p:sp>
          <p:nvSpPr>
            <p:cNvPr id="15" name="TextBox 15"/>
            <p:cNvSpPr txBox="1"/>
            <p:nvPr/>
          </p:nvSpPr>
          <p:spPr>
            <a:xfrm>
              <a:off x="0" y="-19050"/>
              <a:ext cx="812800" cy="831850"/>
            </a:xfrm>
            <a:prstGeom prst="rect">
              <a:avLst/>
            </a:prstGeom>
          </p:spPr>
          <p:txBody>
            <a:bodyPr lIns="56055" tIns="56055" rIns="56055" bIns="56055" rtlCol="0" anchor="ctr"/>
            <a:lstStyle/>
            <a:p>
              <a:pPr algn="ctr">
                <a:lnSpc>
                  <a:spcPts val="3120"/>
                </a:lnSpc>
              </a:pPr>
              <a:r>
                <a:rPr lang="en-US" sz="2400">
                  <a:solidFill>
                    <a:srgbClr val="FFFFFF"/>
                  </a:solidFill>
                  <a:latin typeface="Montserrat Light" panose="00000400000000000000"/>
                </a:rPr>
                <a:t>Presentation 2023</a:t>
              </a:r>
              <a:endParaRPr lang="en-US" sz="2400">
                <a:solidFill>
                  <a:srgbClr val="FFFFFF"/>
                </a:solidFill>
                <a:latin typeface="Montserrat Light" panose="00000400000000000000"/>
              </a:endParaRPr>
            </a:p>
          </p:txBody>
        </p:sp>
      </p:grpSp>
      <p:sp>
        <p:nvSpPr>
          <p:cNvPr id="16" name="TextBox 16"/>
          <p:cNvSpPr txBox="1"/>
          <p:nvPr/>
        </p:nvSpPr>
        <p:spPr>
          <a:xfrm>
            <a:off x="3748580" y="8932184"/>
            <a:ext cx="7709138" cy="943848"/>
          </a:xfrm>
          <a:prstGeom prst="rect">
            <a:avLst/>
          </a:prstGeom>
        </p:spPr>
        <p:txBody>
          <a:bodyPr wrap="square" lIns="0" tIns="0" rIns="0" bIns="0" rtlCol="0" anchor="t">
            <a:spAutoFit/>
          </a:bodyPr>
          <a:lstStyle/>
          <a:p>
            <a:pPr algn="ctr">
              <a:lnSpc>
                <a:spcPts val="4045"/>
              </a:lnSpc>
            </a:pPr>
            <a:r>
              <a:rPr lang="id-ID" sz="2890" spc="144" dirty="0">
                <a:solidFill>
                  <a:srgbClr val="1C5739"/>
                </a:solidFill>
                <a:latin typeface="Open Sauce" panose="00000500000000000000"/>
              </a:rPr>
              <a:t>M. DODI ALFIANSYAH, S.T., M.Si</a:t>
            </a:r>
            <a:endParaRPr lang="en-US" sz="2890" spc="144" dirty="0">
              <a:solidFill>
                <a:srgbClr val="1C5739"/>
              </a:solidFill>
              <a:latin typeface="Open Sauce" panose="00000500000000000000"/>
            </a:endParaRPr>
          </a:p>
          <a:p>
            <a:pPr algn="ctr"/>
            <a:r>
              <a:rPr lang="en-US" sz="1400" spc="144" dirty="0">
                <a:solidFill>
                  <a:srgbClr val="1C5739"/>
                </a:solidFill>
                <a:latin typeface="Open Sauce" panose="00000500000000000000"/>
              </a:rPr>
              <a:t>STAF AHLI </a:t>
            </a:r>
            <a:r>
              <a:rPr lang="id-ID" sz="1400" spc="144" dirty="0">
                <a:solidFill>
                  <a:srgbClr val="1C5739"/>
                </a:solidFill>
                <a:latin typeface="Open Sauce" panose="00000500000000000000"/>
              </a:rPr>
              <a:t>BIDANG EKONOMI, KEUANGAN, DAN PEMBANGUNAN KABUPATEN LAHAT</a:t>
            </a:r>
            <a:endParaRPr lang="en-US" sz="1400" spc="144" dirty="0">
              <a:solidFill>
                <a:srgbClr val="1C5739"/>
              </a:solidFill>
              <a:latin typeface="Open Sauce" panose="00000500000000000000"/>
            </a:endParaRPr>
          </a:p>
        </p:txBody>
      </p:sp>
      <p:sp>
        <p:nvSpPr>
          <p:cNvPr id="17" name="TextBox 17"/>
          <p:cNvSpPr txBox="1"/>
          <p:nvPr/>
        </p:nvSpPr>
        <p:spPr>
          <a:xfrm>
            <a:off x="1791230" y="2548604"/>
            <a:ext cx="10756200" cy="2954655"/>
          </a:xfrm>
          <a:prstGeom prst="rect">
            <a:avLst/>
          </a:prstGeom>
        </p:spPr>
        <p:txBody>
          <a:bodyPr lIns="0" tIns="0" rIns="0" bIns="0" rtlCol="0" anchor="t">
            <a:spAutoFit/>
          </a:bodyPr>
          <a:lstStyle/>
          <a:p>
            <a:r>
              <a:rPr lang="en-US" sz="4800" dirty="0">
                <a:solidFill>
                  <a:srgbClr val="1C5739"/>
                </a:solidFill>
                <a:latin typeface="Codec Pro ExtraBold" panose="00000700000000000000"/>
              </a:rPr>
              <a:t>STRATEGI </a:t>
            </a:r>
            <a:r>
              <a:rPr lang="id-ID" sz="4800" dirty="0">
                <a:solidFill>
                  <a:srgbClr val="1C5739"/>
                </a:solidFill>
                <a:latin typeface="Codec Pro ExtraBold" panose="00000700000000000000"/>
              </a:rPr>
              <a:t>PENURUNAN EMISI GAS RUMAH KACA MELALUI PENGEMBANGAN PROGRAM KAMPUNG IKLIM</a:t>
            </a:r>
            <a:endParaRPr lang="en-US" sz="4800" dirty="0">
              <a:solidFill>
                <a:srgbClr val="1C5739"/>
              </a:solidFill>
              <a:latin typeface="Codec Pro ExtraBold" panose="00000700000000000000"/>
            </a:endParaRPr>
          </a:p>
        </p:txBody>
      </p:sp>
      <p:sp>
        <p:nvSpPr>
          <p:cNvPr id="18" name="Freeform 18"/>
          <p:cNvSpPr/>
          <p:nvPr/>
        </p:nvSpPr>
        <p:spPr>
          <a:xfrm>
            <a:off x="-2777871" y="-207071"/>
            <a:ext cx="3806571" cy="2083232"/>
          </a:xfrm>
          <a:custGeom>
            <a:avLst/>
            <a:gdLst/>
            <a:ahLst/>
            <a:cxnLst/>
            <a:rect l="l" t="t" r="r" b="b"/>
            <a:pathLst>
              <a:path w="3806571" h="2083232">
                <a:moveTo>
                  <a:pt x="0" y="0"/>
                </a:moveTo>
                <a:lnTo>
                  <a:pt x="3806571" y="0"/>
                </a:lnTo>
                <a:lnTo>
                  <a:pt x="3806571" y="2083233"/>
                </a:lnTo>
                <a:lnTo>
                  <a:pt x="0" y="208323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pic>
        <p:nvPicPr>
          <p:cNvPr id="22" name="Picture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35406" y="102927"/>
            <a:ext cx="913019" cy="1218928"/>
          </a:xfrm>
          <a:prstGeom prst="rect">
            <a:avLst/>
          </a:prstGeom>
        </p:spPr>
      </p:pic>
      <p:pic>
        <p:nvPicPr>
          <p:cNvPr id="23" name="Picture 4"/>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12333698" y="620100"/>
            <a:ext cx="4239260" cy="317535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11963400" y="3729086"/>
            <a:ext cx="4861669" cy="272253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12215510" y="6451620"/>
            <a:ext cx="4357448" cy="326388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p:cNvPicPr/>
          <p:nvPr/>
        </p:nvPicPr>
        <p:blipFill>
          <a:blip r:embed="rId9" cstate="print">
            <a:extLst>
              <a:ext uri="{28A0092B-C50C-407E-A947-70E740481C1C}">
                <a14:useLocalDpi xmlns:a14="http://schemas.microsoft.com/office/drawing/2010/main" val="0"/>
              </a:ext>
            </a:extLst>
          </a:blip>
          <a:stretch>
            <a:fillRect/>
          </a:stretch>
        </p:blipFill>
        <p:spPr>
          <a:xfrm>
            <a:off x="1572781" y="86185"/>
            <a:ext cx="2288115" cy="1099167"/>
          </a:xfrm>
          <a:prstGeom prst="rect">
            <a:avLst/>
          </a:prstGeom>
        </p:spPr>
      </p:pic>
      <p:pic>
        <p:nvPicPr>
          <p:cNvPr id="6" name="Picture 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102982" y="74834"/>
            <a:ext cx="2929192" cy="111051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592495" y="7573922"/>
            <a:ext cx="4687320" cy="4687320"/>
          </a:xfrm>
          <a:custGeom>
            <a:avLst/>
            <a:gdLst/>
            <a:ahLst/>
            <a:cxnLst/>
            <a:rect l="l" t="t" r="r" b="b"/>
            <a:pathLst>
              <a:path w="4687320" h="4687320">
                <a:moveTo>
                  <a:pt x="0" y="0"/>
                </a:moveTo>
                <a:lnTo>
                  <a:pt x="4687320" y="0"/>
                </a:lnTo>
                <a:lnTo>
                  <a:pt x="4687320" y="4687319"/>
                </a:lnTo>
                <a:lnTo>
                  <a:pt x="0" y="4687319"/>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grpSp>
        <p:nvGrpSpPr>
          <p:cNvPr id="3" name="Group 3"/>
          <p:cNvGrpSpPr/>
          <p:nvPr/>
        </p:nvGrpSpPr>
        <p:grpSpPr>
          <a:xfrm>
            <a:off x="16887962" y="5985119"/>
            <a:ext cx="2085109" cy="2085109"/>
            <a:chOff x="0" y="0"/>
            <a:chExt cx="812800" cy="812800"/>
          </a:xfrm>
        </p:grpSpPr>
        <p:sp>
          <p:nvSpPr>
            <p:cNvPr id="4" name="Freeform 4"/>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1C5739"/>
            </a:solidFill>
            <a:ln>
              <a:noFill/>
            </a:ln>
          </p:spPr>
        </p:sp>
        <p:sp>
          <p:nvSpPr>
            <p:cNvPr id="5" name="TextBox 5"/>
            <p:cNvSpPr txBox="1"/>
            <p:nvPr/>
          </p:nvSpPr>
          <p:spPr>
            <a:xfrm>
              <a:off x="76200" y="57150"/>
              <a:ext cx="660400" cy="679450"/>
            </a:xfrm>
            <a:prstGeom prst="rect">
              <a:avLst/>
            </a:prstGeom>
          </p:spPr>
          <p:txBody>
            <a:bodyPr lIns="50800" tIns="50800" rIns="50800" bIns="50800" rtlCol="0" anchor="ctr"/>
            <a:lstStyle/>
            <a:p>
              <a:pPr marL="0" lvl="0" indent="0" algn="ctr">
                <a:lnSpc>
                  <a:spcPts val="2860"/>
                </a:lnSpc>
                <a:spcBef>
                  <a:spcPct val="0"/>
                </a:spcBef>
              </a:pPr>
            </a:p>
          </p:txBody>
        </p:sp>
      </p:grpSp>
      <p:sp>
        <p:nvSpPr>
          <p:cNvPr id="6" name="Freeform 6"/>
          <p:cNvSpPr/>
          <p:nvPr/>
        </p:nvSpPr>
        <p:spPr>
          <a:xfrm>
            <a:off x="-1560220" y="1728186"/>
            <a:ext cx="4687320" cy="4687320"/>
          </a:xfrm>
          <a:custGeom>
            <a:avLst/>
            <a:gdLst/>
            <a:ahLst/>
            <a:cxnLst/>
            <a:rect l="l" t="t" r="r" b="b"/>
            <a:pathLst>
              <a:path w="4687320" h="4687320">
                <a:moveTo>
                  <a:pt x="0" y="0"/>
                </a:moveTo>
                <a:lnTo>
                  <a:pt x="4687320" y="0"/>
                </a:lnTo>
                <a:lnTo>
                  <a:pt x="4687320" y="4687319"/>
                </a:lnTo>
                <a:lnTo>
                  <a:pt x="0" y="4687319"/>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grpSp>
        <p:nvGrpSpPr>
          <p:cNvPr id="7" name="Group 7"/>
          <p:cNvGrpSpPr/>
          <p:nvPr/>
        </p:nvGrpSpPr>
        <p:grpSpPr>
          <a:xfrm>
            <a:off x="-728239" y="-2709105"/>
            <a:ext cx="8637895" cy="8637895"/>
            <a:chOff x="0" y="0"/>
            <a:chExt cx="812800" cy="812800"/>
          </a:xfrm>
        </p:grpSpPr>
        <p:sp>
          <p:nvSpPr>
            <p:cNvPr id="8" name="Freeform 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1C5739"/>
            </a:solidFill>
            <a:ln>
              <a:noFill/>
            </a:ln>
          </p:spPr>
        </p:sp>
        <p:sp>
          <p:nvSpPr>
            <p:cNvPr id="9" name="TextBox 9"/>
            <p:cNvSpPr txBox="1"/>
            <p:nvPr/>
          </p:nvSpPr>
          <p:spPr>
            <a:xfrm>
              <a:off x="76200" y="57150"/>
              <a:ext cx="660400" cy="679450"/>
            </a:xfrm>
            <a:prstGeom prst="rect">
              <a:avLst/>
            </a:prstGeom>
          </p:spPr>
          <p:txBody>
            <a:bodyPr lIns="50800" tIns="50800" rIns="50800" bIns="50800" rtlCol="0" anchor="ctr"/>
            <a:lstStyle/>
            <a:p>
              <a:pPr marL="0" lvl="0" indent="0" algn="ctr">
                <a:lnSpc>
                  <a:spcPts val="2860"/>
                </a:lnSpc>
                <a:spcBef>
                  <a:spcPct val="0"/>
                </a:spcBef>
              </a:pPr>
            </a:p>
          </p:txBody>
        </p:sp>
      </p:grpSp>
      <p:sp>
        <p:nvSpPr>
          <p:cNvPr id="36" name="Freeform 36"/>
          <p:cNvSpPr/>
          <p:nvPr/>
        </p:nvSpPr>
        <p:spPr>
          <a:xfrm>
            <a:off x="7980872" y="8798197"/>
            <a:ext cx="928806" cy="896720"/>
          </a:xfrm>
          <a:custGeom>
            <a:avLst/>
            <a:gdLst/>
            <a:ahLst/>
            <a:cxnLst/>
            <a:rect l="l" t="t" r="r" b="b"/>
            <a:pathLst>
              <a:path w="928806" h="896720">
                <a:moveTo>
                  <a:pt x="0" y="0"/>
                </a:moveTo>
                <a:lnTo>
                  <a:pt x="928806" y="0"/>
                </a:lnTo>
                <a:lnTo>
                  <a:pt x="928806" y="896719"/>
                </a:lnTo>
                <a:lnTo>
                  <a:pt x="0" y="89671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ID" dirty="0"/>
          </a:p>
        </p:txBody>
      </p:sp>
      <p:sp>
        <p:nvSpPr>
          <p:cNvPr id="38" name="TextBox 38"/>
          <p:cNvSpPr txBox="1"/>
          <p:nvPr/>
        </p:nvSpPr>
        <p:spPr>
          <a:xfrm>
            <a:off x="-601517" y="184148"/>
            <a:ext cx="9161699" cy="830997"/>
          </a:xfrm>
          <a:prstGeom prst="rect">
            <a:avLst/>
          </a:prstGeom>
        </p:spPr>
        <p:txBody>
          <a:bodyPr wrap="square" lIns="0" tIns="0" rIns="0" bIns="0" rtlCol="0" anchor="t">
            <a:spAutoFit/>
          </a:bodyPr>
          <a:lstStyle/>
          <a:p>
            <a:pPr lvl="0" algn="ctr">
              <a:defRPr/>
            </a:pPr>
            <a:r>
              <a:rPr lang="en-US" sz="5400" b="1" dirty="0">
                <a:ln w="12700">
                  <a:solidFill>
                    <a:srgbClr val="ED7D31"/>
                  </a:solidFill>
                  <a:prstDash val="solid"/>
                </a:ln>
                <a:solidFill>
                  <a:schemeClr val="bg1"/>
                </a:solidFill>
              </a:rPr>
              <a:t>VISI PEMKAB </a:t>
            </a:r>
            <a:r>
              <a:rPr lang="id-ID" sz="5400" b="1" dirty="0">
                <a:ln w="12700">
                  <a:solidFill>
                    <a:srgbClr val="ED7D31"/>
                  </a:solidFill>
                  <a:prstDash val="solid"/>
                </a:ln>
                <a:solidFill>
                  <a:schemeClr val="bg1"/>
                </a:solidFill>
              </a:rPr>
              <a:t>LAHAT</a:t>
            </a:r>
            <a:endParaRPr lang="en-US" sz="5400" b="1" dirty="0">
              <a:ln w="12700">
                <a:solidFill>
                  <a:srgbClr val="ED7D31"/>
                </a:solidFill>
                <a:prstDash val="solid"/>
              </a:ln>
              <a:solidFill>
                <a:schemeClr val="bg1"/>
              </a:solidFill>
            </a:endParaRPr>
          </a:p>
        </p:txBody>
      </p:sp>
      <p:grpSp>
        <p:nvGrpSpPr>
          <p:cNvPr id="48" name="Group 47"/>
          <p:cNvGrpSpPr/>
          <p:nvPr/>
        </p:nvGrpSpPr>
        <p:grpSpPr>
          <a:xfrm>
            <a:off x="9514971" y="980813"/>
            <a:ext cx="8343150" cy="1284151"/>
            <a:chOff x="9611689" y="949854"/>
            <a:chExt cx="7701016" cy="1930635"/>
          </a:xfrm>
        </p:grpSpPr>
        <p:grpSp>
          <p:nvGrpSpPr>
            <p:cNvPr id="10" name="Group 10"/>
            <p:cNvGrpSpPr/>
            <p:nvPr/>
          </p:nvGrpSpPr>
          <p:grpSpPr>
            <a:xfrm>
              <a:off x="10461653" y="949854"/>
              <a:ext cx="1140486" cy="1930635"/>
              <a:chOff x="0" y="0"/>
              <a:chExt cx="1451520" cy="2381040"/>
            </a:xfrm>
          </p:grpSpPr>
          <p:sp>
            <p:nvSpPr>
              <p:cNvPr id="11" name="Freeform 11"/>
              <p:cNvSpPr/>
              <p:nvPr/>
            </p:nvSpPr>
            <p:spPr>
              <a:xfrm>
                <a:off x="0" y="-19812"/>
                <a:ext cx="1474216" cy="2444877"/>
              </a:xfrm>
              <a:custGeom>
                <a:avLst/>
                <a:gdLst/>
                <a:ahLst/>
                <a:cxnLst/>
                <a:rect l="l" t="t" r="r" b="b"/>
                <a:pathLst>
                  <a:path w="1474216" h="2444877">
                    <a:moveTo>
                      <a:pt x="1394587" y="1366393"/>
                    </a:moveTo>
                    <a:lnTo>
                      <a:pt x="395351" y="2365883"/>
                    </a:lnTo>
                    <a:cubicBezTo>
                      <a:pt x="315849" y="2444877"/>
                      <a:pt x="186944" y="2444877"/>
                      <a:pt x="107315" y="2365883"/>
                    </a:cubicBezTo>
                    <a:lnTo>
                      <a:pt x="0" y="2258441"/>
                    </a:lnTo>
                    <a:lnTo>
                      <a:pt x="891286" y="1366393"/>
                    </a:lnTo>
                    <a:cubicBezTo>
                      <a:pt x="970788" y="1286891"/>
                      <a:pt x="970788" y="1157859"/>
                      <a:pt x="891286" y="1078357"/>
                    </a:cubicBezTo>
                    <a:lnTo>
                      <a:pt x="0" y="186944"/>
                    </a:lnTo>
                    <a:lnTo>
                      <a:pt x="107442" y="79502"/>
                    </a:lnTo>
                    <a:cubicBezTo>
                      <a:pt x="186944" y="0"/>
                      <a:pt x="315849" y="0"/>
                      <a:pt x="395478" y="79502"/>
                    </a:cubicBezTo>
                    <a:lnTo>
                      <a:pt x="1394714" y="1078357"/>
                    </a:lnTo>
                    <a:cubicBezTo>
                      <a:pt x="1474216" y="1157859"/>
                      <a:pt x="1474216" y="1286891"/>
                      <a:pt x="1394714" y="1366393"/>
                    </a:cubicBezTo>
                    <a:close/>
                  </a:path>
                </a:pathLst>
              </a:custGeom>
              <a:solidFill>
                <a:srgbClr val="1C5739"/>
              </a:solidFill>
            </p:spPr>
          </p:sp>
        </p:grpSp>
        <p:grpSp>
          <p:nvGrpSpPr>
            <p:cNvPr id="12" name="Group 12"/>
            <p:cNvGrpSpPr/>
            <p:nvPr/>
          </p:nvGrpSpPr>
          <p:grpSpPr>
            <a:xfrm>
              <a:off x="10653858" y="1555131"/>
              <a:ext cx="304933" cy="633756"/>
              <a:chOff x="0" y="0"/>
              <a:chExt cx="406080" cy="754560"/>
            </a:xfrm>
          </p:grpSpPr>
          <p:sp>
            <p:nvSpPr>
              <p:cNvPr id="13" name="Freeform 13"/>
              <p:cNvSpPr/>
              <p:nvPr/>
            </p:nvSpPr>
            <p:spPr>
              <a:xfrm>
                <a:off x="0" y="-32385"/>
                <a:ext cx="446659" cy="842137"/>
              </a:xfrm>
              <a:custGeom>
                <a:avLst/>
                <a:gdLst/>
                <a:ahLst/>
                <a:cxnLst/>
                <a:rect l="l" t="t" r="r" b="b"/>
                <a:pathLst>
                  <a:path w="446659" h="842137">
                    <a:moveTo>
                      <a:pt x="350393" y="246126"/>
                    </a:moveTo>
                    <a:lnTo>
                      <a:pt x="165354" y="60960"/>
                    </a:lnTo>
                    <a:cubicBezTo>
                      <a:pt x="104394" y="0"/>
                      <a:pt x="0" y="42926"/>
                      <a:pt x="0" y="129413"/>
                    </a:cubicBezTo>
                    <a:lnTo>
                      <a:pt x="0" y="712724"/>
                    </a:lnTo>
                    <a:cubicBezTo>
                      <a:pt x="0" y="799211"/>
                      <a:pt x="104394" y="842137"/>
                      <a:pt x="165354" y="781177"/>
                    </a:cubicBezTo>
                    <a:lnTo>
                      <a:pt x="350393" y="596138"/>
                    </a:lnTo>
                    <a:cubicBezTo>
                      <a:pt x="446659" y="499237"/>
                      <a:pt x="446659" y="342519"/>
                      <a:pt x="350393" y="246126"/>
                    </a:cubicBezTo>
                    <a:close/>
                  </a:path>
                </a:pathLst>
              </a:custGeom>
              <a:solidFill>
                <a:srgbClr val="1C5739"/>
              </a:solidFill>
            </p:spPr>
          </p:sp>
        </p:grpSp>
        <p:grpSp>
          <p:nvGrpSpPr>
            <p:cNvPr id="14" name="Group 14"/>
            <p:cNvGrpSpPr/>
            <p:nvPr/>
          </p:nvGrpSpPr>
          <p:grpSpPr>
            <a:xfrm>
              <a:off x="10860183" y="1047411"/>
              <a:ext cx="6452522" cy="1691680"/>
              <a:chOff x="0" y="0"/>
              <a:chExt cx="7374240" cy="1916640"/>
            </a:xfrm>
          </p:grpSpPr>
          <p:sp>
            <p:nvSpPr>
              <p:cNvPr id="15" name="Freeform 15"/>
              <p:cNvSpPr/>
              <p:nvPr/>
            </p:nvSpPr>
            <p:spPr>
              <a:xfrm>
                <a:off x="0" y="0"/>
                <a:ext cx="7431151" cy="1963166"/>
              </a:xfrm>
              <a:custGeom>
                <a:avLst/>
                <a:gdLst/>
                <a:ahLst/>
                <a:cxnLst/>
                <a:rect l="l" t="t" r="r" b="b"/>
                <a:pathLst>
                  <a:path w="7431151" h="1963166">
                    <a:moveTo>
                      <a:pt x="6464935" y="0"/>
                    </a:moveTo>
                    <a:lnTo>
                      <a:pt x="0" y="0"/>
                    </a:lnTo>
                    <a:lnTo>
                      <a:pt x="837819" y="837565"/>
                    </a:lnTo>
                    <a:cubicBezTo>
                      <a:pt x="877316" y="877062"/>
                      <a:pt x="897636" y="929386"/>
                      <a:pt x="897636" y="981583"/>
                    </a:cubicBezTo>
                    <a:cubicBezTo>
                      <a:pt x="897636" y="1033780"/>
                      <a:pt x="877951" y="1085596"/>
                      <a:pt x="837819" y="1125601"/>
                    </a:cubicBezTo>
                    <a:lnTo>
                      <a:pt x="635" y="1963166"/>
                    </a:lnTo>
                    <a:lnTo>
                      <a:pt x="6464427" y="1963166"/>
                    </a:lnTo>
                    <a:lnTo>
                      <a:pt x="7431151" y="981583"/>
                    </a:lnTo>
                    <a:lnTo>
                      <a:pt x="6464935" y="0"/>
                    </a:lnTo>
                    <a:close/>
                  </a:path>
                </a:pathLst>
              </a:custGeom>
              <a:solidFill>
                <a:srgbClr val="1C5739"/>
              </a:solidFill>
            </p:spPr>
          </p:sp>
        </p:grpSp>
        <p:sp>
          <p:nvSpPr>
            <p:cNvPr id="35" name="Freeform 35"/>
            <p:cNvSpPr/>
            <p:nvPr/>
          </p:nvSpPr>
          <p:spPr>
            <a:xfrm>
              <a:off x="11761937" y="1405977"/>
              <a:ext cx="784120" cy="906190"/>
            </a:xfrm>
            <a:custGeom>
              <a:avLst/>
              <a:gdLst/>
              <a:ahLst/>
              <a:cxnLst/>
              <a:rect l="l" t="t" r="r" b="b"/>
              <a:pathLst>
                <a:path w="976021" h="1071481">
                  <a:moveTo>
                    <a:pt x="0" y="0"/>
                  </a:moveTo>
                  <a:lnTo>
                    <a:pt x="976021" y="0"/>
                  </a:lnTo>
                  <a:lnTo>
                    <a:pt x="976021" y="1071480"/>
                  </a:lnTo>
                  <a:lnTo>
                    <a:pt x="0" y="107148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0" name="TextBox 40"/>
            <p:cNvSpPr txBox="1"/>
            <p:nvPr/>
          </p:nvSpPr>
          <p:spPr>
            <a:xfrm>
              <a:off x="9611689" y="1564931"/>
              <a:ext cx="916748" cy="769441"/>
            </a:xfrm>
            <a:prstGeom prst="rect">
              <a:avLst/>
            </a:prstGeom>
          </p:spPr>
          <p:txBody>
            <a:bodyPr wrap="square" lIns="0" tIns="0" rIns="0" bIns="0" rtlCol="0" anchor="t">
              <a:spAutoFit/>
            </a:bodyPr>
            <a:lstStyle/>
            <a:p>
              <a:pPr marL="0" lvl="0" indent="0" algn="ctr">
                <a:lnSpc>
                  <a:spcPts val="6045"/>
                </a:lnSpc>
                <a:spcBef>
                  <a:spcPct val="0"/>
                </a:spcBef>
              </a:pPr>
              <a:r>
                <a:rPr lang="en-US" sz="4380" spc="429" dirty="0">
                  <a:solidFill>
                    <a:srgbClr val="231F20"/>
                  </a:solidFill>
                  <a:latin typeface="Codec Pro ExtraBold" panose="00000700000000000000"/>
                </a:rPr>
                <a:t>01</a:t>
              </a:r>
              <a:endParaRPr lang="en-US" sz="4380" spc="429" dirty="0">
                <a:solidFill>
                  <a:srgbClr val="231F20"/>
                </a:solidFill>
                <a:latin typeface="Codec Pro ExtraBold" panose="00000700000000000000"/>
              </a:endParaRPr>
            </a:p>
          </p:txBody>
        </p:sp>
        <p:sp>
          <p:nvSpPr>
            <p:cNvPr id="39" name="TextBox 39"/>
            <p:cNvSpPr txBox="1"/>
            <p:nvPr/>
          </p:nvSpPr>
          <p:spPr>
            <a:xfrm>
              <a:off x="12585833" y="1037797"/>
              <a:ext cx="4092318" cy="1665798"/>
            </a:xfrm>
            <a:prstGeom prst="rect">
              <a:avLst/>
            </a:prstGeom>
          </p:spPr>
          <p:txBody>
            <a:bodyPr wrap="square" lIns="0" tIns="0" rIns="0" bIns="0" rtlCol="0" anchor="t">
              <a:spAutoFit/>
            </a:bodyPr>
            <a:lstStyle/>
            <a:p>
              <a:r>
                <a:rPr lang="id-ID" sz="2400" dirty="0">
                  <a:solidFill>
                    <a:schemeClr val="bg1"/>
                  </a:solidFill>
                </a:rPr>
                <a:t>Mewujudkan Infrastruktur dasar yang memadai guna membuka kawasan sentra – sentra produksi</a:t>
              </a:r>
              <a:endParaRPr lang="id-ID" sz="2400" dirty="0">
                <a:solidFill>
                  <a:schemeClr val="bg1"/>
                </a:solidFill>
              </a:endParaRPr>
            </a:p>
          </p:txBody>
        </p:sp>
      </p:grpSp>
      <p:grpSp>
        <p:nvGrpSpPr>
          <p:cNvPr id="50" name="Group 49"/>
          <p:cNvGrpSpPr/>
          <p:nvPr/>
        </p:nvGrpSpPr>
        <p:grpSpPr>
          <a:xfrm>
            <a:off x="8022412" y="2250029"/>
            <a:ext cx="10148435" cy="1333178"/>
            <a:chOff x="9830486" y="2816121"/>
            <a:chExt cx="8198622" cy="1910409"/>
          </a:xfrm>
        </p:grpSpPr>
        <p:grpSp>
          <p:nvGrpSpPr>
            <p:cNvPr id="16" name="Group 16"/>
            <p:cNvGrpSpPr/>
            <p:nvPr/>
          </p:nvGrpSpPr>
          <p:grpSpPr>
            <a:xfrm>
              <a:off x="15838907" y="2816121"/>
              <a:ext cx="1165193" cy="1910409"/>
              <a:chOff x="0" y="0"/>
              <a:chExt cx="1452240" cy="2381040"/>
            </a:xfrm>
            <a:solidFill>
              <a:srgbClr val="92D050"/>
            </a:solidFill>
          </p:grpSpPr>
          <p:sp>
            <p:nvSpPr>
              <p:cNvPr id="17" name="Freeform 17"/>
              <p:cNvSpPr/>
              <p:nvPr/>
            </p:nvSpPr>
            <p:spPr>
              <a:xfrm>
                <a:off x="-19685" y="-19812"/>
                <a:ext cx="1474216" cy="2444877"/>
              </a:xfrm>
              <a:custGeom>
                <a:avLst/>
                <a:gdLst/>
                <a:ahLst/>
                <a:cxnLst/>
                <a:rect l="l" t="t" r="r" b="b"/>
                <a:pathLst>
                  <a:path w="1474216" h="2444877">
                    <a:moveTo>
                      <a:pt x="78994" y="1078484"/>
                    </a:moveTo>
                    <a:lnTo>
                      <a:pt x="1078611" y="78994"/>
                    </a:lnTo>
                    <a:cubicBezTo>
                      <a:pt x="1158240" y="0"/>
                      <a:pt x="1287145" y="0"/>
                      <a:pt x="1366774" y="78994"/>
                    </a:cubicBezTo>
                    <a:lnTo>
                      <a:pt x="1474216" y="186436"/>
                    </a:lnTo>
                    <a:lnTo>
                      <a:pt x="582549" y="1078484"/>
                    </a:lnTo>
                    <a:cubicBezTo>
                      <a:pt x="502920" y="1157986"/>
                      <a:pt x="502920" y="1287018"/>
                      <a:pt x="582549" y="1366520"/>
                    </a:cubicBezTo>
                    <a:lnTo>
                      <a:pt x="1474216" y="2257933"/>
                    </a:lnTo>
                    <a:lnTo>
                      <a:pt x="1366774" y="2365375"/>
                    </a:lnTo>
                    <a:cubicBezTo>
                      <a:pt x="1287145" y="2444877"/>
                      <a:pt x="1158240" y="2444877"/>
                      <a:pt x="1078611" y="2365375"/>
                    </a:cubicBezTo>
                    <a:lnTo>
                      <a:pt x="78994" y="1366012"/>
                    </a:lnTo>
                    <a:cubicBezTo>
                      <a:pt x="0" y="1286510"/>
                      <a:pt x="0" y="1158113"/>
                      <a:pt x="78994" y="1078484"/>
                    </a:cubicBezTo>
                    <a:close/>
                  </a:path>
                </a:pathLst>
              </a:custGeom>
              <a:grpFill/>
            </p:spPr>
          </p:sp>
        </p:grpSp>
        <p:grpSp>
          <p:nvGrpSpPr>
            <p:cNvPr id="18" name="Group 18"/>
            <p:cNvGrpSpPr/>
            <p:nvPr/>
          </p:nvGrpSpPr>
          <p:grpSpPr>
            <a:xfrm>
              <a:off x="16538704" y="3434985"/>
              <a:ext cx="325815" cy="605415"/>
              <a:chOff x="0" y="0"/>
              <a:chExt cx="406080" cy="754560"/>
            </a:xfrm>
            <a:solidFill>
              <a:srgbClr val="92D050"/>
            </a:solidFill>
          </p:grpSpPr>
          <p:sp>
            <p:nvSpPr>
              <p:cNvPr id="19" name="Freeform 19"/>
              <p:cNvSpPr/>
              <p:nvPr/>
            </p:nvSpPr>
            <p:spPr>
              <a:xfrm>
                <a:off x="-24257" y="-32385"/>
                <a:ext cx="447294" cy="842264"/>
              </a:xfrm>
              <a:custGeom>
                <a:avLst/>
                <a:gdLst/>
                <a:ahLst/>
                <a:cxnLst/>
                <a:rect l="l" t="t" r="r" b="b"/>
                <a:pathLst>
                  <a:path w="447294" h="842264">
                    <a:moveTo>
                      <a:pt x="96901" y="596138"/>
                    </a:moveTo>
                    <a:lnTo>
                      <a:pt x="281940" y="781304"/>
                    </a:lnTo>
                    <a:cubicBezTo>
                      <a:pt x="342900" y="842264"/>
                      <a:pt x="447294" y="799338"/>
                      <a:pt x="447294" y="712851"/>
                    </a:cubicBezTo>
                    <a:lnTo>
                      <a:pt x="447294" y="129413"/>
                    </a:lnTo>
                    <a:cubicBezTo>
                      <a:pt x="447294" y="42926"/>
                      <a:pt x="342900" y="0"/>
                      <a:pt x="281940" y="60960"/>
                    </a:cubicBezTo>
                    <a:lnTo>
                      <a:pt x="96901" y="246126"/>
                    </a:lnTo>
                    <a:cubicBezTo>
                      <a:pt x="0" y="343027"/>
                      <a:pt x="0" y="499237"/>
                      <a:pt x="96901" y="596138"/>
                    </a:cubicBezTo>
                    <a:close/>
                  </a:path>
                </a:pathLst>
              </a:custGeom>
              <a:grpFill/>
            </p:spPr>
          </p:sp>
        </p:grpSp>
        <p:grpSp>
          <p:nvGrpSpPr>
            <p:cNvPr id="20" name="Group 20"/>
            <p:cNvGrpSpPr/>
            <p:nvPr/>
          </p:nvGrpSpPr>
          <p:grpSpPr>
            <a:xfrm>
              <a:off x="9830486" y="2903237"/>
              <a:ext cx="6787438" cy="1754659"/>
              <a:chOff x="0" y="0"/>
              <a:chExt cx="7434580" cy="1963165"/>
            </a:xfrm>
            <a:solidFill>
              <a:srgbClr val="92D050"/>
            </a:solidFill>
          </p:grpSpPr>
          <p:sp>
            <p:nvSpPr>
              <p:cNvPr id="21" name="Freeform 21"/>
              <p:cNvSpPr/>
              <p:nvPr/>
            </p:nvSpPr>
            <p:spPr>
              <a:xfrm>
                <a:off x="0" y="0"/>
                <a:ext cx="7434580" cy="1963165"/>
              </a:xfrm>
              <a:custGeom>
                <a:avLst/>
                <a:gdLst/>
                <a:ahLst/>
                <a:cxnLst/>
                <a:rect l="l" t="t" r="r" b="b"/>
                <a:pathLst>
                  <a:path w="7434580" h="1963166">
                    <a:moveTo>
                      <a:pt x="967105" y="1963166"/>
                    </a:moveTo>
                    <a:lnTo>
                      <a:pt x="7434580" y="1963166"/>
                    </a:lnTo>
                    <a:lnTo>
                      <a:pt x="6596380" y="1125601"/>
                    </a:lnTo>
                    <a:cubicBezTo>
                      <a:pt x="6556883" y="1086104"/>
                      <a:pt x="6536563" y="1033780"/>
                      <a:pt x="6536563" y="981583"/>
                    </a:cubicBezTo>
                    <a:cubicBezTo>
                      <a:pt x="6536563" y="929386"/>
                      <a:pt x="6556375" y="877570"/>
                      <a:pt x="6596380" y="837565"/>
                    </a:cubicBezTo>
                    <a:lnTo>
                      <a:pt x="7434072" y="0"/>
                    </a:lnTo>
                    <a:lnTo>
                      <a:pt x="967105" y="0"/>
                    </a:lnTo>
                    <a:lnTo>
                      <a:pt x="0" y="980948"/>
                    </a:lnTo>
                    <a:lnTo>
                      <a:pt x="967105" y="1963039"/>
                    </a:lnTo>
                    <a:close/>
                  </a:path>
                </a:pathLst>
              </a:custGeom>
              <a:grpFill/>
            </p:spPr>
          </p:sp>
        </p:grpSp>
        <p:sp>
          <p:nvSpPr>
            <p:cNvPr id="22" name="Freeform 22"/>
            <p:cNvSpPr/>
            <p:nvPr/>
          </p:nvSpPr>
          <p:spPr>
            <a:xfrm>
              <a:off x="14957439" y="3301772"/>
              <a:ext cx="847584" cy="1009028"/>
            </a:xfrm>
            <a:custGeom>
              <a:avLst/>
              <a:gdLst/>
              <a:ahLst/>
              <a:cxnLst/>
              <a:rect l="l" t="t" r="r" b="b"/>
              <a:pathLst>
                <a:path w="847584" h="1009028">
                  <a:moveTo>
                    <a:pt x="0" y="0"/>
                  </a:moveTo>
                  <a:lnTo>
                    <a:pt x="847584" y="0"/>
                  </a:lnTo>
                  <a:lnTo>
                    <a:pt x="847584" y="1009028"/>
                  </a:lnTo>
                  <a:lnTo>
                    <a:pt x="0" y="100902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1" name="TextBox 41"/>
            <p:cNvSpPr txBox="1"/>
            <p:nvPr/>
          </p:nvSpPr>
          <p:spPr>
            <a:xfrm>
              <a:off x="17049577" y="3253386"/>
              <a:ext cx="979531" cy="799238"/>
            </a:xfrm>
            <a:prstGeom prst="rect">
              <a:avLst/>
            </a:prstGeom>
          </p:spPr>
          <p:txBody>
            <a:bodyPr lIns="0" tIns="0" rIns="0" bIns="0" rtlCol="0" anchor="t">
              <a:spAutoFit/>
            </a:bodyPr>
            <a:lstStyle/>
            <a:p>
              <a:pPr marL="0" lvl="0" indent="0" algn="ctr">
                <a:lnSpc>
                  <a:spcPts val="6045"/>
                </a:lnSpc>
                <a:spcBef>
                  <a:spcPct val="0"/>
                </a:spcBef>
              </a:pPr>
              <a:r>
                <a:rPr lang="en-US" sz="4380" spc="429" dirty="0">
                  <a:solidFill>
                    <a:srgbClr val="231F20"/>
                  </a:solidFill>
                  <a:latin typeface="Codec Pro ExtraBold" panose="00000700000000000000"/>
                </a:rPr>
                <a:t>02</a:t>
              </a:r>
              <a:endParaRPr lang="en-US" sz="4380" spc="429" dirty="0">
                <a:solidFill>
                  <a:srgbClr val="231F20"/>
                </a:solidFill>
                <a:latin typeface="Codec Pro ExtraBold" panose="00000700000000000000"/>
              </a:endParaRPr>
            </a:p>
          </p:txBody>
        </p:sp>
        <p:sp>
          <p:nvSpPr>
            <p:cNvPr id="45" name="TextBox 45"/>
            <p:cNvSpPr txBox="1"/>
            <p:nvPr/>
          </p:nvSpPr>
          <p:spPr>
            <a:xfrm>
              <a:off x="10677644" y="3041220"/>
              <a:ext cx="5054663" cy="1587729"/>
            </a:xfrm>
            <a:prstGeom prst="rect">
              <a:avLst/>
            </a:prstGeom>
          </p:spPr>
          <p:txBody>
            <a:bodyPr wrap="square" lIns="0" tIns="0" rIns="0" bIns="0" rtlCol="0" anchor="t">
              <a:spAutoFit/>
            </a:bodyPr>
            <a:lstStyle/>
            <a:p>
              <a:r>
                <a:rPr lang="id-ID" sz="2400" dirty="0"/>
                <a:t>Meningkatkan kualitas sumber daya manusia masyarakat melalui peningkatan penguasaan dan pemanfaatan ilmu pengetahuan dan teknologi</a:t>
              </a:r>
              <a:endParaRPr lang="id-ID" sz="2400" dirty="0"/>
            </a:p>
          </p:txBody>
        </p:sp>
      </p:grpSp>
      <p:grpSp>
        <p:nvGrpSpPr>
          <p:cNvPr id="62" name="Group 61"/>
          <p:cNvGrpSpPr/>
          <p:nvPr/>
        </p:nvGrpSpPr>
        <p:grpSpPr>
          <a:xfrm>
            <a:off x="8560182" y="4907341"/>
            <a:ext cx="8709369" cy="1621816"/>
            <a:chOff x="8659530" y="6616815"/>
            <a:chExt cx="8276625" cy="1864806"/>
          </a:xfrm>
        </p:grpSpPr>
        <p:grpSp>
          <p:nvGrpSpPr>
            <p:cNvPr id="29" name="Group 29"/>
            <p:cNvGrpSpPr/>
            <p:nvPr/>
          </p:nvGrpSpPr>
          <p:grpSpPr>
            <a:xfrm>
              <a:off x="14833761" y="6616815"/>
              <a:ext cx="1231343" cy="1754661"/>
              <a:chOff x="0" y="0"/>
              <a:chExt cx="1452240" cy="2381040"/>
            </a:xfrm>
          </p:grpSpPr>
          <p:sp>
            <p:nvSpPr>
              <p:cNvPr id="30" name="Freeform 30"/>
              <p:cNvSpPr/>
              <p:nvPr/>
            </p:nvSpPr>
            <p:spPr>
              <a:xfrm>
                <a:off x="-19685" y="-19812"/>
                <a:ext cx="1474216" cy="2444877"/>
              </a:xfrm>
              <a:custGeom>
                <a:avLst/>
                <a:gdLst/>
                <a:ahLst/>
                <a:cxnLst/>
                <a:rect l="l" t="t" r="r" b="b"/>
                <a:pathLst>
                  <a:path w="1474216" h="2444877">
                    <a:moveTo>
                      <a:pt x="78994" y="1078484"/>
                    </a:moveTo>
                    <a:lnTo>
                      <a:pt x="1078611" y="78994"/>
                    </a:lnTo>
                    <a:cubicBezTo>
                      <a:pt x="1158240" y="0"/>
                      <a:pt x="1287145" y="0"/>
                      <a:pt x="1366774" y="78994"/>
                    </a:cubicBezTo>
                    <a:lnTo>
                      <a:pt x="1474216" y="186436"/>
                    </a:lnTo>
                    <a:lnTo>
                      <a:pt x="582549" y="1078484"/>
                    </a:lnTo>
                    <a:cubicBezTo>
                      <a:pt x="502920" y="1157986"/>
                      <a:pt x="502920" y="1287018"/>
                      <a:pt x="582549" y="1366520"/>
                    </a:cubicBezTo>
                    <a:lnTo>
                      <a:pt x="1474216" y="2257933"/>
                    </a:lnTo>
                    <a:lnTo>
                      <a:pt x="1366774" y="2365375"/>
                    </a:lnTo>
                    <a:cubicBezTo>
                      <a:pt x="1287145" y="2444877"/>
                      <a:pt x="1158240" y="2444877"/>
                      <a:pt x="1078611" y="2365375"/>
                    </a:cubicBezTo>
                    <a:lnTo>
                      <a:pt x="78994" y="1366012"/>
                    </a:lnTo>
                    <a:cubicBezTo>
                      <a:pt x="0" y="1286510"/>
                      <a:pt x="0" y="1158113"/>
                      <a:pt x="78994" y="1078484"/>
                    </a:cubicBezTo>
                    <a:close/>
                  </a:path>
                </a:pathLst>
              </a:custGeom>
              <a:solidFill>
                <a:srgbClr val="397D5A"/>
              </a:solidFill>
            </p:spPr>
          </p:sp>
        </p:grpSp>
        <p:grpSp>
          <p:nvGrpSpPr>
            <p:cNvPr id="31" name="Group 31"/>
            <p:cNvGrpSpPr/>
            <p:nvPr/>
          </p:nvGrpSpPr>
          <p:grpSpPr>
            <a:xfrm>
              <a:off x="15484501" y="7191438"/>
              <a:ext cx="325815" cy="605415"/>
              <a:chOff x="0" y="0"/>
              <a:chExt cx="406080" cy="754560"/>
            </a:xfrm>
          </p:grpSpPr>
          <p:sp>
            <p:nvSpPr>
              <p:cNvPr id="32" name="Freeform 32"/>
              <p:cNvSpPr/>
              <p:nvPr/>
            </p:nvSpPr>
            <p:spPr>
              <a:xfrm>
                <a:off x="-24257" y="-32385"/>
                <a:ext cx="447294" cy="842264"/>
              </a:xfrm>
              <a:custGeom>
                <a:avLst/>
                <a:gdLst/>
                <a:ahLst/>
                <a:cxnLst/>
                <a:rect l="l" t="t" r="r" b="b"/>
                <a:pathLst>
                  <a:path w="447294" h="842264">
                    <a:moveTo>
                      <a:pt x="96901" y="596138"/>
                    </a:moveTo>
                    <a:lnTo>
                      <a:pt x="281940" y="781304"/>
                    </a:lnTo>
                    <a:cubicBezTo>
                      <a:pt x="342900" y="842264"/>
                      <a:pt x="447294" y="799338"/>
                      <a:pt x="447294" y="712851"/>
                    </a:cubicBezTo>
                    <a:lnTo>
                      <a:pt x="447294" y="129413"/>
                    </a:lnTo>
                    <a:cubicBezTo>
                      <a:pt x="447294" y="42926"/>
                      <a:pt x="342900" y="0"/>
                      <a:pt x="281940" y="60960"/>
                    </a:cubicBezTo>
                    <a:lnTo>
                      <a:pt x="96901" y="246126"/>
                    </a:lnTo>
                    <a:cubicBezTo>
                      <a:pt x="0" y="343027"/>
                      <a:pt x="0" y="499237"/>
                      <a:pt x="96901" y="596138"/>
                    </a:cubicBezTo>
                    <a:close/>
                  </a:path>
                </a:pathLst>
              </a:custGeom>
              <a:solidFill>
                <a:srgbClr val="397D5A"/>
              </a:solidFill>
            </p:spPr>
          </p:sp>
        </p:grpSp>
        <p:grpSp>
          <p:nvGrpSpPr>
            <p:cNvPr id="33" name="Group 33"/>
            <p:cNvGrpSpPr/>
            <p:nvPr/>
          </p:nvGrpSpPr>
          <p:grpSpPr>
            <a:xfrm>
              <a:off x="8659530" y="6706581"/>
              <a:ext cx="6947625" cy="1537801"/>
              <a:chOff x="0" y="0"/>
              <a:chExt cx="7377120" cy="1916640"/>
            </a:xfrm>
          </p:grpSpPr>
          <p:sp>
            <p:nvSpPr>
              <p:cNvPr id="34" name="Freeform 34"/>
              <p:cNvSpPr/>
              <p:nvPr/>
            </p:nvSpPr>
            <p:spPr>
              <a:xfrm>
                <a:off x="0" y="0"/>
                <a:ext cx="7434580" cy="1963166"/>
              </a:xfrm>
              <a:custGeom>
                <a:avLst/>
                <a:gdLst/>
                <a:ahLst/>
                <a:cxnLst/>
                <a:rect l="l" t="t" r="r" b="b"/>
                <a:pathLst>
                  <a:path w="7434580" h="1963166">
                    <a:moveTo>
                      <a:pt x="967105" y="1963166"/>
                    </a:moveTo>
                    <a:lnTo>
                      <a:pt x="7434580" y="1963166"/>
                    </a:lnTo>
                    <a:lnTo>
                      <a:pt x="6596380" y="1125601"/>
                    </a:lnTo>
                    <a:cubicBezTo>
                      <a:pt x="6556883" y="1086104"/>
                      <a:pt x="6536563" y="1033780"/>
                      <a:pt x="6536563" y="981583"/>
                    </a:cubicBezTo>
                    <a:cubicBezTo>
                      <a:pt x="6536563" y="929386"/>
                      <a:pt x="6556375" y="877570"/>
                      <a:pt x="6596380" y="837565"/>
                    </a:cubicBezTo>
                    <a:lnTo>
                      <a:pt x="7434072" y="0"/>
                    </a:lnTo>
                    <a:lnTo>
                      <a:pt x="967105" y="0"/>
                    </a:lnTo>
                    <a:lnTo>
                      <a:pt x="0" y="980948"/>
                    </a:lnTo>
                    <a:lnTo>
                      <a:pt x="967105" y="1963039"/>
                    </a:lnTo>
                    <a:close/>
                  </a:path>
                </a:pathLst>
              </a:custGeom>
              <a:solidFill>
                <a:srgbClr val="397D5A"/>
              </a:solidFill>
            </p:spPr>
          </p:sp>
        </p:grpSp>
        <p:sp>
          <p:nvSpPr>
            <p:cNvPr id="37" name="Freeform 37"/>
            <p:cNvSpPr/>
            <p:nvPr/>
          </p:nvSpPr>
          <p:spPr>
            <a:xfrm>
              <a:off x="13976405" y="7014189"/>
              <a:ext cx="877197" cy="877197"/>
            </a:xfrm>
            <a:custGeom>
              <a:avLst/>
              <a:gdLst/>
              <a:ahLst/>
              <a:cxnLst/>
              <a:rect l="l" t="t" r="r" b="b"/>
              <a:pathLst>
                <a:path w="877197" h="877197">
                  <a:moveTo>
                    <a:pt x="0" y="0"/>
                  </a:moveTo>
                  <a:lnTo>
                    <a:pt x="877197" y="0"/>
                  </a:lnTo>
                  <a:lnTo>
                    <a:pt x="877197" y="877197"/>
                  </a:lnTo>
                  <a:lnTo>
                    <a:pt x="0" y="87719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44" name="TextBox 44"/>
            <p:cNvSpPr txBox="1"/>
            <p:nvPr/>
          </p:nvSpPr>
          <p:spPr>
            <a:xfrm>
              <a:off x="15956624" y="7094527"/>
              <a:ext cx="979531" cy="799238"/>
            </a:xfrm>
            <a:prstGeom prst="rect">
              <a:avLst/>
            </a:prstGeom>
          </p:spPr>
          <p:txBody>
            <a:bodyPr lIns="0" tIns="0" rIns="0" bIns="0" rtlCol="0" anchor="t">
              <a:spAutoFit/>
            </a:bodyPr>
            <a:lstStyle/>
            <a:p>
              <a:pPr marL="0" lvl="0" indent="0" algn="ctr">
                <a:lnSpc>
                  <a:spcPts val="6045"/>
                </a:lnSpc>
                <a:spcBef>
                  <a:spcPct val="0"/>
                </a:spcBef>
              </a:pPr>
              <a:r>
                <a:rPr lang="en-US" sz="4380" spc="429" dirty="0">
                  <a:solidFill>
                    <a:srgbClr val="231F20"/>
                  </a:solidFill>
                  <a:latin typeface="Codec Pro ExtraBold" panose="00000700000000000000"/>
                </a:rPr>
                <a:t>04</a:t>
              </a:r>
              <a:endParaRPr lang="en-US" sz="4380" spc="429" dirty="0">
                <a:solidFill>
                  <a:srgbClr val="231F20"/>
                </a:solidFill>
                <a:latin typeface="Codec Pro ExtraBold" panose="00000700000000000000"/>
              </a:endParaRPr>
            </a:p>
          </p:txBody>
        </p:sp>
        <p:sp>
          <p:nvSpPr>
            <p:cNvPr id="46" name="TextBox 46"/>
            <p:cNvSpPr txBox="1"/>
            <p:nvPr/>
          </p:nvSpPr>
          <p:spPr>
            <a:xfrm>
              <a:off x="9629920" y="6782951"/>
              <a:ext cx="4766817" cy="1698670"/>
            </a:xfrm>
            <a:prstGeom prst="rect">
              <a:avLst/>
            </a:prstGeom>
          </p:spPr>
          <p:txBody>
            <a:bodyPr wrap="square" lIns="0" tIns="0" rIns="0" bIns="0" rtlCol="0" anchor="t">
              <a:spAutoFit/>
            </a:bodyPr>
            <a:lstStyle/>
            <a:p>
              <a:r>
                <a:rPr lang="id-ID" sz="2400" dirty="0">
                  <a:solidFill>
                    <a:schemeClr val="bg1"/>
                  </a:solidFill>
                </a:rPr>
                <a:t>Meningkatkan kemandirian ekonomi</a:t>
              </a:r>
              <a:endParaRPr lang="id-ID" sz="2400" dirty="0">
                <a:solidFill>
                  <a:schemeClr val="bg1"/>
                </a:solidFill>
              </a:endParaRPr>
            </a:p>
            <a:p>
              <a:r>
                <a:rPr lang="id-ID" sz="2400" dirty="0">
                  <a:solidFill>
                    <a:schemeClr val="bg1"/>
                  </a:solidFill>
                </a:rPr>
                <a:t>Kerakyatan berbasis agribisnis yang sesuai dengan potensi lokal</a:t>
              </a:r>
              <a:endParaRPr lang="id-ID" sz="2400" dirty="0">
                <a:solidFill>
                  <a:schemeClr val="bg1"/>
                </a:solidFill>
              </a:endParaRPr>
            </a:p>
            <a:p>
              <a:pPr lvl="0"/>
              <a:endParaRPr lang="id-ID" sz="2400" b="1" dirty="0">
                <a:solidFill>
                  <a:schemeClr val="bg1"/>
                </a:solidFill>
                <a:latin typeface="Arial" panose="020B0604020202020204" pitchFamily="34" charset="0"/>
                <a:cs typeface="Arial" panose="020B0604020202020204" pitchFamily="34" charset="0"/>
              </a:endParaRPr>
            </a:p>
          </p:txBody>
        </p:sp>
      </p:grpSp>
      <p:sp>
        <p:nvSpPr>
          <p:cNvPr id="47" name="TextBox 47"/>
          <p:cNvSpPr txBox="1"/>
          <p:nvPr/>
        </p:nvSpPr>
        <p:spPr>
          <a:xfrm>
            <a:off x="181301" y="1591351"/>
            <a:ext cx="7225090" cy="1477328"/>
          </a:xfrm>
          <a:prstGeom prst="rect">
            <a:avLst/>
          </a:prstGeom>
        </p:spPr>
        <p:txBody>
          <a:bodyPr wrap="square" lIns="0" tIns="0" rIns="0" bIns="0" rtlCol="0" anchor="t">
            <a:spAutoFit/>
          </a:bodyPr>
          <a:lstStyle/>
          <a:p>
            <a:r>
              <a:rPr lang="id-ID" sz="3200" i="1" dirty="0">
                <a:solidFill>
                  <a:schemeClr val="bg1"/>
                </a:solidFill>
                <a:latin typeface="Arial" panose="020B0604020202020204" pitchFamily="34" charset="0"/>
                <a:cs typeface="Arial" panose="020B0604020202020204" pitchFamily="34" charset="0"/>
              </a:rPr>
              <a:t>Terwujudnya Ekonomi Kerakyatan yang Mandiri Berbasis Agribisnis Menuju</a:t>
            </a:r>
            <a:endParaRPr lang="id-ID" sz="3200" i="1" dirty="0">
              <a:solidFill>
                <a:schemeClr val="bg1"/>
              </a:solidFill>
              <a:latin typeface="Arial" panose="020B0604020202020204" pitchFamily="34" charset="0"/>
              <a:cs typeface="Arial" panose="020B0604020202020204" pitchFamily="34" charset="0"/>
            </a:endParaRPr>
          </a:p>
          <a:p>
            <a:r>
              <a:rPr lang="id-ID" sz="3200" i="1" dirty="0">
                <a:solidFill>
                  <a:schemeClr val="bg1"/>
                </a:solidFill>
                <a:latin typeface="Arial" panose="020B0604020202020204" pitchFamily="34" charset="0"/>
                <a:cs typeface="Arial" panose="020B0604020202020204" pitchFamily="34" charset="0"/>
              </a:rPr>
              <a:t>Masyarakat Sejahtera</a:t>
            </a:r>
            <a:endParaRPr lang="id-ID" sz="3200" i="1" dirty="0">
              <a:solidFill>
                <a:schemeClr val="bg1"/>
              </a:solidFill>
              <a:latin typeface="Arial" panose="020B0604020202020204" pitchFamily="34" charset="0"/>
              <a:cs typeface="Arial" panose="020B0604020202020204" pitchFamily="34" charset="0"/>
            </a:endParaRPr>
          </a:p>
        </p:txBody>
      </p:sp>
      <p:sp>
        <p:nvSpPr>
          <p:cNvPr id="49" name="Rectangle 48"/>
          <p:cNvSpPr/>
          <p:nvPr/>
        </p:nvSpPr>
        <p:spPr>
          <a:xfrm>
            <a:off x="10203126" y="109834"/>
            <a:ext cx="6159443"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solidFill>
                  <a:schemeClr val="accent3"/>
                </a:solidFill>
                <a:effectLst/>
              </a:rPr>
              <a:t>MISI PEMKAB </a:t>
            </a:r>
            <a:r>
              <a:rPr lang="id-ID" sz="5400" b="1" cap="none" spc="0" dirty="0">
                <a:solidFill>
                  <a:schemeClr val="accent3"/>
                </a:solidFill>
                <a:effectLst/>
              </a:rPr>
              <a:t>LAHAT</a:t>
            </a:r>
            <a:endParaRPr lang="en-US" sz="5400" b="1" cap="none" spc="0" dirty="0">
              <a:solidFill>
                <a:schemeClr val="accent3"/>
              </a:solidFill>
              <a:effectLst/>
            </a:endParaRPr>
          </a:p>
        </p:txBody>
      </p:sp>
      <p:pic>
        <p:nvPicPr>
          <p:cNvPr id="51" name="Picture 5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96095" y="6267881"/>
            <a:ext cx="3882362" cy="385985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63" name="Group 62"/>
          <p:cNvGrpSpPr/>
          <p:nvPr/>
        </p:nvGrpSpPr>
        <p:grpSpPr>
          <a:xfrm>
            <a:off x="5785477" y="6409886"/>
            <a:ext cx="8648316" cy="1469075"/>
            <a:chOff x="5377610" y="8197638"/>
            <a:chExt cx="8423974" cy="1861186"/>
          </a:xfrm>
        </p:grpSpPr>
        <p:grpSp>
          <p:nvGrpSpPr>
            <p:cNvPr id="52" name="Group 14"/>
            <p:cNvGrpSpPr/>
            <p:nvPr/>
          </p:nvGrpSpPr>
          <p:grpSpPr>
            <a:xfrm>
              <a:off x="6853958" y="8238150"/>
              <a:ext cx="6947626" cy="1812524"/>
              <a:chOff x="-171655" y="-139299"/>
              <a:chExt cx="7431152" cy="1963165"/>
            </a:xfrm>
          </p:grpSpPr>
          <p:sp>
            <p:nvSpPr>
              <p:cNvPr id="53" name="Freeform 15"/>
              <p:cNvSpPr/>
              <p:nvPr/>
            </p:nvSpPr>
            <p:spPr>
              <a:xfrm>
                <a:off x="-171655" y="-139299"/>
                <a:ext cx="7431152" cy="1963165"/>
              </a:xfrm>
              <a:custGeom>
                <a:avLst/>
                <a:gdLst/>
                <a:ahLst/>
                <a:cxnLst/>
                <a:rect l="l" t="t" r="r" b="b"/>
                <a:pathLst>
                  <a:path w="7431151" h="1963166">
                    <a:moveTo>
                      <a:pt x="6464935" y="0"/>
                    </a:moveTo>
                    <a:lnTo>
                      <a:pt x="0" y="0"/>
                    </a:lnTo>
                    <a:lnTo>
                      <a:pt x="837819" y="837565"/>
                    </a:lnTo>
                    <a:cubicBezTo>
                      <a:pt x="877316" y="877062"/>
                      <a:pt x="897636" y="929386"/>
                      <a:pt x="897636" y="981583"/>
                    </a:cubicBezTo>
                    <a:cubicBezTo>
                      <a:pt x="897636" y="1033780"/>
                      <a:pt x="877951" y="1085596"/>
                      <a:pt x="837819" y="1125601"/>
                    </a:cubicBezTo>
                    <a:lnTo>
                      <a:pt x="635" y="1963166"/>
                    </a:lnTo>
                    <a:lnTo>
                      <a:pt x="6464427" y="1963166"/>
                    </a:lnTo>
                    <a:lnTo>
                      <a:pt x="7431151" y="981583"/>
                    </a:lnTo>
                    <a:lnTo>
                      <a:pt x="6464935" y="0"/>
                    </a:lnTo>
                    <a:close/>
                  </a:path>
                </a:pathLst>
              </a:custGeom>
              <a:solidFill>
                <a:srgbClr val="1C5739"/>
              </a:solidFill>
            </p:spPr>
          </p:sp>
        </p:grpSp>
        <p:grpSp>
          <p:nvGrpSpPr>
            <p:cNvPr id="54" name="Group 10"/>
            <p:cNvGrpSpPr/>
            <p:nvPr/>
          </p:nvGrpSpPr>
          <p:grpSpPr>
            <a:xfrm>
              <a:off x="6539151" y="8197638"/>
              <a:ext cx="1050271" cy="1861186"/>
              <a:chOff x="0" y="-19810"/>
              <a:chExt cx="1166777" cy="2108684"/>
            </a:xfrm>
          </p:grpSpPr>
          <p:sp>
            <p:nvSpPr>
              <p:cNvPr id="55" name="Freeform 11"/>
              <p:cNvSpPr/>
              <p:nvPr/>
            </p:nvSpPr>
            <p:spPr>
              <a:xfrm>
                <a:off x="0" y="-19810"/>
                <a:ext cx="1166777" cy="2108684"/>
              </a:xfrm>
              <a:custGeom>
                <a:avLst/>
                <a:gdLst/>
                <a:ahLst/>
                <a:cxnLst/>
                <a:rect l="l" t="t" r="r" b="b"/>
                <a:pathLst>
                  <a:path w="1474216" h="2444877">
                    <a:moveTo>
                      <a:pt x="1394587" y="1366393"/>
                    </a:moveTo>
                    <a:lnTo>
                      <a:pt x="395351" y="2365883"/>
                    </a:lnTo>
                    <a:cubicBezTo>
                      <a:pt x="315849" y="2444877"/>
                      <a:pt x="186944" y="2444877"/>
                      <a:pt x="107315" y="2365883"/>
                    </a:cubicBezTo>
                    <a:lnTo>
                      <a:pt x="0" y="2258441"/>
                    </a:lnTo>
                    <a:lnTo>
                      <a:pt x="891286" y="1366393"/>
                    </a:lnTo>
                    <a:cubicBezTo>
                      <a:pt x="970788" y="1286891"/>
                      <a:pt x="970788" y="1157859"/>
                      <a:pt x="891286" y="1078357"/>
                    </a:cubicBezTo>
                    <a:lnTo>
                      <a:pt x="0" y="186944"/>
                    </a:lnTo>
                    <a:lnTo>
                      <a:pt x="107442" y="79502"/>
                    </a:lnTo>
                    <a:cubicBezTo>
                      <a:pt x="186944" y="0"/>
                      <a:pt x="315849" y="0"/>
                      <a:pt x="395478" y="79502"/>
                    </a:cubicBezTo>
                    <a:lnTo>
                      <a:pt x="1394714" y="1078357"/>
                    </a:lnTo>
                    <a:cubicBezTo>
                      <a:pt x="1474216" y="1157859"/>
                      <a:pt x="1474216" y="1286891"/>
                      <a:pt x="1394714" y="1366393"/>
                    </a:cubicBezTo>
                    <a:close/>
                  </a:path>
                </a:pathLst>
              </a:custGeom>
              <a:solidFill>
                <a:srgbClr val="1C5739"/>
              </a:solidFill>
            </p:spPr>
          </p:sp>
        </p:grpSp>
        <p:grpSp>
          <p:nvGrpSpPr>
            <p:cNvPr id="56" name="Group 12"/>
            <p:cNvGrpSpPr/>
            <p:nvPr/>
          </p:nvGrpSpPr>
          <p:grpSpPr>
            <a:xfrm>
              <a:off x="6783191" y="8832647"/>
              <a:ext cx="358373" cy="675682"/>
              <a:chOff x="-13371" y="-126582"/>
              <a:chExt cx="446659" cy="842137"/>
            </a:xfrm>
          </p:grpSpPr>
          <p:sp>
            <p:nvSpPr>
              <p:cNvPr id="57" name="Freeform 13"/>
              <p:cNvSpPr/>
              <p:nvPr/>
            </p:nvSpPr>
            <p:spPr>
              <a:xfrm>
                <a:off x="-13371" y="-126582"/>
                <a:ext cx="446659" cy="842137"/>
              </a:xfrm>
              <a:custGeom>
                <a:avLst/>
                <a:gdLst/>
                <a:ahLst/>
                <a:cxnLst/>
                <a:rect l="l" t="t" r="r" b="b"/>
                <a:pathLst>
                  <a:path w="446659" h="842137">
                    <a:moveTo>
                      <a:pt x="350393" y="246126"/>
                    </a:moveTo>
                    <a:lnTo>
                      <a:pt x="165354" y="60960"/>
                    </a:lnTo>
                    <a:cubicBezTo>
                      <a:pt x="104394" y="0"/>
                      <a:pt x="0" y="42926"/>
                      <a:pt x="0" y="129413"/>
                    </a:cubicBezTo>
                    <a:lnTo>
                      <a:pt x="0" y="712724"/>
                    </a:lnTo>
                    <a:cubicBezTo>
                      <a:pt x="0" y="799211"/>
                      <a:pt x="104394" y="842137"/>
                      <a:pt x="165354" y="781177"/>
                    </a:cubicBezTo>
                    <a:lnTo>
                      <a:pt x="350393" y="596138"/>
                    </a:lnTo>
                    <a:cubicBezTo>
                      <a:pt x="446659" y="499237"/>
                      <a:pt x="446659" y="342519"/>
                      <a:pt x="350393" y="246126"/>
                    </a:cubicBezTo>
                    <a:close/>
                  </a:path>
                </a:pathLst>
              </a:custGeom>
              <a:solidFill>
                <a:srgbClr val="1C5739"/>
              </a:solidFill>
            </p:spPr>
          </p:sp>
        </p:grpSp>
        <p:sp>
          <p:nvSpPr>
            <p:cNvPr id="58" name="TextBox 40"/>
            <p:cNvSpPr txBox="1"/>
            <p:nvPr/>
          </p:nvSpPr>
          <p:spPr>
            <a:xfrm>
              <a:off x="5377610" y="8784669"/>
              <a:ext cx="979531" cy="723660"/>
            </a:xfrm>
            <a:prstGeom prst="rect">
              <a:avLst/>
            </a:prstGeom>
          </p:spPr>
          <p:txBody>
            <a:bodyPr lIns="0" tIns="0" rIns="0" bIns="0" rtlCol="0" anchor="t">
              <a:spAutoFit/>
            </a:bodyPr>
            <a:lstStyle/>
            <a:p>
              <a:pPr marL="0" lvl="0" indent="0" algn="ctr">
                <a:lnSpc>
                  <a:spcPts val="6045"/>
                </a:lnSpc>
                <a:spcBef>
                  <a:spcPct val="0"/>
                </a:spcBef>
              </a:pPr>
              <a:r>
                <a:rPr lang="en-US" sz="4380" spc="429" dirty="0">
                  <a:solidFill>
                    <a:srgbClr val="231F20"/>
                  </a:solidFill>
                  <a:latin typeface="Codec Pro ExtraBold" panose="00000700000000000000"/>
                </a:rPr>
                <a:t>05</a:t>
              </a:r>
              <a:endParaRPr lang="en-US" sz="4380" spc="429" dirty="0">
                <a:solidFill>
                  <a:srgbClr val="231F20"/>
                </a:solidFill>
                <a:latin typeface="Codec Pro ExtraBold" panose="00000700000000000000"/>
              </a:endParaRPr>
            </a:p>
          </p:txBody>
        </p:sp>
        <p:sp>
          <p:nvSpPr>
            <p:cNvPr id="59" name="Rectangle 58"/>
            <p:cNvSpPr/>
            <p:nvPr/>
          </p:nvSpPr>
          <p:spPr>
            <a:xfrm>
              <a:off x="7890199" y="8348553"/>
              <a:ext cx="5226822" cy="1548612"/>
            </a:xfrm>
            <a:prstGeom prst="rect">
              <a:avLst/>
            </a:prstGeom>
          </p:spPr>
          <p:txBody>
            <a:bodyPr wrap="square">
              <a:spAutoFit/>
            </a:bodyPr>
            <a:lstStyle/>
            <a:p>
              <a:r>
                <a:rPr lang="id-ID" sz="2400" dirty="0">
                  <a:solidFill>
                    <a:schemeClr val="bg1"/>
                  </a:solidFill>
                  <a:latin typeface="+mj-lt"/>
                  <a:cs typeface="Arial" panose="020B0604020202020204" pitchFamily="34" charset="0"/>
                </a:rPr>
                <a:t>Meningkatkan kapasitas, aparatur, manajemen, dan kelembagaan pemerintah</a:t>
              </a:r>
              <a:endParaRPr lang="en-ID" sz="2400" dirty="0">
                <a:solidFill>
                  <a:schemeClr val="bg1"/>
                </a:solidFill>
                <a:latin typeface="+mj-lt"/>
                <a:cs typeface="Arial" panose="020B0604020202020204" pitchFamily="34" charset="0"/>
              </a:endParaRPr>
            </a:p>
          </p:txBody>
        </p:sp>
      </p:grpSp>
      <p:grpSp>
        <p:nvGrpSpPr>
          <p:cNvPr id="64" name="Group 63"/>
          <p:cNvGrpSpPr/>
          <p:nvPr/>
        </p:nvGrpSpPr>
        <p:grpSpPr>
          <a:xfrm>
            <a:off x="5192703" y="9218341"/>
            <a:ext cx="9247747" cy="1040443"/>
            <a:chOff x="6090074" y="4374914"/>
            <a:chExt cx="8621735" cy="1776908"/>
          </a:xfrm>
        </p:grpSpPr>
        <p:sp>
          <p:nvSpPr>
            <p:cNvPr id="43" name="TextBox 43"/>
            <p:cNvSpPr txBox="1"/>
            <p:nvPr/>
          </p:nvSpPr>
          <p:spPr>
            <a:xfrm>
              <a:off x="6090074" y="4945284"/>
              <a:ext cx="979531" cy="1066617"/>
            </a:xfrm>
            <a:prstGeom prst="rect">
              <a:avLst/>
            </a:prstGeom>
          </p:spPr>
          <p:txBody>
            <a:bodyPr lIns="0" tIns="0" rIns="0" bIns="0" rtlCol="0" anchor="t">
              <a:spAutoFit/>
            </a:bodyPr>
            <a:lstStyle/>
            <a:p>
              <a:pPr marL="0" lvl="0" indent="0" algn="ctr">
                <a:lnSpc>
                  <a:spcPts val="6045"/>
                </a:lnSpc>
                <a:spcBef>
                  <a:spcPct val="0"/>
                </a:spcBef>
              </a:pPr>
              <a:r>
                <a:rPr lang="en-US" sz="4380" spc="429" dirty="0">
                  <a:solidFill>
                    <a:srgbClr val="231F20"/>
                  </a:solidFill>
                  <a:latin typeface="Codec Pro ExtraBold" panose="00000700000000000000"/>
                </a:rPr>
                <a:t>0</a:t>
              </a:r>
              <a:r>
                <a:rPr lang="id-ID" sz="4380" spc="429" dirty="0">
                  <a:solidFill>
                    <a:srgbClr val="231F20"/>
                  </a:solidFill>
                  <a:latin typeface="Codec Pro ExtraBold" panose="00000700000000000000"/>
                </a:rPr>
                <a:t>7</a:t>
              </a:r>
              <a:endParaRPr lang="en-US" sz="4380" spc="429" dirty="0">
                <a:solidFill>
                  <a:srgbClr val="231F20"/>
                </a:solidFill>
                <a:latin typeface="Codec Pro ExtraBold" panose="00000700000000000000"/>
              </a:endParaRPr>
            </a:p>
          </p:txBody>
        </p:sp>
        <p:grpSp>
          <p:nvGrpSpPr>
            <p:cNvPr id="61" name="Group 60"/>
            <p:cNvGrpSpPr/>
            <p:nvPr/>
          </p:nvGrpSpPr>
          <p:grpSpPr>
            <a:xfrm>
              <a:off x="7040834" y="4374914"/>
              <a:ext cx="7670975" cy="1776908"/>
              <a:chOff x="6725762" y="4693349"/>
              <a:chExt cx="7421588" cy="1910409"/>
            </a:xfrm>
          </p:grpSpPr>
          <p:grpSp>
            <p:nvGrpSpPr>
              <p:cNvPr id="23" name="Group 23"/>
              <p:cNvGrpSpPr/>
              <p:nvPr/>
            </p:nvGrpSpPr>
            <p:grpSpPr>
              <a:xfrm>
                <a:off x="6725762" y="4693349"/>
                <a:ext cx="1164616" cy="1910409"/>
                <a:chOff x="0" y="0"/>
                <a:chExt cx="1451520" cy="2381040"/>
              </a:xfrm>
              <a:solidFill>
                <a:srgbClr val="92D050"/>
              </a:solidFill>
            </p:grpSpPr>
            <p:sp>
              <p:nvSpPr>
                <p:cNvPr id="24" name="Freeform 24"/>
                <p:cNvSpPr/>
                <p:nvPr/>
              </p:nvSpPr>
              <p:spPr>
                <a:xfrm>
                  <a:off x="0" y="-19812"/>
                  <a:ext cx="1474216" cy="2444877"/>
                </a:xfrm>
                <a:custGeom>
                  <a:avLst/>
                  <a:gdLst/>
                  <a:ahLst/>
                  <a:cxnLst/>
                  <a:rect l="l" t="t" r="r" b="b"/>
                  <a:pathLst>
                    <a:path w="1474216" h="2444877">
                      <a:moveTo>
                        <a:pt x="1394587" y="1366393"/>
                      </a:moveTo>
                      <a:lnTo>
                        <a:pt x="395351" y="2365883"/>
                      </a:lnTo>
                      <a:cubicBezTo>
                        <a:pt x="315849" y="2444877"/>
                        <a:pt x="186944" y="2444877"/>
                        <a:pt x="107315" y="2365883"/>
                      </a:cubicBezTo>
                      <a:lnTo>
                        <a:pt x="0" y="2258441"/>
                      </a:lnTo>
                      <a:lnTo>
                        <a:pt x="891286" y="1366393"/>
                      </a:lnTo>
                      <a:cubicBezTo>
                        <a:pt x="970788" y="1286891"/>
                        <a:pt x="970788" y="1157859"/>
                        <a:pt x="891286" y="1078357"/>
                      </a:cubicBezTo>
                      <a:lnTo>
                        <a:pt x="0" y="186944"/>
                      </a:lnTo>
                      <a:lnTo>
                        <a:pt x="107442" y="79502"/>
                      </a:lnTo>
                      <a:cubicBezTo>
                        <a:pt x="186944" y="0"/>
                        <a:pt x="315849" y="0"/>
                        <a:pt x="395478" y="79502"/>
                      </a:cubicBezTo>
                      <a:lnTo>
                        <a:pt x="1394714" y="1078357"/>
                      </a:lnTo>
                      <a:cubicBezTo>
                        <a:pt x="1474216" y="1157859"/>
                        <a:pt x="1474216" y="1286891"/>
                        <a:pt x="1394714" y="1366393"/>
                      </a:cubicBezTo>
                      <a:close/>
                    </a:path>
                  </a:pathLst>
                </a:custGeom>
                <a:grpFill/>
              </p:spPr>
            </p:sp>
          </p:grpSp>
          <p:grpSp>
            <p:nvGrpSpPr>
              <p:cNvPr id="25" name="Group 25"/>
              <p:cNvGrpSpPr/>
              <p:nvPr/>
            </p:nvGrpSpPr>
            <p:grpSpPr>
              <a:xfrm>
                <a:off x="6826362" y="5346755"/>
                <a:ext cx="325815" cy="605415"/>
                <a:chOff x="0" y="0"/>
                <a:chExt cx="406080" cy="754560"/>
              </a:xfrm>
              <a:solidFill>
                <a:srgbClr val="92D050"/>
              </a:solidFill>
            </p:grpSpPr>
            <p:sp>
              <p:nvSpPr>
                <p:cNvPr id="26" name="Freeform 26"/>
                <p:cNvSpPr/>
                <p:nvPr/>
              </p:nvSpPr>
              <p:spPr>
                <a:xfrm>
                  <a:off x="0" y="-32385"/>
                  <a:ext cx="446659" cy="842137"/>
                </a:xfrm>
                <a:custGeom>
                  <a:avLst/>
                  <a:gdLst/>
                  <a:ahLst/>
                  <a:cxnLst/>
                  <a:rect l="l" t="t" r="r" b="b"/>
                  <a:pathLst>
                    <a:path w="446659" h="842137">
                      <a:moveTo>
                        <a:pt x="350393" y="246126"/>
                      </a:moveTo>
                      <a:lnTo>
                        <a:pt x="165354" y="60960"/>
                      </a:lnTo>
                      <a:cubicBezTo>
                        <a:pt x="104394" y="0"/>
                        <a:pt x="0" y="42926"/>
                        <a:pt x="0" y="129413"/>
                      </a:cubicBezTo>
                      <a:lnTo>
                        <a:pt x="0" y="712724"/>
                      </a:lnTo>
                      <a:cubicBezTo>
                        <a:pt x="0" y="799211"/>
                        <a:pt x="104394" y="842137"/>
                        <a:pt x="165354" y="781177"/>
                      </a:cubicBezTo>
                      <a:lnTo>
                        <a:pt x="350393" y="596138"/>
                      </a:lnTo>
                      <a:cubicBezTo>
                        <a:pt x="446659" y="499237"/>
                        <a:pt x="446659" y="342519"/>
                        <a:pt x="350393" y="246126"/>
                      </a:cubicBezTo>
                      <a:close/>
                    </a:path>
                  </a:pathLst>
                </a:custGeom>
                <a:grpFill/>
              </p:spPr>
            </p:sp>
          </p:grpSp>
          <p:grpSp>
            <p:nvGrpSpPr>
              <p:cNvPr id="27" name="Group 27"/>
              <p:cNvGrpSpPr/>
              <p:nvPr/>
            </p:nvGrpSpPr>
            <p:grpSpPr>
              <a:xfrm>
                <a:off x="7067155" y="4744565"/>
                <a:ext cx="7080195" cy="1781526"/>
                <a:chOff x="0" y="0"/>
                <a:chExt cx="7374240" cy="1916640"/>
              </a:xfrm>
              <a:solidFill>
                <a:srgbClr val="92D050"/>
              </a:solidFill>
            </p:grpSpPr>
            <p:sp>
              <p:nvSpPr>
                <p:cNvPr id="28" name="Freeform 28"/>
                <p:cNvSpPr/>
                <p:nvPr/>
              </p:nvSpPr>
              <p:spPr>
                <a:xfrm>
                  <a:off x="0" y="0"/>
                  <a:ext cx="7431151" cy="1963166"/>
                </a:xfrm>
                <a:custGeom>
                  <a:avLst/>
                  <a:gdLst/>
                  <a:ahLst/>
                  <a:cxnLst/>
                  <a:rect l="l" t="t" r="r" b="b"/>
                  <a:pathLst>
                    <a:path w="7431151" h="1963166">
                      <a:moveTo>
                        <a:pt x="6464935" y="0"/>
                      </a:moveTo>
                      <a:lnTo>
                        <a:pt x="0" y="0"/>
                      </a:lnTo>
                      <a:lnTo>
                        <a:pt x="837819" y="837565"/>
                      </a:lnTo>
                      <a:cubicBezTo>
                        <a:pt x="877316" y="877062"/>
                        <a:pt x="897636" y="929386"/>
                        <a:pt x="897636" y="981583"/>
                      </a:cubicBezTo>
                      <a:cubicBezTo>
                        <a:pt x="897636" y="1033780"/>
                        <a:pt x="877951" y="1085596"/>
                        <a:pt x="837819" y="1125601"/>
                      </a:cubicBezTo>
                      <a:lnTo>
                        <a:pt x="635" y="1963166"/>
                      </a:lnTo>
                      <a:lnTo>
                        <a:pt x="6464427" y="1963166"/>
                      </a:lnTo>
                      <a:lnTo>
                        <a:pt x="7431151" y="981583"/>
                      </a:lnTo>
                      <a:lnTo>
                        <a:pt x="6464935" y="0"/>
                      </a:lnTo>
                      <a:close/>
                    </a:path>
                  </a:pathLst>
                </a:custGeom>
                <a:grpFill/>
              </p:spPr>
            </p:sp>
          </p:grpSp>
          <p:sp>
            <p:nvSpPr>
              <p:cNvPr id="42" name="TextBox 42"/>
              <p:cNvSpPr txBox="1"/>
              <p:nvPr/>
            </p:nvSpPr>
            <p:spPr>
              <a:xfrm>
                <a:off x="8917260" y="5089397"/>
                <a:ext cx="4938252" cy="1356298"/>
              </a:xfrm>
              <a:prstGeom prst="rect">
                <a:avLst/>
              </a:prstGeom>
            </p:spPr>
            <p:txBody>
              <a:bodyPr wrap="square" lIns="0" tIns="0" rIns="0" bIns="0" rtlCol="0" anchor="t">
                <a:spAutoFit/>
              </a:bodyPr>
              <a:lstStyle/>
              <a:p>
                <a:r>
                  <a:rPr lang="id-ID" sz="2400" dirty="0"/>
                  <a:t>Membangun kerja sama regional, nasional, dan global</a:t>
                </a:r>
                <a:endParaRPr lang="id-ID" sz="2400" dirty="0"/>
              </a:p>
            </p:txBody>
          </p:sp>
          <p:pic>
            <p:nvPicPr>
              <p:cNvPr id="60" name="Picture 59"/>
              <p:cNvPicPr>
                <a:picLocks noChangeAspect="1"/>
              </p:cNvPicPr>
              <p:nvPr/>
            </p:nvPicPr>
            <p:blipFill>
              <a:blip r:embed="rId12"/>
              <a:stretch>
                <a:fillRect/>
              </a:stretch>
            </p:blipFill>
            <p:spPr>
              <a:xfrm>
                <a:off x="7891283" y="5190158"/>
                <a:ext cx="802200" cy="865818"/>
              </a:xfrm>
              <a:prstGeom prst="rect">
                <a:avLst/>
              </a:prstGeom>
              <a:noFill/>
            </p:spPr>
          </p:pic>
        </p:grpSp>
      </p:grpSp>
      <p:grpSp>
        <p:nvGrpSpPr>
          <p:cNvPr id="65" name="Group 64"/>
          <p:cNvGrpSpPr/>
          <p:nvPr/>
        </p:nvGrpSpPr>
        <p:grpSpPr>
          <a:xfrm>
            <a:off x="8340877" y="7974174"/>
            <a:ext cx="10148435" cy="1116981"/>
            <a:chOff x="9830486" y="2903237"/>
            <a:chExt cx="8198622" cy="1600604"/>
          </a:xfrm>
        </p:grpSpPr>
        <p:grpSp>
          <p:nvGrpSpPr>
            <p:cNvPr id="66" name="Group 16"/>
            <p:cNvGrpSpPr/>
            <p:nvPr/>
          </p:nvGrpSpPr>
          <p:grpSpPr>
            <a:xfrm>
              <a:off x="15823114" y="3009076"/>
              <a:ext cx="1140691" cy="1438166"/>
              <a:chOff x="-19684" y="240490"/>
              <a:chExt cx="1421702" cy="1792459"/>
            </a:xfrm>
            <a:solidFill>
              <a:srgbClr val="92D050"/>
            </a:solidFill>
          </p:grpSpPr>
          <p:sp>
            <p:nvSpPr>
              <p:cNvPr id="74" name="Freeform 17"/>
              <p:cNvSpPr/>
              <p:nvPr/>
            </p:nvSpPr>
            <p:spPr>
              <a:xfrm>
                <a:off x="-19684" y="240490"/>
                <a:ext cx="1421702" cy="1792459"/>
              </a:xfrm>
              <a:custGeom>
                <a:avLst/>
                <a:gdLst/>
                <a:ahLst/>
                <a:cxnLst/>
                <a:rect l="l" t="t" r="r" b="b"/>
                <a:pathLst>
                  <a:path w="1474216" h="2444877">
                    <a:moveTo>
                      <a:pt x="78994" y="1078484"/>
                    </a:moveTo>
                    <a:lnTo>
                      <a:pt x="1078611" y="78994"/>
                    </a:lnTo>
                    <a:cubicBezTo>
                      <a:pt x="1158240" y="0"/>
                      <a:pt x="1287145" y="0"/>
                      <a:pt x="1366774" y="78994"/>
                    </a:cubicBezTo>
                    <a:lnTo>
                      <a:pt x="1474216" y="186436"/>
                    </a:lnTo>
                    <a:lnTo>
                      <a:pt x="582549" y="1078484"/>
                    </a:lnTo>
                    <a:cubicBezTo>
                      <a:pt x="502920" y="1157986"/>
                      <a:pt x="502920" y="1287018"/>
                      <a:pt x="582549" y="1366520"/>
                    </a:cubicBezTo>
                    <a:lnTo>
                      <a:pt x="1474216" y="2257933"/>
                    </a:lnTo>
                    <a:lnTo>
                      <a:pt x="1366774" y="2365375"/>
                    </a:lnTo>
                    <a:cubicBezTo>
                      <a:pt x="1287145" y="2444877"/>
                      <a:pt x="1158240" y="2444877"/>
                      <a:pt x="1078611" y="2365375"/>
                    </a:cubicBezTo>
                    <a:lnTo>
                      <a:pt x="78994" y="1366012"/>
                    </a:lnTo>
                    <a:cubicBezTo>
                      <a:pt x="0" y="1286510"/>
                      <a:pt x="0" y="1158113"/>
                      <a:pt x="78994" y="1078484"/>
                    </a:cubicBezTo>
                    <a:close/>
                  </a:path>
                </a:pathLst>
              </a:custGeom>
              <a:grpFill/>
            </p:spPr>
          </p:sp>
        </p:grpSp>
        <p:grpSp>
          <p:nvGrpSpPr>
            <p:cNvPr id="67" name="Group 18"/>
            <p:cNvGrpSpPr/>
            <p:nvPr/>
          </p:nvGrpSpPr>
          <p:grpSpPr>
            <a:xfrm>
              <a:off x="16538704" y="3434985"/>
              <a:ext cx="325815" cy="605415"/>
              <a:chOff x="0" y="0"/>
              <a:chExt cx="406080" cy="754560"/>
            </a:xfrm>
            <a:solidFill>
              <a:srgbClr val="92D050"/>
            </a:solidFill>
          </p:grpSpPr>
          <p:sp>
            <p:nvSpPr>
              <p:cNvPr id="73" name="Freeform 19"/>
              <p:cNvSpPr/>
              <p:nvPr/>
            </p:nvSpPr>
            <p:spPr>
              <a:xfrm>
                <a:off x="-24257" y="-32385"/>
                <a:ext cx="447294" cy="842264"/>
              </a:xfrm>
              <a:custGeom>
                <a:avLst/>
                <a:gdLst/>
                <a:ahLst/>
                <a:cxnLst/>
                <a:rect l="l" t="t" r="r" b="b"/>
                <a:pathLst>
                  <a:path w="447294" h="842264">
                    <a:moveTo>
                      <a:pt x="96901" y="596138"/>
                    </a:moveTo>
                    <a:lnTo>
                      <a:pt x="281940" y="781304"/>
                    </a:lnTo>
                    <a:cubicBezTo>
                      <a:pt x="342900" y="842264"/>
                      <a:pt x="447294" y="799338"/>
                      <a:pt x="447294" y="712851"/>
                    </a:cubicBezTo>
                    <a:lnTo>
                      <a:pt x="447294" y="129413"/>
                    </a:lnTo>
                    <a:cubicBezTo>
                      <a:pt x="447294" y="42926"/>
                      <a:pt x="342900" y="0"/>
                      <a:pt x="281940" y="60960"/>
                    </a:cubicBezTo>
                    <a:lnTo>
                      <a:pt x="96901" y="246126"/>
                    </a:lnTo>
                    <a:cubicBezTo>
                      <a:pt x="0" y="343027"/>
                      <a:pt x="0" y="499237"/>
                      <a:pt x="96901" y="596138"/>
                    </a:cubicBezTo>
                    <a:close/>
                  </a:path>
                </a:pathLst>
              </a:custGeom>
              <a:grpFill/>
            </p:spPr>
          </p:sp>
        </p:grpSp>
        <p:grpSp>
          <p:nvGrpSpPr>
            <p:cNvPr id="68" name="Group 20"/>
            <p:cNvGrpSpPr/>
            <p:nvPr/>
          </p:nvGrpSpPr>
          <p:grpSpPr>
            <a:xfrm>
              <a:off x="9830486" y="2903237"/>
              <a:ext cx="6787438" cy="1600604"/>
              <a:chOff x="0" y="0"/>
              <a:chExt cx="7434580" cy="1790804"/>
            </a:xfrm>
            <a:solidFill>
              <a:srgbClr val="92D050"/>
            </a:solidFill>
          </p:grpSpPr>
          <p:sp>
            <p:nvSpPr>
              <p:cNvPr id="72" name="Freeform 21"/>
              <p:cNvSpPr/>
              <p:nvPr/>
            </p:nvSpPr>
            <p:spPr>
              <a:xfrm>
                <a:off x="0" y="0"/>
                <a:ext cx="7434580" cy="1790804"/>
              </a:xfrm>
              <a:custGeom>
                <a:avLst/>
                <a:gdLst/>
                <a:ahLst/>
                <a:cxnLst/>
                <a:rect l="l" t="t" r="r" b="b"/>
                <a:pathLst>
                  <a:path w="7434580" h="1963166">
                    <a:moveTo>
                      <a:pt x="967105" y="1963166"/>
                    </a:moveTo>
                    <a:lnTo>
                      <a:pt x="7434580" y="1963166"/>
                    </a:lnTo>
                    <a:lnTo>
                      <a:pt x="6596380" y="1125601"/>
                    </a:lnTo>
                    <a:cubicBezTo>
                      <a:pt x="6556883" y="1086104"/>
                      <a:pt x="6536563" y="1033780"/>
                      <a:pt x="6536563" y="981583"/>
                    </a:cubicBezTo>
                    <a:cubicBezTo>
                      <a:pt x="6536563" y="929386"/>
                      <a:pt x="6556375" y="877570"/>
                      <a:pt x="6596380" y="837565"/>
                    </a:cubicBezTo>
                    <a:lnTo>
                      <a:pt x="7434072" y="0"/>
                    </a:lnTo>
                    <a:lnTo>
                      <a:pt x="967105" y="0"/>
                    </a:lnTo>
                    <a:lnTo>
                      <a:pt x="0" y="980948"/>
                    </a:lnTo>
                    <a:lnTo>
                      <a:pt x="967105" y="1963039"/>
                    </a:lnTo>
                    <a:close/>
                  </a:path>
                </a:pathLst>
              </a:custGeom>
              <a:grpFill/>
            </p:spPr>
          </p:sp>
        </p:grpSp>
        <p:sp>
          <p:nvSpPr>
            <p:cNvPr id="69" name="Freeform 22"/>
            <p:cNvSpPr/>
            <p:nvPr/>
          </p:nvSpPr>
          <p:spPr>
            <a:xfrm>
              <a:off x="14957439" y="3301772"/>
              <a:ext cx="847584" cy="1009028"/>
            </a:xfrm>
            <a:custGeom>
              <a:avLst/>
              <a:gdLst/>
              <a:ahLst/>
              <a:cxnLst/>
              <a:rect l="l" t="t" r="r" b="b"/>
              <a:pathLst>
                <a:path w="847584" h="1009028">
                  <a:moveTo>
                    <a:pt x="0" y="0"/>
                  </a:moveTo>
                  <a:lnTo>
                    <a:pt x="847584" y="0"/>
                  </a:lnTo>
                  <a:lnTo>
                    <a:pt x="847584" y="1009028"/>
                  </a:lnTo>
                  <a:lnTo>
                    <a:pt x="0" y="100902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0" name="TextBox 41"/>
            <p:cNvSpPr txBox="1"/>
            <p:nvPr/>
          </p:nvSpPr>
          <p:spPr>
            <a:xfrm>
              <a:off x="17049577" y="3253386"/>
              <a:ext cx="979531" cy="1102589"/>
            </a:xfrm>
            <a:prstGeom prst="rect">
              <a:avLst/>
            </a:prstGeom>
          </p:spPr>
          <p:txBody>
            <a:bodyPr lIns="0" tIns="0" rIns="0" bIns="0" rtlCol="0" anchor="t">
              <a:spAutoFit/>
            </a:bodyPr>
            <a:lstStyle/>
            <a:p>
              <a:pPr marL="0" lvl="0" indent="0" algn="ctr">
                <a:lnSpc>
                  <a:spcPts val="6045"/>
                </a:lnSpc>
                <a:spcBef>
                  <a:spcPct val="0"/>
                </a:spcBef>
              </a:pPr>
              <a:r>
                <a:rPr lang="en-US" sz="4380" spc="429" dirty="0">
                  <a:solidFill>
                    <a:srgbClr val="231F20"/>
                  </a:solidFill>
                  <a:latin typeface="Codec Pro ExtraBold" panose="00000700000000000000"/>
                </a:rPr>
                <a:t>0</a:t>
              </a:r>
              <a:r>
                <a:rPr lang="id-ID" sz="4380" spc="429" dirty="0">
                  <a:solidFill>
                    <a:srgbClr val="231F20"/>
                  </a:solidFill>
                  <a:latin typeface="Codec Pro ExtraBold" panose="00000700000000000000"/>
                </a:rPr>
                <a:t>6</a:t>
              </a:r>
              <a:endParaRPr lang="en-US" sz="4380" spc="429" dirty="0">
                <a:solidFill>
                  <a:srgbClr val="231F20"/>
                </a:solidFill>
                <a:latin typeface="Codec Pro ExtraBold" panose="00000700000000000000"/>
              </a:endParaRPr>
            </a:p>
          </p:txBody>
        </p:sp>
        <p:sp>
          <p:nvSpPr>
            <p:cNvPr id="71" name="TextBox 45"/>
            <p:cNvSpPr txBox="1"/>
            <p:nvPr/>
          </p:nvSpPr>
          <p:spPr>
            <a:xfrm>
              <a:off x="10771901" y="3179904"/>
              <a:ext cx="5054663" cy="1058486"/>
            </a:xfrm>
            <a:prstGeom prst="rect">
              <a:avLst/>
            </a:prstGeom>
          </p:spPr>
          <p:txBody>
            <a:bodyPr wrap="square" lIns="0" tIns="0" rIns="0" bIns="0" rtlCol="0" anchor="t">
              <a:spAutoFit/>
            </a:bodyPr>
            <a:lstStyle/>
            <a:p>
              <a:r>
                <a:rPr lang="id-ID" sz="2400" dirty="0"/>
                <a:t>Mewujudkan pembangunan yang</a:t>
              </a:r>
              <a:endParaRPr lang="en-US" sz="2400" dirty="0"/>
            </a:p>
            <a:p>
              <a:r>
                <a:rPr lang="id-ID" sz="2400" dirty="0"/>
                <a:t>lebih merata dan berkeadian</a:t>
              </a:r>
              <a:endParaRPr lang="id-ID" sz="2400" dirty="0"/>
            </a:p>
          </p:txBody>
        </p:sp>
      </p:grpSp>
      <p:grpSp>
        <p:nvGrpSpPr>
          <p:cNvPr id="75" name="Group 74"/>
          <p:cNvGrpSpPr/>
          <p:nvPr/>
        </p:nvGrpSpPr>
        <p:grpSpPr>
          <a:xfrm>
            <a:off x="7220639" y="3643038"/>
            <a:ext cx="9247747" cy="1281834"/>
            <a:chOff x="6090074" y="4374914"/>
            <a:chExt cx="8621735" cy="1776908"/>
          </a:xfrm>
        </p:grpSpPr>
        <p:sp>
          <p:nvSpPr>
            <p:cNvPr id="76" name="TextBox 43"/>
            <p:cNvSpPr txBox="1"/>
            <p:nvPr/>
          </p:nvSpPr>
          <p:spPr>
            <a:xfrm>
              <a:off x="6090074" y="4945284"/>
              <a:ext cx="979531" cy="799238"/>
            </a:xfrm>
            <a:prstGeom prst="rect">
              <a:avLst/>
            </a:prstGeom>
          </p:spPr>
          <p:txBody>
            <a:bodyPr lIns="0" tIns="0" rIns="0" bIns="0" rtlCol="0" anchor="t">
              <a:spAutoFit/>
            </a:bodyPr>
            <a:lstStyle/>
            <a:p>
              <a:pPr marL="0" lvl="0" indent="0" algn="ctr">
                <a:lnSpc>
                  <a:spcPts val="6045"/>
                </a:lnSpc>
                <a:spcBef>
                  <a:spcPct val="0"/>
                </a:spcBef>
              </a:pPr>
              <a:r>
                <a:rPr lang="en-US" sz="4380" spc="429" dirty="0">
                  <a:solidFill>
                    <a:srgbClr val="231F20"/>
                  </a:solidFill>
                  <a:latin typeface="Codec Pro ExtraBold" panose="00000700000000000000"/>
                </a:rPr>
                <a:t>03</a:t>
              </a:r>
              <a:endParaRPr lang="en-US" sz="4380" spc="429" dirty="0">
                <a:solidFill>
                  <a:srgbClr val="231F20"/>
                </a:solidFill>
                <a:latin typeface="Codec Pro ExtraBold" panose="00000700000000000000"/>
              </a:endParaRPr>
            </a:p>
          </p:txBody>
        </p:sp>
        <p:grpSp>
          <p:nvGrpSpPr>
            <p:cNvPr id="77" name="Group 76"/>
            <p:cNvGrpSpPr/>
            <p:nvPr/>
          </p:nvGrpSpPr>
          <p:grpSpPr>
            <a:xfrm>
              <a:off x="7040834" y="4374914"/>
              <a:ext cx="7670975" cy="1776908"/>
              <a:chOff x="6725762" y="4693349"/>
              <a:chExt cx="7421588" cy="1910409"/>
            </a:xfrm>
          </p:grpSpPr>
          <p:grpSp>
            <p:nvGrpSpPr>
              <p:cNvPr id="78" name="Group 23"/>
              <p:cNvGrpSpPr/>
              <p:nvPr/>
            </p:nvGrpSpPr>
            <p:grpSpPr>
              <a:xfrm>
                <a:off x="6725762" y="4693349"/>
                <a:ext cx="1164616" cy="1910409"/>
                <a:chOff x="0" y="0"/>
                <a:chExt cx="1451520" cy="2381040"/>
              </a:xfrm>
              <a:solidFill>
                <a:srgbClr val="92D050"/>
              </a:solidFill>
            </p:grpSpPr>
            <p:sp>
              <p:nvSpPr>
                <p:cNvPr id="85" name="Freeform 24"/>
                <p:cNvSpPr/>
                <p:nvPr/>
              </p:nvSpPr>
              <p:spPr>
                <a:xfrm>
                  <a:off x="0" y="-19812"/>
                  <a:ext cx="1474216" cy="2444877"/>
                </a:xfrm>
                <a:custGeom>
                  <a:avLst/>
                  <a:gdLst/>
                  <a:ahLst/>
                  <a:cxnLst/>
                  <a:rect l="l" t="t" r="r" b="b"/>
                  <a:pathLst>
                    <a:path w="1474216" h="2444877">
                      <a:moveTo>
                        <a:pt x="1394587" y="1366393"/>
                      </a:moveTo>
                      <a:lnTo>
                        <a:pt x="395351" y="2365883"/>
                      </a:lnTo>
                      <a:cubicBezTo>
                        <a:pt x="315849" y="2444877"/>
                        <a:pt x="186944" y="2444877"/>
                        <a:pt x="107315" y="2365883"/>
                      </a:cubicBezTo>
                      <a:lnTo>
                        <a:pt x="0" y="2258441"/>
                      </a:lnTo>
                      <a:lnTo>
                        <a:pt x="891286" y="1366393"/>
                      </a:lnTo>
                      <a:cubicBezTo>
                        <a:pt x="970788" y="1286891"/>
                        <a:pt x="970788" y="1157859"/>
                        <a:pt x="891286" y="1078357"/>
                      </a:cubicBezTo>
                      <a:lnTo>
                        <a:pt x="0" y="186944"/>
                      </a:lnTo>
                      <a:lnTo>
                        <a:pt x="107442" y="79502"/>
                      </a:lnTo>
                      <a:cubicBezTo>
                        <a:pt x="186944" y="0"/>
                        <a:pt x="315849" y="0"/>
                        <a:pt x="395478" y="79502"/>
                      </a:cubicBezTo>
                      <a:lnTo>
                        <a:pt x="1394714" y="1078357"/>
                      </a:lnTo>
                      <a:cubicBezTo>
                        <a:pt x="1474216" y="1157859"/>
                        <a:pt x="1474216" y="1286891"/>
                        <a:pt x="1394714" y="1366393"/>
                      </a:cubicBezTo>
                      <a:close/>
                    </a:path>
                  </a:pathLst>
                </a:custGeom>
                <a:grpFill/>
              </p:spPr>
            </p:sp>
          </p:grpSp>
          <p:grpSp>
            <p:nvGrpSpPr>
              <p:cNvPr id="79" name="Group 25"/>
              <p:cNvGrpSpPr/>
              <p:nvPr/>
            </p:nvGrpSpPr>
            <p:grpSpPr>
              <a:xfrm>
                <a:off x="6826362" y="5346755"/>
                <a:ext cx="325815" cy="605415"/>
                <a:chOff x="0" y="0"/>
                <a:chExt cx="406080" cy="754560"/>
              </a:xfrm>
              <a:solidFill>
                <a:srgbClr val="92D050"/>
              </a:solidFill>
            </p:grpSpPr>
            <p:sp>
              <p:nvSpPr>
                <p:cNvPr id="84" name="Freeform 26"/>
                <p:cNvSpPr/>
                <p:nvPr/>
              </p:nvSpPr>
              <p:spPr>
                <a:xfrm>
                  <a:off x="0" y="-32385"/>
                  <a:ext cx="446659" cy="842137"/>
                </a:xfrm>
                <a:custGeom>
                  <a:avLst/>
                  <a:gdLst/>
                  <a:ahLst/>
                  <a:cxnLst/>
                  <a:rect l="l" t="t" r="r" b="b"/>
                  <a:pathLst>
                    <a:path w="446659" h="842137">
                      <a:moveTo>
                        <a:pt x="350393" y="246126"/>
                      </a:moveTo>
                      <a:lnTo>
                        <a:pt x="165354" y="60960"/>
                      </a:lnTo>
                      <a:cubicBezTo>
                        <a:pt x="104394" y="0"/>
                        <a:pt x="0" y="42926"/>
                        <a:pt x="0" y="129413"/>
                      </a:cubicBezTo>
                      <a:lnTo>
                        <a:pt x="0" y="712724"/>
                      </a:lnTo>
                      <a:cubicBezTo>
                        <a:pt x="0" y="799211"/>
                        <a:pt x="104394" y="842137"/>
                        <a:pt x="165354" y="781177"/>
                      </a:cubicBezTo>
                      <a:lnTo>
                        <a:pt x="350393" y="596138"/>
                      </a:lnTo>
                      <a:cubicBezTo>
                        <a:pt x="446659" y="499237"/>
                        <a:pt x="446659" y="342519"/>
                        <a:pt x="350393" y="246126"/>
                      </a:cubicBezTo>
                      <a:close/>
                    </a:path>
                  </a:pathLst>
                </a:custGeom>
                <a:grpFill/>
              </p:spPr>
            </p:sp>
          </p:grpSp>
          <p:grpSp>
            <p:nvGrpSpPr>
              <p:cNvPr id="80" name="Group 27"/>
              <p:cNvGrpSpPr/>
              <p:nvPr/>
            </p:nvGrpSpPr>
            <p:grpSpPr>
              <a:xfrm>
                <a:off x="7067155" y="4744565"/>
                <a:ext cx="7080195" cy="1781526"/>
                <a:chOff x="0" y="0"/>
                <a:chExt cx="7374240" cy="1916640"/>
              </a:xfrm>
              <a:solidFill>
                <a:srgbClr val="92D050"/>
              </a:solidFill>
            </p:grpSpPr>
            <p:sp>
              <p:nvSpPr>
                <p:cNvPr id="83" name="Freeform 28"/>
                <p:cNvSpPr/>
                <p:nvPr/>
              </p:nvSpPr>
              <p:spPr>
                <a:xfrm>
                  <a:off x="0" y="0"/>
                  <a:ext cx="7431151" cy="1963166"/>
                </a:xfrm>
                <a:custGeom>
                  <a:avLst/>
                  <a:gdLst/>
                  <a:ahLst/>
                  <a:cxnLst/>
                  <a:rect l="l" t="t" r="r" b="b"/>
                  <a:pathLst>
                    <a:path w="7431151" h="1963166">
                      <a:moveTo>
                        <a:pt x="6464935" y="0"/>
                      </a:moveTo>
                      <a:lnTo>
                        <a:pt x="0" y="0"/>
                      </a:lnTo>
                      <a:lnTo>
                        <a:pt x="837819" y="837565"/>
                      </a:lnTo>
                      <a:cubicBezTo>
                        <a:pt x="877316" y="877062"/>
                        <a:pt x="897636" y="929386"/>
                        <a:pt x="897636" y="981583"/>
                      </a:cubicBezTo>
                      <a:cubicBezTo>
                        <a:pt x="897636" y="1033780"/>
                        <a:pt x="877951" y="1085596"/>
                        <a:pt x="837819" y="1125601"/>
                      </a:cubicBezTo>
                      <a:lnTo>
                        <a:pt x="635" y="1963166"/>
                      </a:lnTo>
                      <a:lnTo>
                        <a:pt x="6464427" y="1963166"/>
                      </a:lnTo>
                      <a:lnTo>
                        <a:pt x="7431151" y="981583"/>
                      </a:lnTo>
                      <a:lnTo>
                        <a:pt x="6464935" y="0"/>
                      </a:lnTo>
                      <a:close/>
                    </a:path>
                  </a:pathLst>
                </a:custGeom>
                <a:grpFill/>
              </p:spPr>
            </p:sp>
          </p:grpSp>
          <p:sp>
            <p:nvSpPr>
              <p:cNvPr id="81" name="TextBox 42"/>
              <p:cNvSpPr txBox="1"/>
              <p:nvPr/>
            </p:nvSpPr>
            <p:spPr>
              <a:xfrm>
                <a:off x="8864004" y="4824004"/>
                <a:ext cx="4938252" cy="1651326"/>
              </a:xfrm>
              <a:prstGeom prst="rect">
                <a:avLst/>
              </a:prstGeom>
            </p:spPr>
            <p:txBody>
              <a:bodyPr wrap="square" lIns="0" tIns="0" rIns="0" bIns="0" rtlCol="0" anchor="t">
                <a:spAutoFit/>
              </a:bodyPr>
              <a:lstStyle/>
              <a:p>
                <a:r>
                  <a:rPr lang="id-ID" sz="2400" b="1" dirty="0">
                    <a:solidFill>
                      <a:schemeClr val="bg1"/>
                    </a:solidFill>
                    <a:highlight>
                      <a:srgbClr val="FF0000"/>
                    </a:highlight>
                  </a:rPr>
                  <a:t>Mengoptimalkan pemanfaatan sumber daya alam dan lingkungan hidup secara berkelanjutan</a:t>
                </a:r>
                <a:endParaRPr lang="id-ID" sz="2400" b="1" dirty="0">
                  <a:solidFill>
                    <a:schemeClr val="bg1"/>
                  </a:solidFill>
                  <a:highlight>
                    <a:srgbClr val="FF0000"/>
                  </a:highlight>
                </a:endParaRPr>
              </a:p>
            </p:txBody>
          </p:sp>
          <p:pic>
            <p:nvPicPr>
              <p:cNvPr id="82" name="Picture 81"/>
              <p:cNvPicPr>
                <a:picLocks noChangeAspect="1"/>
              </p:cNvPicPr>
              <p:nvPr/>
            </p:nvPicPr>
            <p:blipFill>
              <a:blip r:embed="rId12"/>
              <a:stretch>
                <a:fillRect/>
              </a:stretch>
            </p:blipFill>
            <p:spPr>
              <a:xfrm>
                <a:off x="7891283" y="5190158"/>
                <a:ext cx="802200" cy="865818"/>
              </a:xfrm>
              <a:prstGeom prst="rect">
                <a:avLst/>
              </a:prstGeom>
              <a:noFill/>
            </p:spPr>
          </p:pic>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9222" b="-9222"/>
            </a:stretch>
          </a:blipFill>
        </p:spPr>
      </p:sp>
      <p:sp>
        <p:nvSpPr>
          <p:cNvPr id="3" name="TextBox 3"/>
          <p:cNvSpPr txBox="1"/>
          <p:nvPr/>
        </p:nvSpPr>
        <p:spPr>
          <a:xfrm>
            <a:off x="8153400" y="401028"/>
            <a:ext cx="10591800" cy="1747658"/>
          </a:xfrm>
          <a:prstGeom prst="rect">
            <a:avLst/>
          </a:prstGeom>
        </p:spPr>
        <p:txBody>
          <a:bodyPr wrap="square" lIns="0" tIns="0" rIns="0" bIns="0" rtlCol="0" anchor="t">
            <a:spAutoFit/>
          </a:bodyPr>
          <a:lstStyle/>
          <a:p>
            <a:pPr algn="ctr">
              <a:lnSpc>
                <a:spcPts val="14775"/>
              </a:lnSpc>
            </a:pPr>
            <a:r>
              <a:rPr lang="en-US" sz="9600" dirty="0">
                <a:solidFill>
                  <a:schemeClr val="bg1"/>
                </a:solidFill>
              </a:rPr>
              <a:t>LATAR BELAKANG</a:t>
            </a:r>
            <a:endParaRPr lang="en-US" sz="10705" spc="1049" dirty="0">
              <a:solidFill>
                <a:schemeClr val="bg1"/>
              </a:solidFill>
              <a:latin typeface="Codec Pro ExtraBold" panose="00000700000000000000"/>
            </a:endParaRPr>
          </a:p>
        </p:txBody>
      </p:sp>
      <p:sp>
        <p:nvSpPr>
          <p:cNvPr id="5" name="Freeform 5"/>
          <p:cNvSpPr/>
          <p:nvPr/>
        </p:nvSpPr>
        <p:spPr>
          <a:xfrm flipH="1" flipV="1">
            <a:off x="-1219200" y="168757"/>
            <a:ext cx="7602505" cy="6745495"/>
          </a:xfrm>
          <a:custGeom>
            <a:avLst/>
            <a:gdLst/>
            <a:ahLst/>
            <a:cxnLst/>
            <a:rect l="l" t="t" r="r" b="b"/>
            <a:pathLst>
              <a:path w="7602505" h="6745495">
                <a:moveTo>
                  <a:pt x="7602506" y="6745495"/>
                </a:moveTo>
                <a:lnTo>
                  <a:pt x="0" y="6745495"/>
                </a:lnTo>
                <a:lnTo>
                  <a:pt x="0" y="0"/>
                </a:lnTo>
                <a:lnTo>
                  <a:pt x="7602506" y="0"/>
                </a:lnTo>
                <a:lnTo>
                  <a:pt x="7602506" y="6745495"/>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flipH="1">
            <a:off x="12276565" y="5202784"/>
            <a:ext cx="7602505" cy="4991687"/>
          </a:xfrm>
          <a:custGeom>
            <a:avLst/>
            <a:gdLst/>
            <a:ahLst/>
            <a:cxnLst/>
            <a:rect l="l" t="t" r="r" b="b"/>
            <a:pathLst>
              <a:path w="7602505" h="6745495">
                <a:moveTo>
                  <a:pt x="7602506" y="0"/>
                </a:moveTo>
                <a:lnTo>
                  <a:pt x="0" y="0"/>
                </a:lnTo>
                <a:lnTo>
                  <a:pt x="0" y="6745495"/>
                </a:lnTo>
                <a:lnTo>
                  <a:pt x="7602506" y="6745495"/>
                </a:lnTo>
                <a:lnTo>
                  <a:pt x="7602506"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5105400" y="2549714"/>
            <a:ext cx="12278208" cy="6771084"/>
          </a:xfrm>
          <a:prstGeom prst="rect">
            <a:avLst/>
          </a:prstGeom>
        </p:spPr>
        <p:txBody>
          <a:bodyPr wrap="square" lIns="0" tIns="0" rIns="0" bIns="0" rtlCol="0" anchor="t">
            <a:spAutoFit/>
          </a:bodyPr>
          <a:lstStyle/>
          <a:p>
            <a:pPr marL="571500" lvl="0" indent="-571500">
              <a:buFont typeface="Wingdings" panose="05000000000000000000" pitchFamily="2" charset="2"/>
              <a:buChar char="q"/>
            </a:pPr>
            <a:r>
              <a:rPr lang="id-ID" sz="4000" dirty="0">
                <a:solidFill>
                  <a:schemeClr val="bg1"/>
                </a:solidFill>
              </a:rPr>
              <a:t>Upaya terpadu dalam pelestarian fungsi lingkungan hidup </a:t>
            </a:r>
            <a:endParaRPr lang="id-ID" sz="4000" dirty="0">
              <a:solidFill>
                <a:schemeClr val="bg1"/>
              </a:solidFill>
            </a:endParaRPr>
          </a:p>
          <a:p>
            <a:pPr marL="571500" lvl="0" indent="-571500">
              <a:buFont typeface="Wingdings" panose="05000000000000000000" pitchFamily="2" charset="2"/>
              <a:buChar char="q"/>
            </a:pPr>
            <a:r>
              <a:rPr lang="id-ID" sz="4000" dirty="0">
                <a:solidFill>
                  <a:schemeClr val="bg1"/>
                </a:solidFill>
              </a:rPr>
              <a:t>Konsep pembangunan berkelanjutan dalam SDG’s</a:t>
            </a:r>
            <a:endParaRPr lang="id-ID" sz="4000" dirty="0">
              <a:solidFill>
                <a:schemeClr val="bg1"/>
              </a:solidFill>
            </a:endParaRPr>
          </a:p>
          <a:p>
            <a:pPr marL="571500" lvl="0" indent="-571500">
              <a:buFont typeface="Wingdings" panose="05000000000000000000" pitchFamily="2" charset="2"/>
              <a:buChar char="q"/>
            </a:pPr>
            <a:r>
              <a:rPr lang="id-ID" sz="4000" dirty="0">
                <a:solidFill>
                  <a:schemeClr val="bg1"/>
                </a:solidFill>
              </a:rPr>
              <a:t>Setiap warga Negara mempunyai hak untuk mendapatkan lingkungan yang baik dan sehat serta berkewajiban untuk melestarikan lingkungannya</a:t>
            </a:r>
            <a:endParaRPr lang="id-ID" sz="4000" dirty="0">
              <a:solidFill>
                <a:schemeClr val="bg1"/>
              </a:solidFill>
            </a:endParaRPr>
          </a:p>
          <a:p>
            <a:pPr marL="571500" lvl="0" indent="-571500">
              <a:buFont typeface="Wingdings" panose="05000000000000000000" pitchFamily="2" charset="2"/>
              <a:buChar char="q"/>
            </a:pPr>
            <a:r>
              <a:rPr lang="id-ID" sz="4000" dirty="0">
                <a:solidFill>
                  <a:schemeClr val="bg1"/>
                </a:solidFill>
              </a:rPr>
              <a:t>Setiap warga Negara pun berhak untuk mendapatkan informasi lingkungan yang benar, lengkap dan mutakhir</a:t>
            </a:r>
            <a:endParaRPr lang="id-ID" sz="4000" dirty="0">
              <a:solidFill>
                <a:schemeClr val="bg1"/>
              </a:solidFill>
            </a:endParaRPr>
          </a:p>
          <a:p>
            <a:pPr marL="571500" lvl="0" indent="-571500">
              <a:buFont typeface="Wingdings" panose="05000000000000000000" pitchFamily="2" charset="2"/>
              <a:buChar char="q"/>
            </a:pPr>
            <a:r>
              <a:rPr lang="id-ID" sz="4000" dirty="0">
                <a:solidFill>
                  <a:schemeClr val="bg1"/>
                </a:solidFill>
              </a:rPr>
              <a:t>Dalam pelestarian lingkungan, usaha pencegahan lebih diutamakan daripada usaha penanggulangan dan pemulihan</a:t>
            </a:r>
            <a:endParaRPr lang="id-ID" sz="4000"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rot="-5400000">
            <a:off x="2343437" y="503673"/>
            <a:ext cx="2349222" cy="7034752"/>
          </a:xfrm>
          <a:custGeom>
            <a:avLst/>
            <a:gdLst/>
            <a:ahLst/>
            <a:cxnLst/>
            <a:rect l="l" t="t" r="r" b="b"/>
            <a:pathLst>
              <a:path w="4856701" h="3085579">
                <a:moveTo>
                  <a:pt x="0" y="0"/>
                </a:moveTo>
                <a:lnTo>
                  <a:pt x="4856701" y="0"/>
                </a:lnTo>
                <a:lnTo>
                  <a:pt x="4856701" y="3085579"/>
                </a:lnTo>
                <a:lnTo>
                  <a:pt x="0" y="3085579"/>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7" name="Freeform 7"/>
          <p:cNvSpPr/>
          <p:nvPr/>
        </p:nvSpPr>
        <p:spPr>
          <a:xfrm rot="-5400000">
            <a:off x="2312697" y="2976233"/>
            <a:ext cx="2401987" cy="7051960"/>
          </a:xfrm>
          <a:custGeom>
            <a:avLst/>
            <a:gdLst/>
            <a:ahLst/>
            <a:cxnLst/>
            <a:rect l="l" t="t" r="r" b="b"/>
            <a:pathLst>
              <a:path w="4856701" h="3085579">
                <a:moveTo>
                  <a:pt x="0" y="0"/>
                </a:moveTo>
                <a:lnTo>
                  <a:pt x="4856701" y="0"/>
                </a:lnTo>
                <a:lnTo>
                  <a:pt x="4856701" y="3085579"/>
                </a:lnTo>
                <a:lnTo>
                  <a:pt x="0" y="3085579"/>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8" name="Freeform 8"/>
          <p:cNvSpPr/>
          <p:nvPr/>
        </p:nvSpPr>
        <p:spPr>
          <a:xfrm rot="-5400000">
            <a:off x="13472866" y="844483"/>
            <a:ext cx="2349222" cy="6282550"/>
          </a:xfrm>
          <a:custGeom>
            <a:avLst/>
            <a:gdLst/>
            <a:ahLst/>
            <a:cxnLst/>
            <a:rect l="l" t="t" r="r" b="b"/>
            <a:pathLst>
              <a:path w="4856701" h="3085579">
                <a:moveTo>
                  <a:pt x="0" y="0"/>
                </a:moveTo>
                <a:lnTo>
                  <a:pt x="4856701" y="0"/>
                </a:lnTo>
                <a:lnTo>
                  <a:pt x="4856701" y="3085579"/>
                </a:lnTo>
                <a:lnTo>
                  <a:pt x="0" y="3085579"/>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grpSp>
        <p:nvGrpSpPr>
          <p:cNvPr id="19" name="Group 19"/>
          <p:cNvGrpSpPr/>
          <p:nvPr/>
        </p:nvGrpSpPr>
        <p:grpSpPr>
          <a:xfrm>
            <a:off x="0" y="-259561"/>
            <a:ext cx="18288000" cy="2449960"/>
            <a:chOff x="0" y="0"/>
            <a:chExt cx="4816593" cy="812800"/>
          </a:xfrm>
        </p:grpSpPr>
        <p:sp>
          <p:nvSpPr>
            <p:cNvPr id="20" name="Freeform 20"/>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1C5739"/>
            </a:solidFill>
          </p:spPr>
        </p:sp>
        <p:sp>
          <p:nvSpPr>
            <p:cNvPr id="21" name="TextBox 21"/>
            <p:cNvSpPr txBox="1"/>
            <p:nvPr/>
          </p:nvSpPr>
          <p:spPr>
            <a:xfrm>
              <a:off x="0" y="-19050"/>
              <a:ext cx="812800" cy="831850"/>
            </a:xfrm>
            <a:prstGeom prst="rect">
              <a:avLst/>
            </a:prstGeom>
          </p:spPr>
          <p:txBody>
            <a:bodyPr lIns="50800" tIns="50800" rIns="50800" bIns="50800" rtlCol="0" anchor="ctr"/>
            <a:lstStyle/>
            <a:p>
              <a:pPr algn="ctr">
                <a:lnSpc>
                  <a:spcPts val="2860"/>
                </a:lnSpc>
              </a:pPr>
            </a:p>
          </p:txBody>
        </p:sp>
      </p:grpSp>
      <p:sp>
        <p:nvSpPr>
          <p:cNvPr id="22" name="TextBox 22"/>
          <p:cNvSpPr txBox="1"/>
          <p:nvPr/>
        </p:nvSpPr>
        <p:spPr>
          <a:xfrm>
            <a:off x="228600" y="3086847"/>
            <a:ext cx="6774198" cy="1723549"/>
          </a:xfrm>
          <a:prstGeom prst="rect">
            <a:avLst/>
          </a:prstGeom>
        </p:spPr>
        <p:txBody>
          <a:bodyPr wrap="square" lIns="0" tIns="0" rIns="0" bIns="0" rtlCol="0" anchor="t">
            <a:spAutoFit/>
          </a:bodyPr>
          <a:lstStyle/>
          <a:p>
            <a:pPr lvl="0"/>
            <a:r>
              <a:rPr lang="en-US" sz="2800" b="1" dirty="0" err="1">
                <a:solidFill>
                  <a:schemeClr val="bg1"/>
                </a:solidFill>
              </a:rPr>
              <a:t>Komitmen</a:t>
            </a:r>
            <a:r>
              <a:rPr lang="en-US" sz="2800" b="1" dirty="0">
                <a:solidFill>
                  <a:schemeClr val="bg1"/>
                </a:solidFill>
              </a:rPr>
              <a:t> </a:t>
            </a:r>
            <a:r>
              <a:rPr lang="en-US" sz="2800" b="1" dirty="0" err="1">
                <a:solidFill>
                  <a:schemeClr val="bg1"/>
                </a:solidFill>
              </a:rPr>
              <a:t>Penurunan</a:t>
            </a:r>
            <a:r>
              <a:rPr lang="en-US" sz="2800" b="1" dirty="0">
                <a:solidFill>
                  <a:schemeClr val="bg1"/>
                </a:solidFill>
              </a:rPr>
              <a:t> </a:t>
            </a:r>
            <a:r>
              <a:rPr lang="en-US" sz="2800" b="1" dirty="0" err="1">
                <a:solidFill>
                  <a:schemeClr val="bg1"/>
                </a:solidFill>
              </a:rPr>
              <a:t>Emisi</a:t>
            </a:r>
            <a:r>
              <a:rPr lang="en-US" sz="2800" b="1" dirty="0">
                <a:solidFill>
                  <a:schemeClr val="bg1"/>
                </a:solidFill>
              </a:rPr>
              <a:t> Gas </a:t>
            </a:r>
            <a:r>
              <a:rPr lang="en-US" sz="2800" b="1" dirty="0" err="1">
                <a:solidFill>
                  <a:schemeClr val="bg1"/>
                </a:solidFill>
              </a:rPr>
              <a:t>Rumah</a:t>
            </a:r>
            <a:r>
              <a:rPr lang="en-US" sz="2800" b="1" dirty="0">
                <a:solidFill>
                  <a:schemeClr val="bg1"/>
                </a:solidFill>
              </a:rPr>
              <a:t> </a:t>
            </a:r>
            <a:r>
              <a:rPr lang="en-US" sz="2800" b="1" dirty="0" err="1">
                <a:solidFill>
                  <a:schemeClr val="bg1"/>
                </a:solidFill>
              </a:rPr>
              <a:t>Kaca</a:t>
            </a:r>
            <a:r>
              <a:rPr lang="en-US" sz="2800" b="1" dirty="0">
                <a:solidFill>
                  <a:schemeClr val="bg1"/>
                </a:solidFill>
              </a:rPr>
              <a:t> </a:t>
            </a:r>
            <a:r>
              <a:rPr lang="en-US" sz="2800" dirty="0">
                <a:solidFill>
                  <a:schemeClr val="bg1"/>
                </a:solidFill>
              </a:rPr>
              <a:t>(GRK) </a:t>
            </a:r>
            <a:r>
              <a:rPr lang="en-US" sz="2800" dirty="0" err="1">
                <a:solidFill>
                  <a:schemeClr val="bg1"/>
                </a:solidFill>
              </a:rPr>
              <a:t>pada</a:t>
            </a:r>
            <a:r>
              <a:rPr lang="en-US" sz="2800" dirty="0">
                <a:solidFill>
                  <a:schemeClr val="bg1"/>
                </a:solidFill>
              </a:rPr>
              <a:t> </a:t>
            </a:r>
            <a:r>
              <a:rPr lang="en-US" sz="2800" dirty="0" err="1">
                <a:solidFill>
                  <a:schemeClr val="bg1"/>
                </a:solidFill>
              </a:rPr>
              <a:t>tahun</a:t>
            </a:r>
            <a:r>
              <a:rPr lang="en-US" sz="2800" dirty="0">
                <a:solidFill>
                  <a:schemeClr val="bg1"/>
                </a:solidFill>
              </a:rPr>
              <a:t> 2030 </a:t>
            </a:r>
            <a:r>
              <a:rPr lang="en-US" sz="2800" dirty="0" err="1">
                <a:solidFill>
                  <a:schemeClr val="bg1"/>
                </a:solidFill>
              </a:rPr>
              <a:t>sebesar</a:t>
            </a:r>
            <a:r>
              <a:rPr lang="en-US" sz="2800" dirty="0">
                <a:solidFill>
                  <a:schemeClr val="bg1"/>
                </a:solidFill>
              </a:rPr>
              <a:t> 29% </a:t>
            </a:r>
            <a:r>
              <a:rPr lang="en-US" sz="2800" dirty="0" err="1">
                <a:solidFill>
                  <a:schemeClr val="bg1"/>
                </a:solidFill>
              </a:rPr>
              <a:t>sebagaimana</a:t>
            </a:r>
            <a:r>
              <a:rPr lang="en-US" sz="2800" dirty="0">
                <a:solidFill>
                  <a:schemeClr val="bg1"/>
                </a:solidFill>
              </a:rPr>
              <a:t> </a:t>
            </a:r>
            <a:r>
              <a:rPr lang="en-US" sz="2800" dirty="0" err="1">
                <a:solidFill>
                  <a:schemeClr val="bg1"/>
                </a:solidFill>
              </a:rPr>
              <a:t>mandat</a:t>
            </a:r>
            <a:r>
              <a:rPr lang="en-US" sz="2800" dirty="0">
                <a:solidFill>
                  <a:schemeClr val="bg1"/>
                </a:solidFill>
              </a:rPr>
              <a:t> </a:t>
            </a:r>
            <a:r>
              <a:rPr lang="en-US" sz="2800" i="1" dirty="0">
                <a:solidFill>
                  <a:schemeClr val="bg1"/>
                </a:solidFill>
              </a:rPr>
              <a:t>Paris Agreement</a:t>
            </a:r>
            <a:r>
              <a:rPr lang="en-US" sz="2800" dirty="0">
                <a:solidFill>
                  <a:schemeClr val="bg1"/>
                </a:solidFill>
              </a:rPr>
              <a:t> yang </a:t>
            </a:r>
            <a:r>
              <a:rPr lang="en-US" sz="2800" dirty="0" err="1">
                <a:solidFill>
                  <a:schemeClr val="bg1"/>
                </a:solidFill>
              </a:rPr>
              <a:t>ditandatangani</a:t>
            </a:r>
            <a:r>
              <a:rPr lang="en-US" sz="2800" dirty="0">
                <a:solidFill>
                  <a:schemeClr val="bg1"/>
                </a:solidFill>
              </a:rPr>
              <a:t> </a:t>
            </a:r>
            <a:r>
              <a:rPr lang="en-US" sz="2800" dirty="0" err="1">
                <a:solidFill>
                  <a:schemeClr val="bg1"/>
                </a:solidFill>
              </a:rPr>
              <a:t>pada</a:t>
            </a:r>
            <a:r>
              <a:rPr lang="en-US" sz="2800" dirty="0">
                <a:solidFill>
                  <a:schemeClr val="bg1"/>
                </a:solidFill>
              </a:rPr>
              <a:t> 22 April 2016 di PBB</a:t>
            </a:r>
            <a:endParaRPr lang="id-ID" sz="2800" dirty="0">
              <a:solidFill>
                <a:schemeClr val="bg1"/>
              </a:solidFill>
            </a:endParaRPr>
          </a:p>
        </p:txBody>
      </p:sp>
      <p:sp>
        <p:nvSpPr>
          <p:cNvPr id="24" name="TextBox 24"/>
          <p:cNvSpPr txBox="1"/>
          <p:nvPr/>
        </p:nvSpPr>
        <p:spPr>
          <a:xfrm>
            <a:off x="157187" y="5626261"/>
            <a:ext cx="6629400" cy="1723549"/>
          </a:xfrm>
          <a:prstGeom prst="rect">
            <a:avLst/>
          </a:prstGeom>
        </p:spPr>
        <p:txBody>
          <a:bodyPr wrap="square" lIns="0" tIns="0" rIns="0" bIns="0" rtlCol="0" anchor="t">
            <a:spAutoFit/>
          </a:bodyPr>
          <a:lstStyle/>
          <a:p>
            <a:r>
              <a:rPr lang="id-ID" sz="2800" dirty="0">
                <a:solidFill>
                  <a:schemeClr val="bg1"/>
                </a:solidFill>
              </a:rPr>
              <a:t>Penyampaian </a:t>
            </a:r>
            <a:r>
              <a:rPr lang="id-ID" sz="2800" b="1" dirty="0">
                <a:solidFill>
                  <a:schemeClr val="bg1"/>
                </a:solidFill>
              </a:rPr>
              <a:t>Komitmen Pemerintah </a:t>
            </a:r>
            <a:r>
              <a:rPr lang="id-ID" sz="2800" dirty="0">
                <a:solidFill>
                  <a:schemeClr val="bg1"/>
                </a:solidFill>
              </a:rPr>
              <a:t>pada acara pembukaan </a:t>
            </a:r>
            <a:r>
              <a:rPr lang="id-ID" sz="2800" i="1" dirty="0">
                <a:solidFill>
                  <a:schemeClr val="bg1"/>
                </a:solidFill>
              </a:rPr>
              <a:t>Climate Adaptation Summit  </a:t>
            </a:r>
            <a:r>
              <a:rPr lang="id-ID" sz="2800" dirty="0">
                <a:solidFill>
                  <a:schemeClr val="bg1"/>
                </a:solidFill>
              </a:rPr>
              <a:t>(CAS) 2021 tanggal 25 Januari 2021mencakup 20.000 desa di Tahun 2024”.</a:t>
            </a:r>
            <a:endParaRPr lang="id-ID" sz="2800" dirty="0">
              <a:solidFill>
                <a:schemeClr val="bg1"/>
              </a:solidFill>
            </a:endParaRPr>
          </a:p>
        </p:txBody>
      </p:sp>
      <p:sp>
        <p:nvSpPr>
          <p:cNvPr id="26" name="TextBox 26"/>
          <p:cNvSpPr txBox="1"/>
          <p:nvPr/>
        </p:nvSpPr>
        <p:spPr>
          <a:xfrm>
            <a:off x="11692754" y="3123983"/>
            <a:ext cx="6095998" cy="861774"/>
          </a:xfrm>
          <a:prstGeom prst="rect">
            <a:avLst/>
          </a:prstGeom>
        </p:spPr>
        <p:txBody>
          <a:bodyPr wrap="square" lIns="0" tIns="0" rIns="0" bIns="0" rtlCol="0" anchor="t">
            <a:spAutoFit/>
          </a:bodyPr>
          <a:lstStyle/>
          <a:p>
            <a:r>
              <a:rPr lang="id-ID" sz="2800" b="1" dirty="0">
                <a:solidFill>
                  <a:schemeClr val="bg1"/>
                </a:solidFill>
              </a:rPr>
              <a:t>Persentase Ruang Terbuka Hijau </a:t>
            </a:r>
            <a:r>
              <a:rPr lang="id-ID" sz="2800" dirty="0">
                <a:solidFill>
                  <a:schemeClr val="bg1"/>
                </a:solidFill>
              </a:rPr>
              <a:t>skala Kabupaten masih di angka 0.78%</a:t>
            </a:r>
            <a:endParaRPr lang="id-ID" sz="2800" dirty="0">
              <a:solidFill>
                <a:schemeClr val="bg1"/>
              </a:solidFill>
            </a:endParaRPr>
          </a:p>
        </p:txBody>
      </p:sp>
      <p:sp>
        <p:nvSpPr>
          <p:cNvPr id="30" name="TextBox 30"/>
          <p:cNvSpPr txBox="1"/>
          <p:nvPr/>
        </p:nvSpPr>
        <p:spPr>
          <a:xfrm>
            <a:off x="3535224" y="431659"/>
            <a:ext cx="9420902" cy="1522148"/>
          </a:xfrm>
          <a:prstGeom prst="rect">
            <a:avLst/>
          </a:prstGeom>
        </p:spPr>
        <p:txBody>
          <a:bodyPr wrap="square" lIns="0" tIns="0" rIns="0" bIns="0" rtlCol="0" anchor="t">
            <a:spAutoFit/>
          </a:bodyPr>
          <a:lstStyle/>
          <a:p>
            <a:pPr marL="0" lvl="0" indent="0" algn="ctr">
              <a:lnSpc>
                <a:spcPts val="5860"/>
              </a:lnSpc>
              <a:spcBef>
                <a:spcPct val="0"/>
              </a:spcBef>
            </a:pPr>
            <a:r>
              <a:rPr lang="en-US" sz="5920" spc="207" dirty="0">
                <a:solidFill>
                  <a:srgbClr val="FFFFFF"/>
                </a:solidFill>
                <a:latin typeface="Codec Pro ExtraBold" panose="00000700000000000000"/>
              </a:rPr>
              <a:t>IDENTIFIKASI</a:t>
            </a:r>
            <a:endParaRPr lang="en-US" sz="5920" spc="207" dirty="0">
              <a:solidFill>
                <a:srgbClr val="FFFFFF"/>
              </a:solidFill>
              <a:latin typeface="Codec Pro ExtraBold" panose="00000700000000000000"/>
            </a:endParaRPr>
          </a:p>
          <a:p>
            <a:pPr marL="0" lvl="0" indent="0" algn="ctr">
              <a:lnSpc>
                <a:spcPts val="5860"/>
              </a:lnSpc>
              <a:spcBef>
                <a:spcPct val="0"/>
              </a:spcBef>
            </a:pPr>
            <a:r>
              <a:rPr lang="id-ID" sz="5920" spc="207" dirty="0">
                <a:solidFill>
                  <a:srgbClr val="FFFFFF"/>
                </a:solidFill>
                <a:latin typeface="Codec Pro ExtraBold" panose="00000700000000000000"/>
              </a:rPr>
              <a:t>ISU STRATEGIS</a:t>
            </a:r>
            <a:endParaRPr lang="en-US" sz="5920" spc="207" dirty="0">
              <a:solidFill>
                <a:srgbClr val="FFFFFF"/>
              </a:solidFill>
              <a:latin typeface="Codec Pro ExtraBold" panose="00000700000000000000"/>
            </a:endParaRPr>
          </a:p>
        </p:txBody>
      </p:sp>
      <p:sp>
        <p:nvSpPr>
          <p:cNvPr id="32" name="Freeform 32"/>
          <p:cNvSpPr/>
          <p:nvPr/>
        </p:nvSpPr>
        <p:spPr>
          <a:xfrm>
            <a:off x="7290560" y="8869126"/>
            <a:ext cx="3283917" cy="1972430"/>
          </a:xfrm>
          <a:custGeom>
            <a:avLst/>
            <a:gdLst/>
            <a:ahLst/>
            <a:cxnLst/>
            <a:rect l="l" t="t" r="r" b="b"/>
            <a:pathLst>
              <a:path w="3806571" h="2083232">
                <a:moveTo>
                  <a:pt x="0" y="0"/>
                </a:moveTo>
                <a:lnTo>
                  <a:pt x="3806570" y="0"/>
                </a:lnTo>
                <a:lnTo>
                  <a:pt x="3806570" y="2083232"/>
                </a:lnTo>
                <a:lnTo>
                  <a:pt x="0" y="208323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3" name="Freeform 33"/>
          <p:cNvSpPr/>
          <p:nvPr/>
        </p:nvSpPr>
        <p:spPr>
          <a:xfrm>
            <a:off x="15544800" y="197713"/>
            <a:ext cx="3806571" cy="2083232"/>
          </a:xfrm>
          <a:custGeom>
            <a:avLst/>
            <a:gdLst/>
            <a:ahLst/>
            <a:cxnLst/>
            <a:rect l="l" t="t" r="r" b="b"/>
            <a:pathLst>
              <a:path w="3806571" h="2083232">
                <a:moveTo>
                  <a:pt x="0" y="0"/>
                </a:moveTo>
                <a:lnTo>
                  <a:pt x="3806570" y="0"/>
                </a:lnTo>
                <a:lnTo>
                  <a:pt x="3806570" y="2083233"/>
                </a:lnTo>
                <a:lnTo>
                  <a:pt x="0" y="208323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5" name="Freeform 7"/>
          <p:cNvSpPr/>
          <p:nvPr/>
        </p:nvSpPr>
        <p:spPr>
          <a:xfrm rot="-5400000">
            <a:off x="2306611" y="5501969"/>
            <a:ext cx="2330553" cy="7101148"/>
          </a:xfrm>
          <a:custGeom>
            <a:avLst/>
            <a:gdLst/>
            <a:ahLst/>
            <a:cxnLst/>
            <a:rect l="l" t="t" r="r" b="b"/>
            <a:pathLst>
              <a:path w="4856701" h="3085579">
                <a:moveTo>
                  <a:pt x="0" y="0"/>
                </a:moveTo>
                <a:lnTo>
                  <a:pt x="4856701" y="0"/>
                </a:lnTo>
                <a:lnTo>
                  <a:pt x="4856701" y="3085579"/>
                </a:lnTo>
                <a:lnTo>
                  <a:pt x="0" y="3085579"/>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2" name="TextBox 1"/>
          <p:cNvSpPr txBox="1"/>
          <p:nvPr/>
        </p:nvSpPr>
        <p:spPr>
          <a:xfrm>
            <a:off x="228600" y="8406986"/>
            <a:ext cx="6931509" cy="1384995"/>
          </a:xfrm>
          <a:prstGeom prst="rect">
            <a:avLst/>
          </a:prstGeom>
          <a:noFill/>
        </p:spPr>
        <p:txBody>
          <a:bodyPr wrap="square" rtlCol="0">
            <a:spAutoFit/>
          </a:bodyPr>
          <a:lstStyle/>
          <a:p>
            <a:r>
              <a:rPr lang="id-ID" sz="2800" dirty="0">
                <a:solidFill>
                  <a:schemeClr val="bg1"/>
                </a:solidFill>
              </a:rPr>
              <a:t>Persentase </a:t>
            </a:r>
            <a:r>
              <a:rPr lang="id-ID" sz="2800" b="1" dirty="0">
                <a:solidFill>
                  <a:schemeClr val="bg1"/>
                </a:solidFill>
              </a:rPr>
              <a:t>Pengelolaan Sampah</a:t>
            </a:r>
            <a:r>
              <a:rPr lang="id-ID" sz="2800" dirty="0">
                <a:solidFill>
                  <a:schemeClr val="bg1"/>
                </a:solidFill>
              </a:rPr>
              <a:t> Tertangani masih di angka 33% dan persentase sampah tidak terkelola 67%.</a:t>
            </a:r>
            <a:endParaRPr lang="en-ID" sz="2800" dirty="0">
              <a:solidFill>
                <a:schemeClr val="bg1"/>
              </a:solidFill>
            </a:endParaRPr>
          </a:p>
        </p:txBody>
      </p:sp>
      <p:sp>
        <p:nvSpPr>
          <p:cNvPr id="36" name="Freeform 8"/>
          <p:cNvSpPr/>
          <p:nvPr/>
        </p:nvSpPr>
        <p:spPr>
          <a:xfrm rot="-5400000">
            <a:off x="13152481" y="3770710"/>
            <a:ext cx="2989996" cy="6282553"/>
          </a:xfrm>
          <a:custGeom>
            <a:avLst/>
            <a:gdLst/>
            <a:ahLst/>
            <a:cxnLst/>
            <a:rect l="l" t="t" r="r" b="b"/>
            <a:pathLst>
              <a:path w="4856701" h="3085579">
                <a:moveTo>
                  <a:pt x="0" y="0"/>
                </a:moveTo>
                <a:lnTo>
                  <a:pt x="4856701" y="0"/>
                </a:lnTo>
                <a:lnTo>
                  <a:pt x="4856701" y="3085579"/>
                </a:lnTo>
                <a:lnTo>
                  <a:pt x="0" y="3085579"/>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8" name="TextBox 26"/>
          <p:cNvSpPr txBox="1"/>
          <p:nvPr/>
        </p:nvSpPr>
        <p:spPr>
          <a:xfrm>
            <a:off x="11811000" y="5721803"/>
            <a:ext cx="5791200" cy="2154436"/>
          </a:xfrm>
          <a:prstGeom prst="rect">
            <a:avLst/>
          </a:prstGeom>
        </p:spPr>
        <p:txBody>
          <a:bodyPr wrap="square" lIns="0" tIns="0" rIns="0" bIns="0" rtlCol="0" anchor="t">
            <a:spAutoFit/>
          </a:bodyPr>
          <a:lstStyle/>
          <a:p>
            <a:r>
              <a:rPr lang="en-US" sz="2800" b="1" dirty="0" err="1">
                <a:solidFill>
                  <a:schemeClr val="bg1"/>
                </a:solidFill>
              </a:rPr>
              <a:t>Jumlah</a:t>
            </a:r>
            <a:r>
              <a:rPr lang="en-US" sz="2800" b="1" dirty="0">
                <a:solidFill>
                  <a:schemeClr val="bg1"/>
                </a:solidFill>
              </a:rPr>
              <a:t> </a:t>
            </a:r>
            <a:r>
              <a:rPr lang="en-US" sz="2800" b="1" dirty="0" err="1">
                <a:solidFill>
                  <a:schemeClr val="bg1"/>
                </a:solidFill>
              </a:rPr>
              <a:t>Desa</a:t>
            </a:r>
            <a:r>
              <a:rPr lang="en-US" sz="2800" b="1" dirty="0">
                <a:solidFill>
                  <a:schemeClr val="bg1"/>
                </a:solidFill>
              </a:rPr>
              <a:t>/</a:t>
            </a:r>
            <a:r>
              <a:rPr lang="en-US" sz="2800" b="1" dirty="0" err="1">
                <a:solidFill>
                  <a:schemeClr val="bg1"/>
                </a:solidFill>
              </a:rPr>
              <a:t>Kelurahan</a:t>
            </a:r>
            <a:r>
              <a:rPr lang="en-US" sz="2800" b="1" dirty="0">
                <a:solidFill>
                  <a:schemeClr val="bg1"/>
                </a:solidFill>
              </a:rPr>
              <a:t> </a:t>
            </a:r>
            <a:r>
              <a:rPr lang="en-US" sz="2800" b="1" dirty="0" err="1">
                <a:solidFill>
                  <a:schemeClr val="bg1"/>
                </a:solidFill>
              </a:rPr>
              <a:t>dalam</a:t>
            </a:r>
            <a:r>
              <a:rPr lang="en-US" sz="2800" b="1" dirty="0">
                <a:solidFill>
                  <a:schemeClr val="bg1"/>
                </a:solidFill>
              </a:rPr>
              <a:t> </a:t>
            </a:r>
            <a:r>
              <a:rPr lang="en-US" sz="2800" b="1" dirty="0" err="1">
                <a:solidFill>
                  <a:schemeClr val="bg1"/>
                </a:solidFill>
              </a:rPr>
              <a:t>pembinaan</a:t>
            </a:r>
            <a:r>
              <a:rPr lang="en-US" sz="2800" b="1" dirty="0">
                <a:solidFill>
                  <a:schemeClr val="bg1"/>
                </a:solidFill>
              </a:rPr>
              <a:t> Program </a:t>
            </a:r>
            <a:r>
              <a:rPr lang="en-US" sz="2800" b="1" dirty="0" err="1">
                <a:solidFill>
                  <a:schemeClr val="bg1"/>
                </a:solidFill>
              </a:rPr>
              <a:t>Kampung</a:t>
            </a:r>
            <a:r>
              <a:rPr lang="en-US" sz="2800" b="1" dirty="0">
                <a:solidFill>
                  <a:schemeClr val="bg1"/>
                </a:solidFill>
              </a:rPr>
              <a:t> </a:t>
            </a:r>
            <a:r>
              <a:rPr lang="en-US" sz="2800" b="1" dirty="0" err="1">
                <a:solidFill>
                  <a:schemeClr val="bg1"/>
                </a:solidFill>
              </a:rPr>
              <a:t>Iklim</a:t>
            </a:r>
            <a:r>
              <a:rPr lang="en-US" sz="2800" b="1" dirty="0">
                <a:solidFill>
                  <a:schemeClr val="bg1"/>
                </a:solidFill>
              </a:rPr>
              <a:t> </a:t>
            </a:r>
            <a:r>
              <a:rPr lang="en-US" sz="2800" dirty="0">
                <a:solidFill>
                  <a:schemeClr val="bg1"/>
                </a:solidFill>
              </a:rPr>
              <a:t>(</a:t>
            </a:r>
            <a:r>
              <a:rPr lang="en-US" sz="2800" dirty="0" err="1">
                <a:solidFill>
                  <a:schemeClr val="bg1"/>
                </a:solidFill>
              </a:rPr>
              <a:t>Proklim</a:t>
            </a:r>
            <a:r>
              <a:rPr lang="en-US" sz="2800" dirty="0">
                <a:solidFill>
                  <a:schemeClr val="bg1"/>
                </a:solidFill>
              </a:rPr>
              <a:t>) </a:t>
            </a:r>
            <a:r>
              <a:rPr lang="en-US" sz="2800" dirty="0" err="1">
                <a:solidFill>
                  <a:schemeClr val="bg1"/>
                </a:solidFill>
              </a:rPr>
              <a:t>adalah</a:t>
            </a:r>
            <a:r>
              <a:rPr lang="en-US" sz="2800" dirty="0">
                <a:solidFill>
                  <a:schemeClr val="bg1"/>
                </a:solidFill>
              </a:rPr>
              <a:t> 21 </a:t>
            </a:r>
            <a:r>
              <a:rPr lang="en-US" sz="2800" dirty="0" err="1">
                <a:solidFill>
                  <a:schemeClr val="bg1"/>
                </a:solidFill>
              </a:rPr>
              <a:t>Desa</a:t>
            </a:r>
            <a:r>
              <a:rPr lang="en-US" sz="2800" dirty="0">
                <a:solidFill>
                  <a:schemeClr val="bg1"/>
                </a:solidFill>
              </a:rPr>
              <a:t>/</a:t>
            </a:r>
            <a:r>
              <a:rPr lang="en-US" sz="2800" dirty="0" err="1">
                <a:solidFill>
                  <a:schemeClr val="bg1"/>
                </a:solidFill>
              </a:rPr>
              <a:t>Kelurahan</a:t>
            </a:r>
            <a:r>
              <a:rPr lang="en-US" sz="2800" dirty="0">
                <a:solidFill>
                  <a:schemeClr val="bg1"/>
                </a:solidFill>
              </a:rPr>
              <a:t> </a:t>
            </a:r>
            <a:r>
              <a:rPr lang="en-US" sz="2800" dirty="0" err="1">
                <a:solidFill>
                  <a:schemeClr val="bg1"/>
                </a:solidFill>
              </a:rPr>
              <a:t>atau</a:t>
            </a:r>
            <a:r>
              <a:rPr lang="en-US" sz="2800" dirty="0">
                <a:solidFill>
                  <a:schemeClr val="bg1"/>
                </a:solidFill>
              </a:rPr>
              <a:t> 5,77% </a:t>
            </a:r>
            <a:r>
              <a:rPr lang="en-US" sz="2800" dirty="0" err="1">
                <a:solidFill>
                  <a:schemeClr val="bg1"/>
                </a:solidFill>
              </a:rPr>
              <a:t>dari</a:t>
            </a:r>
            <a:r>
              <a:rPr lang="en-US" sz="2800" dirty="0">
                <a:solidFill>
                  <a:schemeClr val="bg1"/>
                </a:solidFill>
              </a:rPr>
              <a:t> total 377 </a:t>
            </a:r>
            <a:r>
              <a:rPr lang="en-US" sz="2800" dirty="0" err="1">
                <a:solidFill>
                  <a:schemeClr val="bg1"/>
                </a:solidFill>
              </a:rPr>
              <a:t>Desa</a:t>
            </a:r>
            <a:r>
              <a:rPr lang="en-US" sz="2800" dirty="0">
                <a:solidFill>
                  <a:schemeClr val="bg1"/>
                </a:solidFill>
              </a:rPr>
              <a:t>/</a:t>
            </a:r>
            <a:r>
              <a:rPr lang="en-US" sz="2800" dirty="0" err="1">
                <a:solidFill>
                  <a:schemeClr val="bg1"/>
                </a:solidFill>
              </a:rPr>
              <a:t>Kelurahan</a:t>
            </a:r>
            <a:r>
              <a:rPr lang="en-US" sz="2800" dirty="0">
                <a:solidFill>
                  <a:schemeClr val="bg1"/>
                </a:solidFill>
              </a:rPr>
              <a:t> di </a:t>
            </a:r>
            <a:r>
              <a:rPr lang="en-US" sz="2800" dirty="0" err="1">
                <a:solidFill>
                  <a:schemeClr val="bg1"/>
                </a:solidFill>
              </a:rPr>
              <a:t>Kabupaten</a:t>
            </a:r>
            <a:r>
              <a:rPr lang="en-US" sz="2800" dirty="0">
                <a:solidFill>
                  <a:schemeClr val="bg1"/>
                </a:solidFill>
              </a:rPr>
              <a:t> </a:t>
            </a:r>
            <a:r>
              <a:rPr lang="en-US" sz="2800" dirty="0" err="1">
                <a:solidFill>
                  <a:schemeClr val="bg1"/>
                </a:solidFill>
              </a:rPr>
              <a:t>Lahat</a:t>
            </a:r>
            <a:endParaRPr lang="en-ID" sz="2800" dirty="0">
              <a:solidFill>
                <a:schemeClr val="bg1"/>
              </a:solidFill>
            </a:endParaRPr>
          </a:p>
        </p:txBody>
      </p:sp>
      <p:sp>
        <p:nvSpPr>
          <p:cNvPr id="5" name="Star: 5 Points 4"/>
          <p:cNvSpPr/>
          <p:nvPr/>
        </p:nvSpPr>
        <p:spPr>
          <a:xfrm>
            <a:off x="13944600" y="1104900"/>
            <a:ext cx="45719"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Oval 3"/>
          <p:cNvSpPr/>
          <p:nvPr/>
        </p:nvSpPr>
        <p:spPr>
          <a:xfrm>
            <a:off x="7275384" y="3123983"/>
            <a:ext cx="3977510" cy="4361003"/>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id-ID" sz="2800" b="1" dirty="0">
                <a:solidFill>
                  <a:srgbClr val="1C5739"/>
                </a:solidFill>
                <a:latin typeface="Arial" panose="020B0604020202020204" pitchFamily="34" charset="0"/>
                <a:cs typeface="Arial" panose="020B0604020202020204" pitchFamily="34" charset="0"/>
              </a:rPr>
              <a:t>‘</a:t>
            </a:r>
            <a:r>
              <a:rPr lang="id-ID" sz="3600" b="1" dirty="0">
                <a:solidFill>
                  <a:srgbClr val="1C5739"/>
                </a:solidFill>
                <a:latin typeface="Arial" panose="020B0604020202020204" pitchFamily="34" charset="0"/>
                <a:cs typeface="Arial" panose="020B0604020202020204" pitchFamily="34" charset="0"/>
              </a:rPr>
              <a:t>’Tingginya emisi gas rumah kaca di Kabupaten Lahat’’</a:t>
            </a:r>
            <a:endParaRPr lang="id-ID" sz="3600" dirty="0">
              <a:solidFill>
                <a:srgbClr val="1C5739"/>
              </a:solidFill>
              <a:latin typeface="Arial" panose="020B0604020202020204" pitchFamily="34"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960146" flipH="1" flipV="1">
            <a:off x="12327832" y="-1936447"/>
            <a:ext cx="7457055" cy="6923762"/>
          </a:xfrm>
          <a:custGeom>
            <a:avLst/>
            <a:gdLst/>
            <a:ahLst/>
            <a:cxnLst/>
            <a:rect l="l" t="t" r="r" b="b"/>
            <a:pathLst>
              <a:path w="5302795" h="4309726">
                <a:moveTo>
                  <a:pt x="5302795" y="4309726"/>
                </a:moveTo>
                <a:lnTo>
                  <a:pt x="0" y="4309726"/>
                </a:lnTo>
                <a:lnTo>
                  <a:pt x="0" y="0"/>
                </a:lnTo>
                <a:lnTo>
                  <a:pt x="5302795" y="0"/>
                </a:lnTo>
                <a:lnTo>
                  <a:pt x="5302795" y="4309726"/>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6" name="TextBox 6"/>
          <p:cNvSpPr txBox="1"/>
          <p:nvPr/>
        </p:nvSpPr>
        <p:spPr>
          <a:xfrm>
            <a:off x="3314700" y="8468537"/>
            <a:ext cx="2838232" cy="293029"/>
          </a:xfrm>
          <a:prstGeom prst="rect">
            <a:avLst/>
          </a:prstGeom>
        </p:spPr>
        <p:txBody>
          <a:bodyPr lIns="0" tIns="0" rIns="0" bIns="0" rtlCol="0" anchor="t">
            <a:spAutoFit/>
          </a:bodyPr>
          <a:lstStyle/>
          <a:p>
            <a:pPr algn="ctr">
              <a:lnSpc>
                <a:spcPts val="2520"/>
              </a:lnSpc>
            </a:pPr>
            <a:r>
              <a:rPr lang="en-US" dirty="0">
                <a:solidFill>
                  <a:srgbClr val="09202E"/>
                </a:solidFill>
                <a:latin typeface="Poppins Light" panose="00000400000000000000"/>
              </a:rPr>
              <a:t>.</a:t>
            </a:r>
            <a:endParaRPr lang="en-US" dirty="0">
              <a:solidFill>
                <a:srgbClr val="09202E"/>
              </a:solidFill>
              <a:latin typeface="Poppins Light" panose="00000400000000000000"/>
            </a:endParaRPr>
          </a:p>
        </p:txBody>
      </p:sp>
      <p:sp>
        <p:nvSpPr>
          <p:cNvPr id="7" name="TextBox 7"/>
          <p:cNvSpPr txBox="1"/>
          <p:nvPr/>
        </p:nvSpPr>
        <p:spPr>
          <a:xfrm>
            <a:off x="7724884" y="8468537"/>
            <a:ext cx="2838232" cy="293029"/>
          </a:xfrm>
          <a:prstGeom prst="rect">
            <a:avLst/>
          </a:prstGeom>
        </p:spPr>
        <p:txBody>
          <a:bodyPr lIns="0" tIns="0" rIns="0" bIns="0" rtlCol="0" anchor="t">
            <a:spAutoFit/>
          </a:bodyPr>
          <a:lstStyle/>
          <a:p>
            <a:pPr algn="ctr">
              <a:lnSpc>
                <a:spcPts val="2520"/>
              </a:lnSpc>
            </a:pPr>
            <a:r>
              <a:rPr lang="en-US" dirty="0">
                <a:solidFill>
                  <a:srgbClr val="09202E"/>
                </a:solidFill>
                <a:latin typeface="Poppins Light" panose="00000400000000000000"/>
              </a:rPr>
              <a:t>.</a:t>
            </a:r>
            <a:endParaRPr lang="en-US" dirty="0">
              <a:solidFill>
                <a:srgbClr val="09202E"/>
              </a:solidFill>
              <a:latin typeface="Poppins Light" panose="00000400000000000000"/>
            </a:endParaRPr>
          </a:p>
        </p:txBody>
      </p:sp>
      <p:sp>
        <p:nvSpPr>
          <p:cNvPr id="8" name="TextBox 8"/>
          <p:cNvSpPr txBox="1"/>
          <p:nvPr/>
        </p:nvSpPr>
        <p:spPr>
          <a:xfrm>
            <a:off x="12125613" y="8468537"/>
            <a:ext cx="2838232" cy="293029"/>
          </a:xfrm>
          <a:prstGeom prst="rect">
            <a:avLst/>
          </a:prstGeom>
        </p:spPr>
        <p:txBody>
          <a:bodyPr lIns="0" tIns="0" rIns="0" bIns="0" rtlCol="0" anchor="t">
            <a:spAutoFit/>
          </a:bodyPr>
          <a:lstStyle/>
          <a:p>
            <a:pPr algn="ctr">
              <a:lnSpc>
                <a:spcPts val="2520"/>
              </a:lnSpc>
            </a:pPr>
            <a:r>
              <a:rPr lang="en-US" dirty="0">
                <a:solidFill>
                  <a:srgbClr val="09202E"/>
                </a:solidFill>
                <a:latin typeface="Poppins Light" panose="00000400000000000000"/>
              </a:rPr>
              <a:t>.</a:t>
            </a:r>
            <a:endParaRPr lang="en-US" dirty="0">
              <a:solidFill>
                <a:srgbClr val="09202E"/>
              </a:solidFill>
              <a:latin typeface="Poppins Light" panose="00000400000000000000"/>
            </a:endParaRPr>
          </a:p>
        </p:txBody>
      </p:sp>
      <p:sp>
        <p:nvSpPr>
          <p:cNvPr id="9" name="AutoShape 9"/>
          <p:cNvSpPr/>
          <p:nvPr/>
        </p:nvSpPr>
        <p:spPr>
          <a:xfrm>
            <a:off x="16285749" y="8705839"/>
            <a:ext cx="2051805" cy="0"/>
          </a:xfrm>
          <a:prstGeom prst="line">
            <a:avLst/>
          </a:prstGeom>
          <a:ln w="66675" cap="rnd">
            <a:solidFill>
              <a:srgbClr val="193D0F"/>
            </a:solidFill>
            <a:prstDash val="solid"/>
            <a:headEnd type="none" w="sm" len="sm"/>
            <a:tailEnd type="none" w="sm" len="sm"/>
          </a:ln>
        </p:spPr>
      </p:sp>
      <p:sp>
        <p:nvSpPr>
          <p:cNvPr id="10" name="AutoShape 10"/>
          <p:cNvSpPr/>
          <p:nvPr/>
        </p:nvSpPr>
        <p:spPr>
          <a:xfrm>
            <a:off x="16285749" y="9134464"/>
            <a:ext cx="2051805" cy="0"/>
          </a:xfrm>
          <a:prstGeom prst="line">
            <a:avLst/>
          </a:prstGeom>
          <a:ln w="66675" cap="rnd">
            <a:solidFill>
              <a:srgbClr val="193D0F"/>
            </a:solidFill>
            <a:prstDash val="solid"/>
            <a:headEnd type="none" w="sm" len="sm"/>
            <a:tailEnd type="none" w="sm" len="sm"/>
          </a:ln>
        </p:spPr>
      </p:sp>
      <p:sp>
        <p:nvSpPr>
          <p:cNvPr id="11" name="AutoShape 11"/>
          <p:cNvSpPr/>
          <p:nvPr/>
        </p:nvSpPr>
        <p:spPr>
          <a:xfrm>
            <a:off x="16285749" y="9563089"/>
            <a:ext cx="2051805" cy="0"/>
          </a:xfrm>
          <a:prstGeom prst="line">
            <a:avLst/>
          </a:prstGeom>
          <a:ln w="66675" cap="rnd">
            <a:solidFill>
              <a:srgbClr val="193D0F"/>
            </a:solidFill>
            <a:prstDash val="solid"/>
            <a:headEnd type="none" w="sm" len="sm"/>
            <a:tailEnd type="none" w="sm" len="sm"/>
          </a:ln>
        </p:spPr>
      </p:sp>
      <p:sp>
        <p:nvSpPr>
          <p:cNvPr id="15" name="TextBox 15"/>
          <p:cNvSpPr txBox="1"/>
          <p:nvPr/>
        </p:nvSpPr>
        <p:spPr>
          <a:xfrm>
            <a:off x="3688041" y="3156720"/>
            <a:ext cx="4662075" cy="671851"/>
          </a:xfrm>
          <a:prstGeom prst="rect">
            <a:avLst/>
          </a:prstGeom>
        </p:spPr>
        <p:txBody>
          <a:bodyPr lIns="0" tIns="0" rIns="0" bIns="0" rtlCol="0" anchor="t">
            <a:spAutoFit/>
          </a:bodyPr>
          <a:lstStyle/>
          <a:p>
            <a:pPr>
              <a:lnSpc>
                <a:spcPts val="4800"/>
              </a:lnSpc>
            </a:pPr>
            <a:r>
              <a:rPr lang="en-US" sz="7200" dirty="0">
                <a:solidFill>
                  <a:srgbClr val="09202E"/>
                </a:solidFill>
                <a:latin typeface="Droid Serif Bold" panose="020B0604020202020204"/>
              </a:rPr>
              <a:t>TUJUAN</a:t>
            </a:r>
            <a:endParaRPr lang="en-US" sz="7200" dirty="0">
              <a:solidFill>
                <a:srgbClr val="09202E"/>
              </a:solidFill>
              <a:latin typeface="Droid Serif Bold" panose="020B0604020202020204"/>
            </a:endParaRPr>
          </a:p>
        </p:txBody>
      </p:sp>
      <p:sp>
        <p:nvSpPr>
          <p:cNvPr id="16" name="TextBox 16"/>
          <p:cNvSpPr txBox="1"/>
          <p:nvPr/>
        </p:nvSpPr>
        <p:spPr>
          <a:xfrm>
            <a:off x="6188100" y="3914128"/>
            <a:ext cx="9990449" cy="4985980"/>
          </a:xfrm>
          <a:prstGeom prst="rect">
            <a:avLst/>
          </a:prstGeom>
        </p:spPr>
        <p:txBody>
          <a:bodyPr wrap="square" lIns="0" tIns="0" rIns="0" bIns="0" rtlCol="0" anchor="t">
            <a:spAutoFit/>
          </a:bodyPr>
          <a:lstStyle/>
          <a:p>
            <a:pPr algn="just"/>
            <a:r>
              <a:rPr lang="id-ID" sz="5400" dirty="0"/>
              <a:t>mengintegrasikan kegiatan adaptasi dan mitigasi perubahan iklim ke dalam perencanaan pembangunan daerah serta memberdayakan masyarakat dalam menjaga lingkungan</a:t>
            </a:r>
            <a:endParaRPr lang="en-ID" sz="5400" dirty="0"/>
          </a:p>
        </p:txBody>
      </p:sp>
      <p:sp>
        <p:nvSpPr>
          <p:cNvPr id="17" name="AutoShape 17"/>
          <p:cNvSpPr/>
          <p:nvPr/>
        </p:nvSpPr>
        <p:spPr>
          <a:xfrm>
            <a:off x="3501223" y="4463641"/>
            <a:ext cx="1384958" cy="0"/>
          </a:xfrm>
          <a:prstGeom prst="line">
            <a:avLst/>
          </a:prstGeom>
          <a:ln w="47625" cap="rnd">
            <a:solidFill>
              <a:srgbClr val="283035"/>
            </a:solidFill>
            <a:prstDash val="solid"/>
            <a:headEnd type="none" w="sm" len="sm"/>
            <a:tailEnd type="none" w="sm" len="sm"/>
          </a:ln>
        </p:spPr>
      </p:sp>
      <p:grpSp>
        <p:nvGrpSpPr>
          <p:cNvPr id="18" name="Group 18"/>
          <p:cNvGrpSpPr/>
          <p:nvPr/>
        </p:nvGrpSpPr>
        <p:grpSpPr>
          <a:xfrm>
            <a:off x="1747732" y="-671686"/>
            <a:ext cx="3445601" cy="3445601"/>
            <a:chOff x="0" y="0"/>
            <a:chExt cx="6350000" cy="6350000"/>
          </a:xfrm>
        </p:grpSpPr>
        <p:sp>
          <p:nvSpPr>
            <p:cNvPr id="19" name="Freeform 1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path>
              </a:pathLst>
            </a:custGeom>
            <a:solidFill>
              <a:srgbClr val="F6F6F6"/>
            </a:solidFill>
          </p:spPr>
        </p:sp>
      </p:grpSp>
      <p:sp>
        <p:nvSpPr>
          <p:cNvPr id="20" name="Freeform 20"/>
          <p:cNvSpPr/>
          <p:nvPr/>
        </p:nvSpPr>
        <p:spPr>
          <a:xfrm>
            <a:off x="3314700" y="1028700"/>
            <a:ext cx="1137676" cy="870840"/>
          </a:xfrm>
          <a:custGeom>
            <a:avLst/>
            <a:gdLst/>
            <a:ahLst/>
            <a:cxnLst/>
            <a:rect l="l" t="t" r="r" b="b"/>
            <a:pathLst>
              <a:path w="809014" h="619264">
                <a:moveTo>
                  <a:pt x="0" y="0"/>
                </a:moveTo>
                <a:lnTo>
                  <a:pt x="809014" y="0"/>
                </a:lnTo>
                <a:lnTo>
                  <a:pt x="809014" y="619264"/>
                </a:lnTo>
                <a:lnTo>
                  <a:pt x="0" y="61926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21" name="Group 6"/>
          <p:cNvGrpSpPr/>
          <p:nvPr/>
        </p:nvGrpSpPr>
        <p:grpSpPr>
          <a:xfrm>
            <a:off x="467295" y="9239233"/>
            <a:ext cx="507082" cy="515722"/>
            <a:chOff x="0" y="0"/>
            <a:chExt cx="549360" cy="558720"/>
          </a:xfrm>
        </p:grpSpPr>
        <p:sp>
          <p:nvSpPr>
            <p:cNvPr id="22" name="Freeform 7"/>
            <p:cNvSpPr/>
            <p:nvPr/>
          </p:nvSpPr>
          <p:spPr>
            <a:xfrm>
              <a:off x="38100" y="38100"/>
              <a:ext cx="473075" cy="482473"/>
            </a:xfrm>
            <a:custGeom>
              <a:avLst/>
              <a:gdLst/>
              <a:ahLst/>
              <a:cxnLst/>
              <a:rect l="l" t="t" r="r" b="b"/>
              <a:pathLst>
                <a:path w="473075" h="482473">
                  <a:moveTo>
                    <a:pt x="0" y="241300"/>
                  </a:moveTo>
                  <a:cubicBezTo>
                    <a:pt x="0" y="108077"/>
                    <a:pt x="105918" y="0"/>
                    <a:pt x="236601" y="0"/>
                  </a:cubicBezTo>
                  <a:cubicBezTo>
                    <a:pt x="367284" y="0"/>
                    <a:pt x="473075" y="108077"/>
                    <a:pt x="473075" y="241300"/>
                  </a:cubicBezTo>
                  <a:cubicBezTo>
                    <a:pt x="473075" y="374523"/>
                    <a:pt x="367157" y="482473"/>
                    <a:pt x="236601" y="482473"/>
                  </a:cubicBezTo>
                  <a:cubicBezTo>
                    <a:pt x="106045" y="482473"/>
                    <a:pt x="0" y="374523"/>
                    <a:pt x="0" y="241300"/>
                  </a:cubicBezTo>
                  <a:close/>
                </a:path>
              </a:pathLst>
            </a:custGeom>
            <a:solidFill>
              <a:srgbClr val="FFFFFF"/>
            </a:solidFill>
          </p:spPr>
        </p:sp>
        <p:sp>
          <p:nvSpPr>
            <p:cNvPr id="23" name="Freeform 8"/>
            <p:cNvSpPr/>
            <p:nvPr/>
          </p:nvSpPr>
          <p:spPr>
            <a:xfrm>
              <a:off x="0" y="0"/>
              <a:ext cx="549402" cy="558800"/>
            </a:xfrm>
            <a:custGeom>
              <a:avLst/>
              <a:gdLst/>
              <a:ahLst/>
              <a:cxnLst/>
              <a:rect l="l" t="t" r="r" b="b"/>
              <a:pathLst>
                <a:path w="549402" h="558800">
                  <a:moveTo>
                    <a:pt x="0" y="279400"/>
                  </a:moveTo>
                  <a:cubicBezTo>
                    <a:pt x="0" y="125730"/>
                    <a:pt x="122301" y="0"/>
                    <a:pt x="274701" y="0"/>
                  </a:cubicBezTo>
                  <a:lnTo>
                    <a:pt x="274701" y="38100"/>
                  </a:lnTo>
                  <a:lnTo>
                    <a:pt x="274701" y="0"/>
                  </a:lnTo>
                  <a:cubicBezTo>
                    <a:pt x="427101" y="0"/>
                    <a:pt x="549402" y="125730"/>
                    <a:pt x="549402" y="279400"/>
                  </a:cubicBezTo>
                  <a:lnTo>
                    <a:pt x="511302" y="279400"/>
                  </a:lnTo>
                  <a:lnTo>
                    <a:pt x="549402" y="279400"/>
                  </a:lnTo>
                  <a:cubicBezTo>
                    <a:pt x="549402" y="432943"/>
                    <a:pt x="427101" y="558800"/>
                    <a:pt x="274701" y="558800"/>
                  </a:cubicBezTo>
                  <a:lnTo>
                    <a:pt x="274701" y="520700"/>
                  </a:lnTo>
                  <a:lnTo>
                    <a:pt x="274701" y="558800"/>
                  </a:lnTo>
                  <a:cubicBezTo>
                    <a:pt x="122301" y="558673"/>
                    <a:pt x="0" y="432943"/>
                    <a:pt x="0" y="279400"/>
                  </a:cubicBezTo>
                  <a:lnTo>
                    <a:pt x="38100" y="279400"/>
                  </a:lnTo>
                  <a:lnTo>
                    <a:pt x="76200" y="279400"/>
                  </a:lnTo>
                  <a:lnTo>
                    <a:pt x="38100" y="279400"/>
                  </a:lnTo>
                  <a:lnTo>
                    <a:pt x="0" y="279400"/>
                  </a:lnTo>
                  <a:moveTo>
                    <a:pt x="76327" y="279400"/>
                  </a:moveTo>
                  <a:cubicBezTo>
                    <a:pt x="76327" y="300482"/>
                    <a:pt x="59182" y="317500"/>
                    <a:pt x="38227" y="317500"/>
                  </a:cubicBezTo>
                  <a:cubicBezTo>
                    <a:pt x="17272" y="317500"/>
                    <a:pt x="127" y="300355"/>
                    <a:pt x="127" y="279400"/>
                  </a:cubicBezTo>
                  <a:cubicBezTo>
                    <a:pt x="127" y="258445"/>
                    <a:pt x="17272" y="241300"/>
                    <a:pt x="38227" y="241300"/>
                  </a:cubicBezTo>
                  <a:cubicBezTo>
                    <a:pt x="59182" y="241300"/>
                    <a:pt x="76327" y="258445"/>
                    <a:pt x="76327" y="279400"/>
                  </a:cubicBezTo>
                  <a:cubicBezTo>
                    <a:pt x="76327" y="392303"/>
                    <a:pt x="165862" y="482473"/>
                    <a:pt x="274701" y="482473"/>
                  </a:cubicBezTo>
                  <a:cubicBezTo>
                    <a:pt x="383540" y="482473"/>
                    <a:pt x="473075" y="392176"/>
                    <a:pt x="473075" y="279400"/>
                  </a:cubicBezTo>
                  <a:cubicBezTo>
                    <a:pt x="473075" y="166624"/>
                    <a:pt x="383540" y="76327"/>
                    <a:pt x="274701" y="76327"/>
                  </a:cubicBezTo>
                  <a:lnTo>
                    <a:pt x="274701" y="38100"/>
                  </a:lnTo>
                  <a:lnTo>
                    <a:pt x="274701" y="76200"/>
                  </a:lnTo>
                  <a:cubicBezTo>
                    <a:pt x="165862" y="76327"/>
                    <a:pt x="76327" y="166497"/>
                    <a:pt x="76327" y="279400"/>
                  </a:cubicBezTo>
                  <a:close/>
                </a:path>
              </a:pathLst>
            </a:custGeom>
            <a:solidFill>
              <a:srgbClr val="397D5A"/>
            </a:solidFill>
          </p:spPr>
        </p:sp>
      </p:grpSp>
      <p:grpSp>
        <p:nvGrpSpPr>
          <p:cNvPr id="24" name="Group 6"/>
          <p:cNvGrpSpPr/>
          <p:nvPr/>
        </p:nvGrpSpPr>
        <p:grpSpPr>
          <a:xfrm>
            <a:off x="17975485" y="8420550"/>
            <a:ext cx="507082" cy="515722"/>
            <a:chOff x="0" y="0"/>
            <a:chExt cx="549360" cy="558720"/>
          </a:xfrm>
        </p:grpSpPr>
        <p:sp>
          <p:nvSpPr>
            <p:cNvPr id="25" name="Freeform 7"/>
            <p:cNvSpPr/>
            <p:nvPr/>
          </p:nvSpPr>
          <p:spPr>
            <a:xfrm>
              <a:off x="38100" y="38100"/>
              <a:ext cx="473075" cy="482473"/>
            </a:xfrm>
            <a:custGeom>
              <a:avLst/>
              <a:gdLst/>
              <a:ahLst/>
              <a:cxnLst/>
              <a:rect l="l" t="t" r="r" b="b"/>
              <a:pathLst>
                <a:path w="473075" h="482473">
                  <a:moveTo>
                    <a:pt x="0" y="241300"/>
                  </a:moveTo>
                  <a:cubicBezTo>
                    <a:pt x="0" y="108077"/>
                    <a:pt x="105918" y="0"/>
                    <a:pt x="236601" y="0"/>
                  </a:cubicBezTo>
                  <a:cubicBezTo>
                    <a:pt x="367284" y="0"/>
                    <a:pt x="473075" y="108077"/>
                    <a:pt x="473075" y="241300"/>
                  </a:cubicBezTo>
                  <a:cubicBezTo>
                    <a:pt x="473075" y="374523"/>
                    <a:pt x="367157" y="482473"/>
                    <a:pt x="236601" y="482473"/>
                  </a:cubicBezTo>
                  <a:cubicBezTo>
                    <a:pt x="106045" y="482473"/>
                    <a:pt x="0" y="374523"/>
                    <a:pt x="0" y="241300"/>
                  </a:cubicBezTo>
                  <a:close/>
                </a:path>
              </a:pathLst>
            </a:custGeom>
            <a:solidFill>
              <a:srgbClr val="FFFFFF"/>
            </a:solidFill>
          </p:spPr>
        </p:sp>
        <p:sp>
          <p:nvSpPr>
            <p:cNvPr id="26" name="Freeform 8"/>
            <p:cNvSpPr/>
            <p:nvPr/>
          </p:nvSpPr>
          <p:spPr>
            <a:xfrm>
              <a:off x="0" y="0"/>
              <a:ext cx="549402" cy="558800"/>
            </a:xfrm>
            <a:custGeom>
              <a:avLst/>
              <a:gdLst/>
              <a:ahLst/>
              <a:cxnLst/>
              <a:rect l="l" t="t" r="r" b="b"/>
              <a:pathLst>
                <a:path w="549402" h="558800">
                  <a:moveTo>
                    <a:pt x="0" y="279400"/>
                  </a:moveTo>
                  <a:cubicBezTo>
                    <a:pt x="0" y="125730"/>
                    <a:pt x="122301" y="0"/>
                    <a:pt x="274701" y="0"/>
                  </a:cubicBezTo>
                  <a:lnTo>
                    <a:pt x="274701" y="38100"/>
                  </a:lnTo>
                  <a:lnTo>
                    <a:pt x="274701" y="0"/>
                  </a:lnTo>
                  <a:cubicBezTo>
                    <a:pt x="427101" y="0"/>
                    <a:pt x="549402" y="125730"/>
                    <a:pt x="549402" y="279400"/>
                  </a:cubicBezTo>
                  <a:lnTo>
                    <a:pt x="511302" y="279400"/>
                  </a:lnTo>
                  <a:lnTo>
                    <a:pt x="549402" y="279400"/>
                  </a:lnTo>
                  <a:cubicBezTo>
                    <a:pt x="549402" y="432943"/>
                    <a:pt x="427101" y="558800"/>
                    <a:pt x="274701" y="558800"/>
                  </a:cubicBezTo>
                  <a:lnTo>
                    <a:pt x="274701" y="520700"/>
                  </a:lnTo>
                  <a:lnTo>
                    <a:pt x="274701" y="558800"/>
                  </a:lnTo>
                  <a:cubicBezTo>
                    <a:pt x="122301" y="558673"/>
                    <a:pt x="0" y="432943"/>
                    <a:pt x="0" y="279400"/>
                  </a:cubicBezTo>
                  <a:lnTo>
                    <a:pt x="38100" y="279400"/>
                  </a:lnTo>
                  <a:lnTo>
                    <a:pt x="76200" y="279400"/>
                  </a:lnTo>
                  <a:lnTo>
                    <a:pt x="38100" y="279400"/>
                  </a:lnTo>
                  <a:lnTo>
                    <a:pt x="0" y="279400"/>
                  </a:lnTo>
                  <a:moveTo>
                    <a:pt x="76327" y="279400"/>
                  </a:moveTo>
                  <a:cubicBezTo>
                    <a:pt x="76327" y="300482"/>
                    <a:pt x="59182" y="317500"/>
                    <a:pt x="38227" y="317500"/>
                  </a:cubicBezTo>
                  <a:cubicBezTo>
                    <a:pt x="17272" y="317500"/>
                    <a:pt x="127" y="300355"/>
                    <a:pt x="127" y="279400"/>
                  </a:cubicBezTo>
                  <a:cubicBezTo>
                    <a:pt x="127" y="258445"/>
                    <a:pt x="17272" y="241300"/>
                    <a:pt x="38227" y="241300"/>
                  </a:cubicBezTo>
                  <a:cubicBezTo>
                    <a:pt x="59182" y="241300"/>
                    <a:pt x="76327" y="258445"/>
                    <a:pt x="76327" y="279400"/>
                  </a:cubicBezTo>
                  <a:cubicBezTo>
                    <a:pt x="76327" y="392303"/>
                    <a:pt x="165862" y="482473"/>
                    <a:pt x="274701" y="482473"/>
                  </a:cubicBezTo>
                  <a:cubicBezTo>
                    <a:pt x="383540" y="482473"/>
                    <a:pt x="473075" y="392176"/>
                    <a:pt x="473075" y="279400"/>
                  </a:cubicBezTo>
                  <a:cubicBezTo>
                    <a:pt x="473075" y="166624"/>
                    <a:pt x="383540" y="76327"/>
                    <a:pt x="274701" y="76327"/>
                  </a:cubicBezTo>
                  <a:lnTo>
                    <a:pt x="274701" y="38100"/>
                  </a:lnTo>
                  <a:lnTo>
                    <a:pt x="274701" y="76200"/>
                  </a:lnTo>
                  <a:cubicBezTo>
                    <a:pt x="165862" y="76327"/>
                    <a:pt x="76327" y="166497"/>
                    <a:pt x="76327" y="279400"/>
                  </a:cubicBezTo>
                  <a:close/>
                </a:path>
              </a:pathLst>
            </a:custGeom>
            <a:solidFill>
              <a:srgbClr val="397D5A"/>
            </a:solidFill>
          </p:spPr>
        </p:sp>
      </p:grpSp>
      <p:grpSp>
        <p:nvGrpSpPr>
          <p:cNvPr id="27" name="Group 6"/>
          <p:cNvGrpSpPr/>
          <p:nvPr/>
        </p:nvGrpSpPr>
        <p:grpSpPr>
          <a:xfrm>
            <a:off x="17058110" y="8876603"/>
            <a:ext cx="507082" cy="515722"/>
            <a:chOff x="0" y="0"/>
            <a:chExt cx="549360" cy="558720"/>
          </a:xfrm>
        </p:grpSpPr>
        <p:sp>
          <p:nvSpPr>
            <p:cNvPr id="28" name="Freeform 7"/>
            <p:cNvSpPr/>
            <p:nvPr/>
          </p:nvSpPr>
          <p:spPr>
            <a:xfrm>
              <a:off x="38100" y="38100"/>
              <a:ext cx="473075" cy="482473"/>
            </a:xfrm>
            <a:custGeom>
              <a:avLst/>
              <a:gdLst/>
              <a:ahLst/>
              <a:cxnLst/>
              <a:rect l="l" t="t" r="r" b="b"/>
              <a:pathLst>
                <a:path w="473075" h="482473">
                  <a:moveTo>
                    <a:pt x="0" y="241300"/>
                  </a:moveTo>
                  <a:cubicBezTo>
                    <a:pt x="0" y="108077"/>
                    <a:pt x="105918" y="0"/>
                    <a:pt x="236601" y="0"/>
                  </a:cubicBezTo>
                  <a:cubicBezTo>
                    <a:pt x="367284" y="0"/>
                    <a:pt x="473075" y="108077"/>
                    <a:pt x="473075" y="241300"/>
                  </a:cubicBezTo>
                  <a:cubicBezTo>
                    <a:pt x="473075" y="374523"/>
                    <a:pt x="367157" y="482473"/>
                    <a:pt x="236601" y="482473"/>
                  </a:cubicBezTo>
                  <a:cubicBezTo>
                    <a:pt x="106045" y="482473"/>
                    <a:pt x="0" y="374523"/>
                    <a:pt x="0" y="241300"/>
                  </a:cubicBezTo>
                  <a:close/>
                </a:path>
              </a:pathLst>
            </a:custGeom>
            <a:solidFill>
              <a:srgbClr val="FFFFFF"/>
            </a:solidFill>
          </p:spPr>
        </p:sp>
        <p:sp>
          <p:nvSpPr>
            <p:cNvPr id="29" name="Freeform 8"/>
            <p:cNvSpPr/>
            <p:nvPr/>
          </p:nvSpPr>
          <p:spPr>
            <a:xfrm>
              <a:off x="0" y="0"/>
              <a:ext cx="549402" cy="558800"/>
            </a:xfrm>
            <a:custGeom>
              <a:avLst/>
              <a:gdLst/>
              <a:ahLst/>
              <a:cxnLst/>
              <a:rect l="l" t="t" r="r" b="b"/>
              <a:pathLst>
                <a:path w="549402" h="558800">
                  <a:moveTo>
                    <a:pt x="0" y="279400"/>
                  </a:moveTo>
                  <a:cubicBezTo>
                    <a:pt x="0" y="125730"/>
                    <a:pt x="122301" y="0"/>
                    <a:pt x="274701" y="0"/>
                  </a:cubicBezTo>
                  <a:lnTo>
                    <a:pt x="274701" y="38100"/>
                  </a:lnTo>
                  <a:lnTo>
                    <a:pt x="274701" y="0"/>
                  </a:lnTo>
                  <a:cubicBezTo>
                    <a:pt x="427101" y="0"/>
                    <a:pt x="549402" y="125730"/>
                    <a:pt x="549402" y="279400"/>
                  </a:cubicBezTo>
                  <a:lnTo>
                    <a:pt x="511302" y="279400"/>
                  </a:lnTo>
                  <a:lnTo>
                    <a:pt x="549402" y="279400"/>
                  </a:lnTo>
                  <a:cubicBezTo>
                    <a:pt x="549402" y="432943"/>
                    <a:pt x="427101" y="558800"/>
                    <a:pt x="274701" y="558800"/>
                  </a:cubicBezTo>
                  <a:lnTo>
                    <a:pt x="274701" y="520700"/>
                  </a:lnTo>
                  <a:lnTo>
                    <a:pt x="274701" y="558800"/>
                  </a:lnTo>
                  <a:cubicBezTo>
                    <a:pt x="122301" y="558673"/>
                    <a:pt x="0" y="432943"/>
                    <a:pt x="0" y="279400"/>
                  </a:cubicBezTo>
                  <a:lnTo>
                    <a:pt x="38100" y="279400"/>
                  </a:lnTo>
                  <a:lnTo>
                    <a:pt x="76200" y="279400"/>
                  </a:lnTo>
                  <a:lnTo>
                    <a:pt x="38100" y="279400"/>
                  </a:lnTo>
                  <a:lnTo>
                    <a:pt x="0" y="279400"/>
                  </a:lnTo>
                  <a:moveTo>
                    <a:pt x="76327" y="279400"/>
                  </a:moveTo>
                  <a:cubicBezTo>
                    <a:pt x="76327" y="300482"/>
                    <a:pt x="59182" y="317500"/>
                    <a:pt x="38227" y="317500"/>
                  </a:cubicBezTo>
                  <a:cubicBezTo>
                    <a:pt x="17272" y="317500"/>
                    <a:pt x="127" y="300355"/>
                    <a:pt x="127" y="279400"/>
                  </a:cubicBezTo>
                  <a:cubicBezTo>
                    <a:pt x="127" y="258445"/>
                    <a:pt x="17272" y="241300"/>
                    <a:pt x="38227" y="241300"/>
                  </a:cubicBezTo>
                  <a:cubicBezTo>
                    <a:pt x="59182" y="241300"/>
                    <a:pt x="76327" y="258445"/>
                    <a:pt x="76327" y="279400"/>
                  </a:cubicBezTo>
                  <a:cubicBezTo>
                    <a:pt x="76327" y="392303"/>
                    <a:pt x="165862" y="482473"/>
                    <a:pt x="274701" y="482473"/>
                  </a:cubicBezTo>
                  <a:cubicBezTo>
                    <a:pt x="383540" y="482473"/>
                    <a:pt x="473075" y="392176"/>
                    <a:pt x="473075" y="279400"/>
                  </a:cubicBezTo>
                  <a:cubicBezTo>
                    <a:pt x="473075" y="166624"/>
                    <a:pt x="383540" y="76327"/>
                    <a:pt x="274701" y="76327"/>
                  </a:cubicBezTo>
                  <a:lnTo>
                    <a:pt x="274701" y="38100"/>
                  </a:lnTo>
                  <a:lnTo>
                    <a:pt x="274701" y="76200"/>
                  </a:lnTo>
                  <a:cubicBezTo>
                    <a:pt x="165862" y="76327"/>
                    <a:pt x="76327" y="166497"/>
                    <a:pt x="76327" y="279400"/>
                  </a:cubicBezTo>
                  <a:close/>
                </a:path>
              </a:pathLst>
            </a:custGeom>
            <a:solidFill>
              <a:srgbClr val="397D5A"/>
            </a:solidFill>
          </p:spPr>
        </p:sp>
      </p:grpSp>
      <p:grpSp>
        <p:nvGrpSpPr>
          <p:cNvPr id="30" name="Group 6"/>
          <p:cNvGrpSpPr/>
          <p:nvPr/>
        </p:nvGrpSpPr>
        <p:grpSpPr>
          <a:xfrm>
            <a:off x="1309213" y="8864300"/>
            <a:ext cx="507082" cy="515722"/>
            <a:chOff x="0" y="0"/>
            <a:chExt cx="549360" cy="558720"/>
          </a:xfrm>
        </p:grpSpPr>
        <p:sp>
          <p:nvSpPr>
            <p:cNvPr id="31" name="Freeform 7"/>
            <p:cNvSpPr/>
            <p:nvPr/>
          </p:nvSpPr>
          <p:spPr>
            <a:xfrm>
              <a:off x="38100" y="38100"/>
              <a:ext cx="473075" cy="482473"/>
            </a:xfrm>
            <a:custGeom>
              <a:avLst/>
              <a:gdLst/>
              <a:ahLst/>
              <a:cxnLst/>
              <a:rect l="l" t="t" r="r" b="b"/>
              <a:pathLst>
                <a:path w="473075" h="482473">
                  <a:moveTo>
                    <a:pt x="0" y="241300"/>
                  </a:moveTo>
                  <a:cubicBezTo>
                    <a:pt x="0" y="108077"/>
                    <a:pt x="105918" y="0"/>
                    <a:pt x="236601" y="0"/>
                  </a:cubicBezTo>
                  <a:cubicBezTo>
                    <a:pt x="367284" y="0"/>
                    <a:pt x="473075" y="108077"/>
                    <a:pt x="473075" y="241300"/>
                  </a:cubicBezTo>
                  <a:cubicBezTo>
                    <a:pt x="473075" y="374523"/>
                    <a:pt x="367157" y="482473"/>
                    <a:pt x="236601" y="482473"/>
                  </a:cubicBezTo>
                  <a:cubicBezTo>
                    <a:pt x="106045" y="482473"/>
                    <a:pt x="0" y="374523"/>
                    <a:pt x="0" y="241300"/>
                  </a:cubicBezTo>
                  <a:close/>
                </a:path>
              </a:pathLst>
            </a:custGeom>
            <a:solidFill>
              <a:srgbClr val="FFFFFF"/>
            </a:solidFill>
          </p:spPr>
        </p:sp>
        <p:sp>
          <p:nvSpPr>
            <p:cNvPr id="32" name="Freeform 8"/>
            <p:cNvSpPr/>
            <p:nvPr/>
          </p:nvSpPr>
          <p:spPr>
            <a:xfrm>
              <a:off x="0" y="0"/>
              <a:ext cx="549402" cy="558800"/>
            </a:xfrm>
            <a:custGeom>
              <a:avLst/>
              <a:gdLst/>
              <a:ahLst/>
              <a:cxnLst/>
              <a:rect l="l" t="t" r="r" b="b"/>
              <a:pathLst>
                <a:path w="549402" h="558800">
                  <a:moveTo>
                    <a:pt x="0" y="279400"/>
                  </a:moveTo>
                  <a:cubicBezTo>
                    <a:pt x="0" y="125730"/>
                    <a:pt x="122301" y="0"/>
                    <a:pt x="274701" y="0"/>
                  </a:cubicBezTo>
                  <a:lnTo>
                    <a:pt x="274701" y="38100"/>
                  </a:lnTo>
                  <a:lnTo>
                    <a:pt x="274701" y="0"/>
                  </a:lnTo>
                  <a:cubicBezTo>
                    <a:pt x="427101" y="0"/>
                    <a:pt x="549402" y="125730"/>
                    <a:pt x="549402" y="279400"/>
                  </a:cubicBezTo>
                  <a:lnTo>
                    <a:pt x="511302" y="279400"/>
                  </a:lnTo>
                  <a:lnTo>
                    <a:pt x="549402" y="279400"/>
                  </a:lnTo>
                  <a:cubicBezTo>
                    <a:pt x="549402" y="432943"/>
                    <a:pt x="427101" y="558800"/>
                    <a:pt x="274701" y="558800"/>
                  </a:cubicBezTo>
                  <a:lnTo>
                    <a:pt x="274701" y="520700"/>
                  </a:lnTo>
                  <a:lnTo>
                    <a:pt x="274701" y="558800"/>
                  </a:lnTo>
                  <a:cubicBezTo>
                    <a:pt x="122301" y="558673"/>
                    <a:pt x="0" y="432943"/>
                    <a:pt x="0" y="279400"/>
                  </a:cubicBezTo>
                  <a:lnTo>
                    <a:pt x="38100" y="279400"/>
                  </a:lnTo>
                  <a:lnTo>
                    <a:pt x="76200" y="279400"/>
                  </a:lnTo>
                  <a:lnTo>
                    <a:pt x="38100" y="279400"/>
                  </a:lnTo>
                  <a:lnTo>
                    <a:pt x="0" y="279400"/>
                  </a:lnTo>
                  <a:moveTo>
                    <a:pt x="76327" y="279400"/>
                  </a:moveTo>
                  <a:cubicBezTo>
                    <a:pt x="76327" y="300482"/>
                    <a:pt x="59182" y="317500"/>
                    <a:pt x="38227" y="317500"/>
                  </a:cubicBezTo>
                  <a:cubicBezTo>
                    <a:pt x="17272" y="317500"/>
                    <a:pt x="127" y="300355"/>
                    <a:pt x="127" y="279400"/>
                  </a:cubicBezTo>
                  <a:cubicBezTo>
                    <a:pt x="127" y="258445"/>
                    <a:pt x="17272" y="241300"/>
                    <a:pt x="38227" y="241300"/>
                  </a:cubicBezTo>
                  <a:cubicBezTo>
                    <a:pt x="59182" y="241300"/>
                    <a:pt x="76327" y="258445"/>
                    <a:pt x="76327" y="279400"/>
                  </a:cubicBezTo>
                  <a:cubicBezTo>
                    <a:pt x="76327" y="392303"/>
                    <a:pt x="165862" y="482473"/>
                    <a:pt x="274701" y="482473"/>
                  </a:cubicBezTo>
                  <a:cubicBezTo>
                    <a:pt x="383540" y="482473"/>
                    <a:pt x="473075" y="392176"/>
                    <a:pt x="473075" y="279400"/>
                  </a:cubicBezTo>
                  <a:cubicBezTo>
                    <a:pt x="473075" y="166624"/>
                    <a:pt x="383540" y="76327"/>
                    <a:pt x="274701" y="76327"/>
                  </a:cubicBezTo>
                  <a:lnTo>
                    <a:pt x="274701" y="38100"/>
                  </a:lnTo>
                  <a:lnTo>
                    <a:pt x="274701" y="76200"/>
                  </a:lnTo>
                  <a:cubicBezTo>
                    <a:pt x="165862" y="76327"/>
                    <a:pt x="76327" y="166497"/>
                    <a:pt x="76327" y="279400"/>
                  </a:cubicBezTo>
                  <a:close/>
                </a:path>
              </a:pathLst>
            </a:custGeom>
            <a:solidFill>
              <a:srgbClr val="397D5A"/>
            </a:solidFill>
          </p:spPr>
        </p:sp>
      </p:grpSp>
      <p:grpSp>
        <p:nvGrpSpPr>
          <p:cNvPr id="33" name="Group 6"/>
          <p:cNvGrpSpPr/>
          <p:nvPr/>
        </p:nvGrpSpPr>
        <p:grpSpPr>
          <a:xfrm>
            <a:off x="1749895" y="8606417"/>
            <a:ext cx="507082" cy="515722"/>
            <a:chOff x="0" y="0"/>
            <a:chExt cx="549360" cy="558720"/>
          </a:xfrm>
        </p:grpSpPr>
        <p:sp>
          <p:nvSpPr>
            <p:cNvPr id="34" name="Freeform 7"/>
            <p:cNvSpPr/>
            <p:nvPr/>
          </p:nvSpPr>
          <p:spPr>
            <a:xfrm>
              <a:off x="38100" y="38100"/>
              <a:ext cx="473075" cy="482473"/>
            </a:xfrm>
            <a:custGeom>
              <a:avLst/>
              <a:gdLst/>
              <a:ahLst/>
              <a:cxnLst/>
              <a:rect l="l" t="t" r="r" b="b"/>
              <a:pathLst>
                <a:path w="473075" h="482473">
                  <a:moveTo>
                    <a:pt x="0" y="241300"/>
                  </a:moveTo>
                  <a:cubicBezTo>
                    <a:pt x="0" y="108077"/>
                    <a:pt x="105918" y="0"/>
                    <a:pt x="236601" y="0"/>
                  </a:cubicBezTo>
                  <a:cubicBezTo>
                    <a:pt x="367284" y="0"/>
                    <a:pt x="473075" y="108077"/>
                    <a:pt x="473075" y="241300"/>
                  </a:cubicBezTo>
                  <a:cubicBezTo>
                    <a:pt x="473075" y="374523"/>
                    <a:pt x="367157" y="482473"/>
                    <a:pt x="236601" y="482473"/>
                  </a:cubicBezTo>
                  <a:cubicBezTo>
                    <a:pt x="106045" y="482473"/>
                    <a:pt x="0" y="374523"/>
                    <a:pt x="0" y="241300"/>
                  </a:cubicBezTo>
                  <a:close/>
                </a:path>
              </a:pathLst>
            </a:custGeom>
            <a:solidFill>
              <a:srgbClr val="FFFFFF"/>
            </a:solidFill>
          </p:spPr>
        </p:sp>
        <p:sp>
          <p:nvSpPr>
            <p:cNvPr id="35" name="Freeform 8"/>
            <p:cNvSpPr/>
            <p:nvPr/>
          </p:nvSpPr>
          <p:spPr>
            <a:xfrm>
              <a:off x="0" y="0"/>
              <a:ext cx="549402" cy="558800"/>
            </a:xfrm>
            <a:custGeom>
              <a:avLst/>
              <a:gdLst/>
              <a:ahLst/>
              <a:cxnLst/>
              <a:rect l="l" t="t" r="r" b="b"/>
              <a:pathLst>
                <a:path w="549402" h="558800">
                  <a:moveTo>
                    <a:pt x="0" y="279400"/>
                  </a:moveTo>
                  <a:cubicBezTo>
                    <a:pt x="0" y="125730"/>
                    <a:pt x="122301" y="0"/>
                    <a:pt x="274701" y="0"/>
                  </a:cubicBezTo>
                  <a:lnTo>
                    <a:pt x="274701" y="38100"/>
                  </a:lnTo>
                  <a:lnTo>
                    <a:pt x="274701" y="0"/>
                  </a:lnTo>
                  <a:cubicBezTo>
                    <a:pt x="427101" y="0"/>
                    <a:pt x="549402" y="125730"/>
                    <a:pt x="549402" y="279400"/>
                  </a:cubicBezTo>
                  <a:lnTo>
                    <a:pt x="511302" y="279400"/>
                  </a:lnTo>
                  <a:lnTo>
                    <a:pt x="549402" y="279400"/>
                  </a:lnTo>
                  <a:cubicBezTo>
                    <a:pt x="549402" y="432943"/>
                    <a:pt x="427101" y="558800"/>
                    <a:pt x="274701" y="558800"/>
                  </a:cubicBezTo>
                  <a:lnTo>
                    <a:pt x="274701" y="520700"/>
                  </a:lnTo>
                  <a:lnTo>
                    <a:pt x="274701" y="558800"/>
                  </a:lnTo>
                  <a:cubicBezTo>
                    <a:pt x="122301" y="558673"/>
                    <a:pt x="0" y="432943"/>
                    <a:pt x="0" y="279400"/>
                  </a:cubicBezTo>
                  <a:lnTo>
                    <a:pt x="38100" y="279400"/>
                  </a:lnTo>
                  <a:lnTo>
                    <a:pt x="76200" y="279400"/>
                  </a:lnTo>
                  <a:lnTo>
                    <a:pt x="38100" y="279400"/>
                  </a:lnTo>
                  <a:lnTo>
                    <a:pt x="0" y="279400"/>
                  </a:lnTo>
                  <a:moveTo>
                    <a:pt x="76327" y="279400"/>
                  </a:moveTo>
                  <a:cubicBezTo>
                    <a:pt x="76327" y="300482"/>
                    <a:pt x="59182" y="317500"/>
                    <a:pt x="38227" y="317500"/>
                  </a:cubicBezTo>
                  <a:cubicBezTo>
                    <a:pt x="17272" y="317500"/>
                    <a:pt x="127" y="300355"/>
                    <a:pt x="127" y="279400"/>
                  </a:cubicBezTo>
                  <a:cubicBezTo>
                    <a:pt x="127" y="258445"/>
                    <a:pt x="17272" y="241300"/>
                    <a:pt x="38227" y="241300"/>
                  </a:cubicBezTo>
                  <a:cubicBezTo>
                    <a:pt x="59182" y="241300"/>
                    <a:pt x="76327" y="258445"/>
                    <a:pt x="76327" y="279400"/>
                  </a:cubicBezTo>
                  <a:cubicBezTo>
                    <a:pt x="76327" y="392303"/>
                    <a:pt x="165862" y="482473"/>
                    <a:pt x="274701" y="482473"/>
                  </a:cubicBezTo>
                  <a:cubicBezTo>
                    <a:pt x="383540" y="482473"/>
                    <a:pt x="473075" y="392176"/>
                    <a:pt x="473075" y="279400"/>
                  </a:cubicBezTo>
                  <a:cubicBezTo>
                    <a:pt x="473075" y="166624"/>
                    <a:pt x="383540" y="76327"/>
                    <a:pt x="274701" y="76327"/>
                  </a:cubicBezTo>
                  <a:lnTo>
                    <a:pt x="274701" y="38100"/>
                  </a:lnTo>
                  <a:lnTo>
                    <a:pt x="274701" y="76200"/>
                  </a:lnTo>
                  <a:cubicBezTo>
                    <a:pt x="165862" y="76327"/>
                    <a:pt x="76327" y="166497"/>
                    <a:pt x="76327" y="279400"/>
                  </a:cubicBezTo>
                  <a:close/>
                </a:path>
              </a:pathLst>
            </a:custGeom>
            <a:solidFill>
              <a:srgbClr val="397D5A"/>
            </a:solidFill>
          </p:spPr>
        </p:sp>
      </p:grpSp>
      <p:grpSp>
        <p:nvGrpSpPr>
          <p:cNvPr id="36" name="Group 6"/>
          <p:cNvGrpSpPr/>
          <p:nvPr/>
        </p:nvGrpSpPr>
        <p:grpSpPr>
          <a:xfrm>
            <a:off x="13747" y="9461926"/>
            <a:ext cx="507082" cy="515722"/>
            <a:chOff x="0" y="0"/>
            <a:chExt cx="549360" cy="558720"/>
          </a:xfrm>
        </p:grpSpPr>
        <p:sp>
          <p:nvSpPr>
            <p:cNvPr id="37" name="Freeform 7"/>
            <p:cNvSpPr/>
            <p:nvPr/>
          </p:nvSpPr>
          <p:spPr>
            <a:xfrm>
              <a:off x="38100" y="38100"/>
              <a:ext cx="473075" cy="482473"/>
            </a:xfrm>
            <a:custGeom>
              <a:avLst/>
              <a:gdLst/>
              <a:ahLst/>
              <a:cxnLst/>
              <a:rect l="l" t="t" r="r" b="b"/>
              <a:pathLst>
                <a:path w="473075" h="482473">
                  <a:moveTo>
                    <a:pt x="0" y="241300"/>
                  </a:moveTo>
                  <a:cubicBezTo>
                    <a:pt x="0" y="108077"/>
                    <a:pt x="105918" y="0"/>
                    <a:pt x="236601" y="0"/>
                  </a:cubicBezTo>
                  <a:cubicBezTo>
                    <a:pt x="367284" y="0"/>
                    <a:pt x="473075" y="108077"/>
                    <a:pt x="473075" y="241300"/>
                  </a:cubicBezTo>
                  <a:cubicBezTo>
                    <a:pt x="473075" y="374523"/>
                    <a:pt x="367157" y="482473"/>
                    <a:pt x="236601" y="482473"/>
                  </a:cubicBezTo>
                  <a:cubicBezTo>
                    <a:pt x="106045" y="482473"/>
                    <a:pt x="0" y="374523"/>
                    <a:pt x="0" y="241300"/>
                  </a:cubicBezTo>
                  <a:close/>
                </a:path>
              </a:pathLst>
            </a:custGeom>
            <a:solidFill>
              <a:srgbClr val="FFFFFF"/>
            </a:solidFill>
          </p:spPr>
        </p:sp>
        <p:sp>
          <p:nvSpPr>
            <p:cNvPr id="38" name="Freeform 8"/>
            <p:cNvSpPr/>
            <p:nvPr/>
          </p:nvSpPr>
          <p:spPr>
            <a:xfrm>
              <a:off x="0" y="0"/>
              <a:ext cx="549402" cy="558800"/>
            </a:xfrm>
            <a:custGeom>
              <a:avLst/>
              <a:gdLst/>
              <a:ahLst/>
              <a:cxnLst/>
              <a:rect l="l" t="t" r="r" b="b"/>
              <a:pathLst>
                <a:path w="549402" h="558800">
                  <a:moveTo>
                    <a:pt x="0" y="279400"/>
                  </a:moveTo>
                  <a:cubicBezTo>
                    <a:pt x="0" y="125730"/>
                    <a:pt x="122301" y="0"/>
                    <a:pt x="274701" y="0"/>
                  </a:cubicBezTo>
                  <a:lnTo>
                    <a:pt x="274701" y="38100"/>
                  </a:lnTo>
                  <a:lnTo>
                    <a:pt x="274701" y="0"/>
                  </a:lnTo>
                  <a:cubicBezTo>
                    <a:pt x="427101" y="0"/>
                    <a:pt x="549402" y="125730"/>
                    <a:pt x="549402" y="279400"/>
                  </a:cubicBezTo>
                  <a:lnTo>
                    <a:pt x="511302" y="279400"/>
                  </a:lnTo>
                  <a:lnTo>
                    <a:pt x="549402" y="279400"/>
                  </a:lnTo>
                  <a:cubicBezTo>
                    <a:pt x="549402" y="432943"/>
                    <a:pt x="427101" y="558800"/>
                    <a:pt x="274701" y="558800"/>
                  </a:cubicBezTo>
                  <a:lnTo>
                    <a:pt x="274701" y="520700"/>
                  </a:lnTo>
                  <a:lnTo>
                    <a:pt x="274701" y="558800"/>
                  </a:lnTo>
                  <a:cubicBezTo>
                    <a:pt x="122301" y="558673"/>
                    <a:pt x="0" y="432943"/>
                    <a:pt x="0" y="279400"/>
                  </a:cubicBezTo>
                  <a:lnTo>
                    <a:pt x="38100" y="279400"/>
                  </a:lnTo>
                  <a:lnTo>
                    <a:pt x="76200" y="279400"/>
                  </a:lnTo>
                  <a:lnTo>
                    <a:pt x="38100" y="279400"/>
                  </a:lnTo>
                  <a:lnTo>
                    <a:pt x="0" y="279400"/>
                  </a:lnTo>
                  <a:moveTo>
                    <a:pt x="76327" y="279400"/>
                  </a:moveTo>
                  <a:cubicBezTo>
                    <a:pt x="76327" y="300482"/>
                    <a:pt x="59182" y="317500"/>
                    <a:pt x="38227" y="317500"/>
                  </a:cubicBezTo>
                  <a:cubicBezTo>
                    <a:pt x="17272" y="317500"/>
                    <a:pt x="127" y="300355"/>
                    <a:pt x="127" y="279400"/>
                  </a:cubicBezTo>
                  <a:cubicBezTo>
                    <a:pt x="127" y="258445"/>
                    <a:pt x="17272" y="241300"/>
                    <a:pt x="38227" y="241300"/>
                  </a:cubicBezTo>
                  <a:cubicBezTo>
                    <a:pt x="59182" y="241300"/>
                    <a:pt x="76327" y="258445"/>
                    <a:pt x="76327" y="279400"/>
                  </a:cubicBezTo>
                  <a:cubicBezTo>
                    <a:pt x="76327" y="392303"/>
                    <a:pt x="165862" y="482473"/>
                    <a:pt x="274701" y="482473"/>
                  </a:cubicBezTo>
                  <a:cubicBezTo>
                    <a:pt x="383540" y="482473"/>
                    <a:pt x="473075" y="392176"/>
                    <a:pt x="473075" y="279400"/>
                  </a:cubicBezTo>
                  <a:cubicBezTo>
                    <a:pt x="473075" y="166624"/>
                    <a:pt x="383540" y="76327"/>
                    <a:pt x="274701" y="76327"/>
                  </a:cubicBezTo>
                  <a:lnTo>
                    <a:pt x="274701" y="38100"/>
                  </a:lnTo>
                  <a:lnTo>
                    <a:pt x="274701" y="76200"/>
                  </a:lnTo>
                  <a:cubicBezTo>
                    <a:pt x="165862" y="76327"/>
                    <a:pt x="76327" y="166497"/>
                    <a:pt x="76327" y="279400"/>
                  </a:cubicBezTo>
                  <a:close/>
                </a:path>
              </a:pathLst>
            </a:custGeom>
            <a:solidFill>
              <a:srgbClr val="397D5A"/>
            </a:solidFill>
          </p:spPr>
        </p:sp>
      </p:grpSp>
      <p:grpSp>
        <p:nvGrpSpPr>
          <p:cNvPr id="39" name="Group 6"/>
          <p:cNvGrpSpPr/>
          <p:nvPr/>
        </p:nvGrpSpPr>
        <p:grpSpPr>
          <a:xfrm>
            <a:off x="903963" y="9016540"/>
            <a:ext cx="507082" cy="515722"/>
            <a:chOff x="0" y="0"/>
            <a:chExt cx="549360" cy="558720"/>
          </a:xfrm>
        </p:grpSpPr>
        <p:sp>
          <p:nvSpPr>
            <p:cNvPr id="40" name="Freeform 7"/>
            <p:cNvSpPr/>
            <p:nvPr/>
          </p:nvSpPr>
          <p:spPr>
            <a:xfrm>
              <a:off x="38100" y="38100"/>
              <a:ext cx="473075" cy="482473"/>
            </a:xfrm>
            <a:custGeom>
              <a:avLst/>
              <a:gdLst/>
              <a:ahLst/>
              <a:cxnLst/>
              <a:rect l="l" t="t" r="r" b="b"/>
              <a:pathLst>
                <a:path w="473075" h="482473">
                  <a:moveTo>
                    <a:pt x="0" y="241300"/>
                  </a:moveTo>
                  <a:cubicBezTo>
                    <a:pt x="0" y="108077"/>
                    <a:pt x="105918" y="0"/>
                    <a:pt x="236601" y="0"/>
                  </a:cubicBezTo>
                  <a:cubicBezTo>
                    <a:pt x="367284" y="0"/>
                    <a:pt x="473075" y="108077"/>
                    <a:pt x="473075" y="241300"/>
                  </a:cubicBezTo>
                  <a:cubicBezTo>
                    <a:pt x="473075" y="374523"/>
                    <a:pt x="367157" y="482473"/>
                    <a:pt x="236601" y="482473"/>
                  </a:cubicBezTo>
                  <a:cubicBezTo>
                    <a:pt x="106045" y="482473"/>
                    <a:pt x="0" y="374523"/>
                    <a:pt x="0" y="241300"/>
                  </a:cubicBezTo>
                  <a:close/>
                </a:path>
              </a:pathLst>
            </a:custGeom>
            <a:solidFill>
              <a:srgbClr val="FFFFFF"/>
            </a:solidFill>
          </p:spPr>
        </p:sp>
        <p:sp>
          <p:nvSpPr>
            <p:cNvPr id="41" name="Freeform 8"/>
            <p:cNvSpPr/>
            <p:nvPr/>
          </p:nvSpPr>
          <p:spPr>
            <a:xfrm>
              <a:off x="0" y="0"/>
              <a:ext cx="549402" cy="558800"/>
            </a:xfrm>
            <a:custGeom>
              <a:avLst/>
              <a:gdLst/>
              <a:ahLst/>
              <a:cxnLst/>
              <a:rect l="l" t="t" r="r" b="b"/>
              <a:pathLst>
                <a:path w="549402" h="558800">
                  <a:moveTo>
                    <a:pt x="0" y="279400"/>
                  </a:moveTo>
                  <a:cubicBezTo>
                    <a:pt x="0" y="125730"/>
                    <a:pt x="122301" y="0"/>
                    <a:pt x="274701" y="0"/>
                  </a:cubicBezTo>
                  <a:lnTo>
                    <a:pt x="274701" y="38100"/>
                  </a:lnTo>
                  <a:lnTo>
                    <a:pt x="274701" y="0"/>
                  </a:lnTo>
                  <a:cubicBezTo>
                    <a:pt x="427101" y="0"/>
                    <a:pt x="549402" y="125730"/>
                    <a:pt x="549402" y="279400"/>
                  </a:cubicBezTo>
                  <a:lnTo>
                    <a:pt x="511302" y="279400"/>
                  </a:lnTo>
                  <a:lnTo>
                    <a:pt x="549402" y="279400"/>
                  </a:lnTo>
                  <a:cubicBezTo>
                    <a:pt x="549402" y="432943"/>
                    <a:pt x="427101" y="558800"/>
                    <a:pt x="274701" y="558800"/>
                  </a:cubicBezTo>
                  <a:lnTo>
                    <a:pt x="274701" y="520700"/>
                  </a:lnTo>
                  <a:lnTo>
                    <a:pt x="274701" y="558800"/>
                  </a:lnTo>
                  <a:cubicBezTo>
                    <a:pt x="122301" y="558673"/>
                    <a:pt x="0" y="432943"/>
                    <a:pt x="0" y="279400"/>
                  </a:cubicBezTo>
                  <a:lnTo>
                    <a:pt x="38100" y="279400"/>
                  </a:lnTo>
                  <a:lnTo>
                    <a:pt x="76200" y="279400"/>
                  </a:lnTo>
                  <a:lnTo>
                    <a:pt x="38100" y="279400"/>
                  </a:lnTo>
                  <a:lnTo>
                    <a:pt x="0" y="279400"/>
                  </a:lnTo>
                  <a:moveTo>
                    <a:pt x="76327" y="279400"/>
                  </a:moveTo>
                  <a:cubicBezTo>
                    <a:pt x="76327" y="300482"/>
                    <a:pt x="59182" y="317500"/>
                    <a:pt x="38227" y="317500"/>
                  </a:cubicBezTo>
                  <a:cubicBezTo>
                    <a:pt x="17272" y="317500"/>
                    <a:pt x="127" y="300355"/>
                    <a:pt x="127" y="279400"/>
                  </a:cubicBezTo>
                  <a:cubicBezTo>
                    <a:pt x="127" y="258445"/>
                    <a:pt x="17272" y="241300"/>
                    <a:pt x="38227" y="241300"/>
                  </a:cubicBezTo>
                  <a:cubicBezTo>
                    <a:pt x="59182" y="241300"/>
                    <a:pt x="76327" y="258445"/>
                    <a:pt x="76327" y="279400"/>
                  </a:cubicBezTo>
                  <a:cubicBezTo>
                    <a:pt x="76327" y="392303"/>
                    <a:pt x="165862" y="482473"/>
                    <a:pt x="274701" y="482473"/>
                  </a:cubicBezTo>
                  <a:cubicBezTo>
                    <a:pt x="383540" y="482473"/>
                    <a:pt x="473075" y="392176"/>
                    <a:pt x="473075" y="279400"/>
                  </a:cubicBezTo>
                  <a:cubicBezTo>
                    <a:pt x="473075" y="166624"/>
                    <a:pt x="383540" y="76327"/>
                    <a:pt x="274701" y="76327"/>
                  </a:cubicBezTo>
                  <a:lnTo>
                    <a:pt x="274701" y="38100"/>
                  </a:lnTo>
                  <a:lnTo>
                    <a:pt x="274701" y="76200"/>
                  </a:lnTo>
                  <a:cubicBezTo>
                    <a:pt x="165862" y="76327"/>
                    <a:pt x="76327" y="166497"/>
                    <a:pt x="76327" y="279400"/>
                  </a:cubicBezTo>
                  <a:close/>
                </a:path>
              </a:pathLst>
            </a:custGeom>
            <a:solidFill>
              <a:srgbClr val="397D5A"/>
            </a:solidFill>
          </p:spPr>
        </p:sp>
      </p:grpSp>
      <p:grpSp>
        <p:nvGrpSpPr>
          <p:cNvPr id="42" name="Group 6"/>
          <p:cNvGrpSpPr/>
          <p:nvPr/>
        </p:nvGrpSpPr>
        <p:grpSpPr>
          <a:xfrm>
            <a:off x="16183251" y="9357114"/>
            <a:ext cx="507082" cy="515722"/>
            <a:chOff x="0" y="0"/>
            <a:chExt cx="549360" cy="558720"/>
          </a:xfrm>
        </p:grpSpPr>
        <p:sp>
          <p:nvSpPr>
            <p:cNvPr id="43" name="Freeform 7"/>
            <p:cNvSpPr/>
            <p:nvPr/>
          </p:nvSpPr>
          <p:spPr>
            <a:xfrm>
              <a:off x="38100" y="38100"/>
              <a:ext cx="473075" cy="482473"/>
            </a:xfrm>
            <a:custGeom>
              <a:avLst/>
              <a:gdLst/>
              <a:ahLst/>
              <a:cxnLst/>
              <a:rect l="l" t="t" r="r" b="b"/>
              <a:pathLst>
                <a:path w="473075" h="482473">
                  <a:moveTo>
                    <a:pt x="0" y="241300"/>
                  </a:moveTo>
                  <a:cubicBezTo>
                    <a:pt x="0" y="108077"/>
                    <a:pt x="105918" y="0"/>
                    <a:pt x="236601" y="0"/>
                  </a:cubicBezTo>
                  <a:cubicBezTo>
                    <a:pt x="367284" y="0"/>
                    <a:pt x="473075" y="108077"/>
                    <a:pt x="473075" y="241300"/>
                  </a:cubicBezTo>
                  <a:cubicBezTo>
                    <a:pt x="473075" y="374523"/>
                    <a:pt x="367157" y="482473"/>
                    <a:pt x="236601" y="482473"/>
                  </a:cubicBezTo>
                  <a:cubicBezTo>
                    <a:pt x="106045" y="482473"/>
                    <a:pt x="0" y="374523"/>
                    <a:pt x="0" y="241300"/>
                  </a:cubicBezTo>
                  <a:close/>
                </a:path>
              </a:pathLst>
            </a:custGeom>
            <a:solidFill>
              <a:srgbClr val="FFFFFF"/>
            </a:solidFill>
          </p:spPr>
        </p:sp>
        <p:sp>
          <p:nvSpPr>
            <p:cNvPr id="44" name="Freeform 8"/>
            <p:cNvSpPr/>
            <p:nvPr/>
          </p:nvSpPr>
          <p:spPr>
            <a:xfrm>
              <a:off x="0" y="0"/>
              <a:ext cx="549402" cy="558800"/>
            </a:xfrm>
            <a:custGeom>
              <a:avLst/>
              <a:gdLst/>
              <a:ahLst/>
              <a:cxnLst/>
              <a:rect l="l" t="t" r="r" b="b"/>
              <a:pathLst>
                <a:path w="549402" h="558800">
                  <a:moveTo>
                    <a:pt x="0" y="279400"/>
                  </a:moveTo>
                  <a:cubicBezTo>
                    <a:pt x="0" y="125730"/>
                    <a:pt x="122301" y="0"/>
                    <a:pt x="274701" y="0"/>
                  </a:cubicBezTo>
                  <a:lnTo>
                    <a:pt x="274701" y="38100"/>
                  </a:lnTo>
                  <a:lnTo>
                    <a:pt x="274701" y="0"/>
                  </a:lnTo>
                  <a:cubicBezTo>
                    <a:pt x="427101" y="0"/>
                    <a:pt x="549402" y="125730"/>
                    <a:pt x="549402" y="279400"/>
                  </a:cubicBezTo>
                  <a:lnTo>
                    <a:pt x="511302" y="279400"/>
                  </a:lnTo>
                  <a:lnTo>
                    <a:pt x="549402" y="279400"/>
                  </a:lnTo>
                  <a:cubicBezTo>
                    <a:pt x="549402" y="432943"/>
                    <a:pt x="427101" y="558800"/>
                    <a:pt x="274701" y="558800"/>
                  </a:cubicBezTo>
                  <a:lnTo>
                    <a:pt x="274701" y="520700"/>
                  </a:lnTo>
                  <a:lnTo>
                    <a:pt x="274701" y="558800"/>
                  </a:lnTo>
                  <a:cubicBezTo>
                    <a:pt x="122301" y="558673"/>
                    <a:pt x="0" y="432943"/>
                    <a:pt x="0" y="279400"/>
                  </a:cubicBezTo>
                  <a:lnTo>
                    <a:pt x="38100" y="279400"/>
                  </a:lnTo>
                  <a:lnTo>
                    <a:pt x="76200" y="279400"/>
                  </a:lnTo>
                  <a:lnTo>
                    <a:pt x="38100" y="279400"/>
                  </a:lnTo>
                  <a:lnTo>
                    <a:pt x="0" y="279400"/>
                  </a:lnTo>
                  <a:moveTo>
                    <a:pt x="76327" y="279400"/>
                  </a:moveTo>
                  <a:cubicBezTo>
                    <a:pt x="76327" y="300482"/>
                    <a:pt x="59182" y="317500"/>
                    <a:pt x="38227" y="317500"/>
                  </a:cubicBezTo>
                  <a:cubicBezTo>
                    <a:pt x="17272" y="317500"/>
                    <a:pt x="127" y="300355"/>
                    <a:pt x="127" y="279400"/>
                  </a:cubicBezTo>
                  <a:cubicBezTo>
                    <a:pt x="127" y="258445"/>
                    <a:pt x="17272" y="241300"/>
                    <a:pt x="38227" y="241300"/>
                  </a:cubicBezTo>
                  <a:cubicBezTo>
                    <a:pt x="59182" y="241300"/>
                    <a:pt x="76327" y="258445"/>
                    <a:pt x="76327" y="279400"/>
                  </a:cubicBezTo>
                  <a:cubicBezTo>
                    <a:pt x="76327" y="392303"/>
                    <a:pt x="165862" y="482473"/>
                    <a:pt x="274701" y="482473"/>
                  </a:cubicBezTo>
                  <a:cubicBezTo>
                    <a:pt x="383540" y="482473"/>
                    <a:pt x="473075" y="392176"/>
                    <a:pt x="473075" y="279400"/>
                  </a:cubicBezTo>
                  <a:cubicBezTo>
                    <a:pt x="473075" y="166624"/>
                    <a:pt x="383540" y="76327"/>
                    <a:pt x="274701" y="76327"/>
                  </a:cubicBezTo>
                  <a:lnTo>
                    <a:pt x="274701" y="38100"/>
                  </a:lnTo>
                  <a:lnTo>
                    <a:pt x="274701" y="76200"/>
                  </a:lnTo>
                  <a:cubicBezTo>
                    <a:pt x="165862" y="76327"/>
                    <a:pt x="76327" y="166497"/>
                    <a:pt x="76327" y="279400"/>
                  </a:cubicBezTo>
                  <a:close/>
                </a:path>
              </a:pathLst>
            </a:custGeom>
            <a:solidFill>
              <a:srgbClr val="397D5A"/>
            </a:solidFill>
          </p:spPr>
        </p:sp>
      </p:grpSp>
      <p:sp>
        <p:nvSpPr>
          <p:cNvPr id="45" name="Freeform 6"/>
          <p:cNvSpPr/>
          <p:nvPr/>
        </p:nvSpPr>
        <p:spPr>
          <a:xfrm>
            <a:off x="-999279" y="-282215"/>
            <a:ext cx="4687320" cy="4687320"/>
          </a:xfrm>
          <a:custGeom>
            <a:avLst/>
            <a:gdLst/>
            <a:ahLst/>
            <a:cxnLst/>
            <a:rect l="l" t="t" r="r" b="b"/>
            <a:pathLst>
              <a:path w="4687320" h="4687320">
                <a:moveTo>
                  <a:pt x="0" y="0"/>
                </a:moveTo>
                <a:lnTo>
                  <a:pt x="4687320" y="0"/>
                </a:lnTo>
                <a:lnTo>
                  <a:pt x="4687320" y="4687319"/>
                </a:lnTo>
                <a:lnTo>
                  <a:pt x="0" y="468731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397004">
            <a:off x="5558344" y="2267684"/>
            <a:ext cx="2103339" cy="0"/>
          </a:xfrm>
          <a:prstGeom prst="line">
            <a:avLst/>
          </a:prstGeom>
          <a:ln w="47625" cap="rnd">
            <a:solidFill>
              <a:srgbClr val="336600"/>
            </a:solidFill>
            <a:prstDash val="solid"/>
            <a:headEnd type="none" w="sm" len="sm"/>
            <a:tailEnd type="none" w="sm" len="sm"/>
          </a:ln>
        </p:spPr>
      </p:sp>
      <p:sp>
        <p:nvSpPr>
          <p:cNvPr id="3" name="AutoShape 3"/>
          <p:cNvSpPr/>
          <p:nvPr/>
        </p:nvSpPr>
        <p:spPr>
          <a:xfrm rot="-1038921">
            <a:off x="6964927" y="3594438"/>
            <a:ext cx="2173376" cy="0"/>
          </a:xfrm>
          <a:prstGeom prst="line">
            <a:avLst/>
          </a:prstGeom>
          <a:ln w="47625" cap="rnd">
            <a:solidFill>
              <a:srgbClr val="336600"/>
            </a:solidFill>
            <a:prstDash val="solid"/>
            <a:headEnd type="none" w="sm" len="sm"/>
            <a:tailEnd type="none" w="sm" len="sm"/>
          </a:ln>
        </p:spPr>
      </p:sp>
      <p:sp>
        <p:nvSpPr>
          <p:cNvPr id="4" name="AutoShape 4"/>
          <p:cNvSpPr/>
          <p:nvPr/>
        </p:nvSpPr>
        <p:spPr>
          <a:xfrm>
            <a:off x="7347436" y="5125918"/>
            <a:ext cx="2917140" cy="0"/>
          </a:xfrm>
          <a:prstGeom prst="line">
            <a:avLst/>
          </a:prstGeom>
          <a:ln w="47625" cap="rnd">
            <a:solidFill>
              <a:srgbClr val="336600"/>
            </a:solidFill>
            <a:prstDash val="solid"/>
            <a:headEnd type="none" w="sm" len="sm"/>
            <a:tailEnd type="none" w="sm" len="sm"/>
          </a:ln>
        </p:spPr>
      </p:sp>
      <p:sp>
        <p:nvSpPr>
          <p:cNvPr id="5" name="AutoShape 5"/>
          <p:cNvSpPr/>
          <p:nvPr/>
        </p:nvSpPr>
        <p:spPr>
          <a:xfrm rot="1094623">
            <a:off x="6955886" y="6710518"/>
            <a:ext cx="1897820" cy="0"/>
          </a:xfrm>
          <a:prstGeom prst="line">
            <a:avLst/>
          </a:prstGeom>
          <a:ln w="47625" cap="rnd">
            <a:solidFill>
              <a:srgbClr val="346A3A"/>
            </a:solidFill>
            <a:prstDash val="solid"/>
            <a:headEnd type="none" w="sm" len="sm"/>
            <a:tailEnd type="none" w="sm" len="sm"/>
          </a:ln>
        </p:spPr>
      </p:sp>
      <p:sp>
        <p:nvSpPr>
          <p:cNvPr id="7" name="Freeform 7"/>
          <p:cNvSpPr/>
          <p:nvPr/>
        </p:nvSpPr>
        <p:spPr>
          <a:xfrm>
            <a:off x="2606676" y="2744627"/>
            <a:ext cx="4789503" cy="4772087"/>
          </a:xfrm>
          <a:custGeom>
            <a:avLst/>
            <a:gdLst/>
            <a:ahLst/>
            <a:cxnLst/>
            <a:rect l="l" t="t" r="r" b="b"/>
            <a:pathLst>
              <a:path w="3405869" h="3393484">
                <a:moveTo>
                  <a:pt x="0" y="0"/>
                </a:moveTo>
                <a:lnTo>
                  <a:pt x="3405869" y="0"/>
                </a:lnTo>
                <a:lnTo>
                  <a:pt x="3405869" y="3393484"/>
                </a:lnTo>
                <a:lnTo>
                  <a:pt x="0" y="3393484"/>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grpSp>
        <p:nvGrpSpPr>
          <p:cNvPr id="8" name="Group 8"/>
          <p:cNvGrpSpPr/>
          <p:nvPr/>
        </p:nvGrpSpPr>
        <p:grpSpPr>
          <a:xfrm>
            <a:off x="7478636" y="726711"/>
            <a:ext cx="5219040" cy="1080723"/>
            <a:chOff x="0" y="0"/>
            <a:chExt cx="3530906" cy="731155"/>
          </a:xfrm>
        </p:grpSpPr>
        <p:sp>
          <p:nvSpPr>
            <p:cNvPr id="9" name="Freeform 9"/>
            <p:cNvSpPr/>
            <p:nvPr/>
          </p:nvSpPr>
          <p:spPr>
            <a:xfrm>
              <a:off x="0" y="0"/>
              <a:ext cx="3530906" cy="731155"/>
            </a:xfrm>
            <a:custGeom>
              <a:avLst/>
              <a:gdLst/>
              <a:ahLst/>
              <a:cxnLst/>
              <a:rect l="l" t="t" r="r" b="b"/>
              <a:pathLst>
                <a:path w="3530906" h="731155">
                  <a:moveTo>
                    <a:pt x="3406446" y="731155"/>
                  </a:moveTo>
                  <a:lnTo>
                    <a:pt x="124460" y="731155"/>
                  </a:lnTo>
                  <a:cubicBezTo>
                    <a:pt x="55880" y="731155"/>
                    <a:pt x="0" y="675275"/>
                    <a:pt x="0" y="606695"/>
                  </a:cubicBezTo>
                  <a:lnTo>
                    <a:pt x="0" y="124460"/>
                  </a:lnTo>
                  <a:cubicBezTo>
                    <a:pt x="0" y="55880"/>
                    <a:pt x="55880" y="0"/>
                    <a:pt x="124460" y="0"/>
                  </a:cubicBezTo>
                  <a:lnTo>
                    <a:pt x="3406446" y="0"/>
                  </a:lnTo>
                  <a:cubicBezTo>
                    <a:pt x="3475026" y="0"/>
                    <a:pt x="3530906" y="55880"/>
                    <a:pt x="3530906" y="124460"/>
                  </a:cubicBezTo>
                  <a:lnTo>
                    <a:pt x="3530906" y="606695"/>
                  </a:lnTo>
                  <a:cubicBezTo>
                    <a:pt x="3530906" y="675275"/>
                    <a:pt x="3475026" y="731155"/>
                    <a:pt x="3406446" y="731155"/>
                  </a:cubicBezTo>
                </a:path>
              </a:pathLst>
            </a:custGeom>
            <a:solidFill>
              <a:srgbClr val="65A784"/>
            </a:solidFill>
          </p:spPr>
        </p:sp>
      </p:grpSp>
      <p:grpSp>
        <p:nvGrpSpPr>
          <p:cNvPr id="10" name="Group 10"/>
          <p:cNvGrpSpPr/>
          <p:nvPr/>
        </p:nvGrpSpPr>
        <p:grpSpPr>
          <a:xfrm>
            <a:off x="7143769" y="598811"/>
            <a:ext cx="1336523" cy="1336523"/>
            <a:chOff x="0" y="0"/>
            <a:chExt cx="6350000" cy="6350000"/>
          </a:xfrm>
          <a:solidFill>
            <a:srgbClr val="346A3A"/>
          </a:solidFill>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path>
              </a:pathLst>
            </a:custGeom>
            <a:grpFill/>
          </p:spPr>
        </p:sp>
      </p:grpSp>
      <p:sp>
        <p:nvSpPr>
          <p:cNvPr id="12" name="TextBox 12"/>
          <p:cNvSpPr txBox="1"/>
          <p:nvPr/>
        </p:nvSpPr>
        <p:spPr>
          <a:xfrm>
            <a:off x="8641331" y="1002524"/>
            <a:ext cx="3450101" cy="564257"/>
          </a:xfrm>
          <a:prstGeom prst="rect">
            <a:avLst/>
          </a:prstGeom>
        </p:spPr>
        <p:txBody>
          <a:bodyPr wrap="square" lIns="0" tIns="0" rIns="0" bIns="0" rtlCol="0" anchor="t">
            <a:spAutoFit/>
          </a:bodyPr>
          <a:lstStyle/>
          <a:p>
            <a:pPr algn="ctr">
              <a:lnSpc>
                <a:spcPts val="2250"/>
              </a:lnSpc>
            </a:pPr>
            <a:r>
              <a:rPr lang="en-US" sz="2400" dirty="0">
                <a:latin typeface="Muli Heavy" panose="020B0604020202020204" charset="0"/>
                <a:cs typeface="Muli Heavy" panose="020B0604020202020204" charset="0"/>
              </a:rPr>
              <a:t>PEDOMAN TEKNIS </a:t>
            </a:r>
            <a:r>
              <a:rPr lang="id-ID" sz="2400" dirty="0">
                <a:latin typeface="Muli Heavy" panose="020B0604020202020204" charset="0"/>
                <a:cs typeface="Muli Heavy" panose="020B0604020202020204" charset="0"/>
              </a:rPr>
              <a:t>PROKLIM</a:t>
            </a:r>
            <a:endParaRPr lang="id-ID" sz="2400" dirty="0">
              <a:latin typeface="Muli Heavy" panose="020B0604020202020204" charset="0"/>
              <a:cs typeface="Muli Heavy" panose="020B0604020202020204" charset="0"/>
            </a:endParaRPr>
          </a:p>
        </p:txBody>
      </p:sp>
      <p:sp>
        <p:nvSpPr>
          <p:cNvPr id="14" name="TextBox 14"/>
          <p:cNvSpPr txBox="1"/>
          <p:nvPr/>
        </p:nvSpPr>
        <p:spPr>
          <a:xfrm>
            <a:off x="7178929" y="886724"/>
            <a:ext cx="1266203" cy="872034"/>
          </a:xfrm>
          <a:prstGeom prst="rect">
            <a:avLst/>
          </a:prstGeom>
        </p:spPr>
        <p:txBody>
          <a:bodyPr lIns="0" tIns="0" rIns="0" bIns="0" rtlCol="0" anchor="t">
            <a:spAutoFit/>
          </a:bodyPr>
          <a:lstStyle/>
          <a:p>
            <a:pPr algn="ctr">
              <a:lnSpc>
                <a:spcPts val="6750"/>
              </a:lnSpc>
            </a:pPr>
            <a:r>
              <a:rPr lang="en-US" sz="6750">
                <a:solidFill>
                  <a:srgbClr val="F7F7F7"/>
                </a:solidFill>
                <a:latin typeface="Muli Heavy" panose="020B0604020202020204"/>
              </a:rPr>
              <a:t>1</a:t>
            </a:r>
            <a:endParaRPr lang="en-US" sz="6750">
              <a:solidFill>
                <a:srgbClr val="F7F7F7"/>
              </a:solidFill>
              <a:latin typeface="Muli Heavy" panose="020B0604020202020204"/>
            </a:endParaRPr>
          </a:p>
        </p:txBody>
      </p:sp>
      <p:grpSp>
        <p:nvGrpSpPr>
          <p:cNvPr id="15" name="Group 15"/>
          <p:cNvGrpSpPr/>
          <p:nvPr/>
        </p:nvGrpSpPr>
        <p:grpSpPr>
          <a:xfrm>
            <a:off x="9140873" y="2664925"/>
            <a:ext cx="5219040" cy="1080723"/>
            <a:chOff x="0" y="0"/>
            <a:chExt cx="3530906" cy="731155"/>
          </a:xfrm>
          <a:solidFill>
            <a:srgbClr val="65A784"/>
          </a:solidFill>
        </p:grpSpPr>
        <p:sp>
          <p:nvSpPr>
            <p:cNvPr id="16" name="Freeform 16"/>
            <p:cNvSpPr/>
            <p:nvPr/>
          </p:nvSpPr>
          <p:spPr>
            <a:xfrm>
              <a:off x="0" y="0"/>
              <a:ext cx="3530906" cy="731155"/>
            </a:xfrm>
            <a:custGeom>
              <a:avLst/>
              <a:gdLst/>
              <a:ahLst/>
              <a:cxnLst/>
              <a:rect l="l" t="t" r="r" b="b"/>
              <a:pathLst>
                <a:path w="3530906" h="731155">
                  <a:moveTo>
                    <a:pt x="3406446" y="731155"/>
                  </a:moveTo>
                  <a:lnTo>
                    <a:pt x="124460" y="731155"/>
                  </a:lnTo>
                  <a:cubicBezTo>
                    <a:pt x="55880" y="731155"/>
                    <a:pt x="0" y="675275"/>
                    <a:pt x="0" y="606695"/>
                  </a:cubicBezTo>
                  <a:lnTo>
                    <a:pt x="0" y="124460"/>
                  </a:lnTo>
                  <a:cubicBezTo>
                    <a:pt x="0" y="55880"/>
                    <a:pt x="55880" y="0"/>
                    <a:pt x="124460" y="0"/>
                  </a:cubicBezTo>
                  <a:lnTo>
                    <a:pt x="3406446" y="0"/>
                  </a:lnTo>
                  <a:cubicBezTo>
                    <a:pt x="3475026" y="0"/>
                    <a:pt x="3530906" y="55880"/>
                    <a:pt x="3530906" y="124460"/>
                  </a:cubicBezTo>
                  <a:lnTo>
                    <a:pt x="3530906" y="606695"/>
                  </a:lnTo>
                  <a:cubicBezTo>
                    <a:pt x="3530906" y="675275"/>
                    <a:pt x="3475026" y="731155"/>
                    <a:pt x="3406446" y="731155"/>
                  </a:cubicBezTo>
                </a:path>
              </a:pathLst>
            </a:custGeom>
            <a:grpFill/>
          </p:spPr>
        </p:sp>
      </p:grpSp>
      <p:grpSp>
        <p:nvGrpSpPr>
          <p:cNvPr id="17" name="Group 17"/>
          <p:cNvGrpSpPr/>
          <p:nvPr/>
        </p:nvGrpSpPr>
        <p:grpSpPr>
          <a:xfrm>
            <a:off x="8806006" y="2537024"/>
            <a:ext cx="1336523" cy="1336523"/>
            <a:chOff x="0" y="0"/>
            <a:chExt cx="6350000" cy="6350000"/>
          </a:xfrm>
          <a:solidFill>
            <a:srgbClr val="006600"/>
          </a:solidFill>
        </p:grpSpPr>
        <p:sp>
          <p:nvSpPr>
            <p:cNvPr id="18" name="Freeform 1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path>
              </a:pathLst>
            </a:custGeom>
            <a:grpFill/>
          </p:spPr>
        </p:sp>
      </p:grpSp>
      <p:sp>
        <p:nvSpPr>
          <p:cNvPr id="19" name="TextBox 19"/>
          <p:cNvSpPr txBox="1"/>
          <p:nvPr/>
        </p:nvSpPr>
        <p:spPr>
          <a:xfrm>
            <a:off x="10407076" y="2918988"/>
            <a:ext cx="3413924" cy="572593"/>
          </a:xfrm>
          <a:prstGeom prst="rect">
            <a:avLst/>
          </a:prstGeom>
        </p:spPr>
        <p:txBody>
          <a:bodyPr lIns="0" tIns="0" rIns="0" bIns="0" rtlCol="0" anchor="t">
            <a:spAutoFit/>
          </a:bodyPr>
          <a:lstStyle/>
          <a:p>
            <a:pPr algn="ctr">
              <a:lnSpc>
                <a:spcPts val="2250"/>
              </a:lnSpc>
            </a:pPr>
            <a:r>
              <a:rPr lang="en-US" sz="2400" dirty="0">
                <a:latin typeface="Muli Heavy" panose="020B0604020202020204" charset="0"/>
                <a:cs typeface="Muli Heavy" panose="020B0604020202020204" charset="0"/>
              </a:rPr>
              <a:t>PELATIHAN DAN SOSIALISASI PROKLIM</a:t>
            </a:r>
            <a:endParaRPr lang="en-US" sz="2250" dirty="0">
              <a:solidFill>
                <a:srgbClr val="000000"/>
              </a:solidFill>
              <a:latin typeface="Muli Heavy" panose="020B0604020202020204" charset="0"/>
              <a:cs typeface="Muli Heavy" panose="020B0604020202020204" charset="0"/>
            </a:endParaRPr>
          </a:p>
        </p:txBody>
      </p:sp>
      <p:sp>
        <p:nvSpPr>
          <p:cNvPr id="21" name="TextBox 21"/>
          <p:cNvSpPr txBox="1"/>
          <p:nvPr/>
        </p:nvSpPr>
        <p:spPr>
          <a:xfrm>
            <a:off x="8841166" y="2824938"/>
            <a:ext cx="1266203" cy="872034"/>
          </a:xfrm>
          <a:prstGeom prst="rect">
            <a:avLst/>
          </a:prstGeom>
        </p:spPr>
        <p:txBody>
          <a:bodyPr lIns="0" tIns="0" rIns="0" bIns="0" rtlCol="0" anchor="t">
            <a:spAutoFit/>
          </a:bodyPr>
          <a:lstStyle/>
          <a:p>
            <a:pPr algn="ctr">
              <a:lnSpc>
                <a:spcPts val="6750"/>
              </a:lnSpc>
            </a:pPr>
            <a:r>
              <a:rPr lang="en-US" sz="6750" dirty="0">
                <a:solidFill>
                  <a:srgbClr val="F7F7F7"/>
                </a:solidFill>
                <a:latin typeface="Muli Heavy" panose="020B0604020202020204"/>
              </a:rPr>
              <a:t>2</a:t>
            </a:r>
            <a:endParaRPr lang="en-US" sz="6750" dirty="0">
              <a:solidFill>
                <a:srgbClr val="F7F7F7"/>
              </a:solidFill>
              <a:latin typeface="Muli Heavy" panose="020B0604020202020204"/>
            </a:endParaRPr>
          </a:p>
        </p:txBody>
      </p:sp>
      <p:grpSp>
        <p:nvGrpSpPr>
          <p:cNvPr id="22" name="Group 22"/>
          <p:cNvGrpSpPr/>
          <p:nvPr/>
        </p:nvGrpSpPr>
        <p:grpSpPr>
          <a:xfrm>
            <a:off x="10442236" y="4603139"/>
            <a:ext cx="5752440" cy="1080723"/>
            <a:chOff x="0" y="0"/>
            <a:chExt cx="3530906" cy="731155"/>
          </a:xfrm>
          <a:solidFill>
            <a:srgbClr val="65A784"/>
          </a:solidFill>
        </p:grpSpPr>
        <p:sp>
          <p:nvSpPr>
            <p:cNvPr id="23" name="Freeform 23"/>
            <p:cNvSpPr/>
            <p:nvPr/>
          </p:nvSpPr>
          <p:spPr>
            <a:xfrm>
              <a:off x="0" y="0"/>
              <a:ext cx="3530906" cy="731155"/>
            </a:xfrm>
            <a:custGeom>
              <a:avLst/>
              <a:gdLst/>
              <a:ahLst/>
              <a:cxnLst/>
              <a:rect l="l" t="t" r="r" b="b"/>
              <a:pathLst>
                <a:path w="3530906" h="731155">
                  <a:moveTo>
                    <a:pt x="3406446" y="731155"/>
                  </a:moveTo>
                  <a:lnTo>
                    <a:pt x="124460" y="731155"/>
                  </a:lnTo>
                  <a:cubicBezTo>
                    <a:pt x="55880" y="731155"/>
                    <a:pt x="0" y="675275"/>
                    <a:pt x="0" y="606695"/>
                  </a:cubicBezTo>
                  <a:lnTo>
                    <a:pt x="0" y="124460"/>
                  </a:lnTo>
                  <a:cubicBezTo>
                    <a:pt x="0" y="55880"/>
                    <a:pt x="55880" y="0"/>
                    <a:pt x="124460" y="0"/>
                  </a:cubicBezTo>
                  <a:lnTo>
                    <a:pt x="3406446" y="0"/>
                  </a:lnTo>
                  <a:cubicBezTo>
                    <a:pt x="3475026" y="0"/>
                    <a:pt x="3530906" y="55880"/>
                    <a:pt x="3530906" y="124460"/>
                  </a:cubicBezTo>
                  <a:lnTo>
                    <a:pt x="3530906" y="606695"/>
                  </a:lnTo>
                  <a:cubicBezTo>
                    <a:pt x="3530906" y="675275"/>
                    <a:pt x="3475026" y="731155"/>
                    <a:pt x="3406446" y="731155"/>
                  </a:cubicBezTo>
                </a:path>
              </a:pathLst>
            </a:custGeom>
            <a:grpFill/>
          </p:spPr>
        </p:sp>
      </p:grpSp>
      <p:grpSp>
        <p:nvGrpSpPr>
          <p:cNvPr id="24" name="Group 24"/>
          <p:cNvGrpSpPr/>
          <p:nvPr/>
        </p:nvGrpSpPr>
        <p:grpSpPr>
          <a:xfrm>
            <a:off x="10107368" y="4475239"/>
            <a:ext cx="1336523" cy="1336523"/>
            <a:chOff x="0" y="0"/>
            <a:chExt cx="6350000" cy="6350000"/>
          </a:xfrm>
          <a:solidFill>
            <a:srgbClr val="006600"/>
          </a:solidFill>
        </p:grpSpPr>
        <p:sp>
          <p:nvSpPr>
            <p:cNvPr id="25" name="Freeform 2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path>
              </a:pathLst>
            </a:custGeom>
            <a:grpFill/>
          </p:spPr>
        </p:sp>
      </p:grpSp>
      <p:sp>
        <p:nvSpPr>
          <p:cNvPr id="26" name="TextBox 26"/>
          <p:cNvSpPr txBox="1"/>
          <p:nvPr/>
        </p:nvSpPr>
        <p:spPr>
          <a:xfrm>
            <a:off x="11294431" y="4720307"/>
            <a:ext cx="4748753" cy="846386"/>
          </a:xfrm>
          <a:prstGeom prst="rect">
            <a:avLst/>
          </a:prstGeom>
        </p:spPr>
        <p:txBody>
          <a:bodyPr wrap="square" lIns="0" tIns="0" rIns="0" bIns="0" rtlCol="0" anchor="t">
            <a:spAutoFit/>
          </a:bodyPr>
          <a:lstStyle/>
          <a:p>
            <a:pPr algn="ctr">
              <a:lnSpc>
                <a:spcPts val="2250"/>
              </a:lnSpc>
            </a:pPr>
            <a:r>
              <a:rPr lang="id-ID" sz="2250" dirty="0">
                <a:latin typeface="Muli Heavy" panose="020B0604020202020204" charset="0"/>
                <a:cs typeface="Muli Heavy" panose="020B0604020202020204" charset="0"/>
              </a:rPr>
              <a:t>SK DAN PERATURAN </a:t>
            </a:r>
            <a:r>
              <a:rPr lang="en-US" sz="2250" dirty="0">
                <a:latin typeface="Muli Heavy" panose="020B0604020202020204" charset="0"/>
                <a:cs typeface="Muli Heavy" panose="020B0604020202020204" charset="0"/>
              </a:rPr>
              <a:t>BUPATI</a:t>
            </a:r>
            <a:endParaRPr lang="en-US" sz="2250" dirty="0">
              <a:latin typeface="Muli Heavy" panose="020B0604020202020204" charset="0"/>
              <a:cs typeface="Muli Heavy" panose="020B0604020202020204" charset="0"/>
            </a:endParaRPr>
          </a:p>
          <a:p>
            <a:pPr algn="ctr">
              <a:lnSpc>
                <a:spcPts val="2250"/>
              </a:lnSpc>
            </a:pPr>
            <a:r>
              <a:rPr lang="en-US" sz="2400" dirty="0">
                <a:latin typeface="Muli Heavy" panose="020B0604020202020204" charset="0"/>
                <a:cs typeface="Muli Heavy" panose="020B0604020202020204" charset="0"/>
              </a:rPr>
              <a:t>TENTANG</a:t>
            </a:r>
            <a:r>
              <a:rPr lang="id-ID" sz="2400" dirty="0">
                <a:latin typeface="Muli Heavy" panose="020B0604020202020204" charset="0"/>
                <a:cs typeface="Muli Heavy" panose="020B0604020202020204" charset="0"/>
              </a:rPr>
              <a:t> PENGEMBANGAN PROGRAM KAMPUNG IKLIM</a:t>
            </a:r>
            <a:endParaRPr lang="en-US" sz="2400" dirty="0">
              <a:latin typeface="Muli Heavy" panose="020B0604020202020204" charset="0"/>
              <a:cs typeface="Muli Heavy" panose="020B0604020202020204" charset="0"/>
            </a:endParaRPr>
          </a:p>
        </p:txBody>
      </p:sp>
      <p:sp>
        <p:nvSpPr>
          <p:cNvPr id="28" name="TextBox 28"/>
          <p:cNvSpPr txBox="1"/>
          <p:nvPr/>
        </p:nvSpPr>
        <p:spPr>
          <a:xfrm>
            <a:off x="10142530" y="4763153"/>
            <a:ext cx="1266203" cy="872034"/>
          </a:xfrm>
          <a:prstGeom prst="rect">
            <a:avLst/>
          </a:prstGeom>
        </p:spPr>
        <p:txBody>
          <a:bodyPr lIns="0" tIns="0" rIns="0" bIns="0" rtlCol="0" anchor="t">
            <a:spAutoFit/>
          </a:bodyPr>
          <a:lstStyle/>
          <a:p>
            <a:pPr algn="ctr">
              <a:lnSpc>
                <a:spcPts val="6750"/>
              </a:lnSpc>
            </a:pPr>
            <a:r>
              <a:rPr lang="en-US" sz="6750">
                <a:solidFill>
                  <a:srgbClr val="F7F7F7"/>
                </a:solidFill>
                <a:latin typeface="Muli Heavy" panose="020B0604020202020204"/>
              </a:rPr>
              <a:t>3</a:t>
            </a:r>
            <a:endParaRPr lang="en-US" sz="6750">
              <a:solidFill>
                <a:srgbClr val="F7F7F7"/>
              </a:solidFill>
              <a:latin typeface="Muli Heavy" panose="020B0604020202020204"/>
            </a:endParaRPr>
          </a:p>
        </p:txBody>
      </p:sp>
      <p:grpSp>
        <p:nvGrpSpPr>
          <p:cNvPr id="29" name="Group 29"/>
          <p:cNvGrpSpPr/>
          <p:nvPr/>
        </p:nvGrpSpPr>
        <p:grpSpPr>
          <a:xfrm>
            <a:off x="9140873" y="6541353"/>
            <a:ext cx="5219040" cy="1080723"/>
            <a:chOff x="0" y="0"/>
            <a:chExt cx="3530906" cy="731155"/>
          </a:xfrm>
          <a:solidFill>
            <a:srgbClr val="65A784"/>
          </a:solidFill>
        </p:grpSpPr>
        <p:sp>
          <p:nvSpPr>
            <p:cNvPr id="30" name="Freeform 30"/>
            <p:cNvSpPr/>
            <p:nvPr/>
          </p:nvSpPr>
          <p:spPr>
            <a:xfrm>
              <a:off x="0" y="0"/>
              <a:ext cx="3530906" cy="731155"/>
            </a:xfrm>
            <a:custGeom>
              <a:avLst/>
              <a:gdLst/>
              <a:ahLst/>
              <a:cxnLst/>
              <a:rect l="l" t="t" r="r" b="b"/>
              <a:pathLst>
                <a:path w="3530906" h="731155">
                  <a:moveTo>
                    <a:pt x="3406446" y="731155"/>
                  </a:moveTo>
                  <a:lnTo>
                    <a:pt x="124460" y="731155"/>
                  </a:lnTo>
                  <a:cubicBezTo>
                    <a:pt x="55880" y="731155"/>
                    <a:pt x="0" y="675275"/>
                    <a:pt x="0" y="606695"/>
                  </a:cubicBezTo>
                  <a:lnTo>
                    <a:pt x="0" y="124460"/>
                  </a:lnTo>
                  <a:cubicBezTo>
                    <a:pt x="0" y="55880"/>
                    <a:pt x="55880" y="0"/>
                    <a:pt x="124460" y="0"/>
                  </a:cubicBezTo>
                  <a:lnTo>
                    <a:pt x="3406446" y="0"/>
                  </a:lnTo>
                  <a:cubicBezTo>
                    <a:pt x="3475026" y="0"/>
                    <a:pt x="3530906" y="55880"/>
                    <a:pt x="3530906" y="124460"/>
                  </a:cubicBezTo>
                  <a:lnTo>
                    <a:pt x="3530906" y="606695"/>
                  </a:lnTo>
                  <a:cubicBezTo>
                    <a:pt x="3530906" y="675275"/>
                    <a:pt x="3475026" y="731155"/>
                    <a:pt x="3406446" y="731155"/>
                  </a:cubicBezTo>
                </a:path>
              </a:pathLst>
            </a:custGeom>
            <a:grpFill/>
          </p:spPr>
        </p:sp>
      </p:grpSp>
      <p:grpSp>
        <p:nvGrpSpPr>
          <p:cNvPr id="31" name="Group 31"/>
          <p:cNvGrpSpPr/>
          <p:nvPr/>
        </p:nvGrpSpPr>
        <p:grpSpPr>
          <a:xfrm>
            <a:off x="8806006" y="6413453"/>
            <a:ext cx="1336523" cy="1336523"/>
            <a:chOff x="0" y="0"/>
            <a:chExt cx="6350000" cy="6350000"/>
          </a:xfrm>
        </p:grpSpPr>
        <p:sp>
          <p:nvSpPr>
            <p:cNvPr id="32" name="Freeform 3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path>
              </a:pathLst>
            </a:custGeom>
            <a:solidFill>
              <a:srgbClr val="006600"/>
            </a:solidFill>
          </p:spPr>
        </p:sp>
      </p:grpSp>
      <p:sp>
        <p:nvSpPr>
          <p:cNvPr id="33" name="TextBox 33"/>
          <p:cNvSpPr txBox="1"/>
          <p:nvPr/>
        </p:nvSpPr>
        <p:spPr>
          <a:xfrm>
            <a:off x="10384470" y="6789043"/>
            <a:ext cx="3413924" cy="564257"/>
          </a:xfrm>
          <a:prstGeom prst="rect">
            <a:avLst/>
          </a:prstGeom>
        </p:spPr>
        <p:txBody>
          <a:bodyPr lIns="0" tIns="0" rIns="0" bIns="0" rtlCol="0" anchor="t">
            <a:spAutoFit/>
          </a:bodyPr>
          <a:lstStyle/>
          <a:p>
            <a:pPr algn="ctr">
              <a:lnSpc>
                <a:spcPts val="2250"/>
              </a:lnSpc>
            </a:pPr>
            <a:r>
              <a:rPr lang="id-ID" sz="2250" dirty="0">
                <a:solidFill>
                  <a:srgbClr val="000000"/>
                </a:solidFill>
                <a:latin typeface="Muli Heavy" panose="020B0604020202020204"/>
              </a:rPr>
              <a:t>DATABASE PROKLIM</a:t>
            </a:r>
            <a:endParaRPr lang="en-US" sz="2250" dirty="0">
              <a:solidFill>
                <a:srgbClr val="000000"/>
              </a:solidFill>
              <a:latin typeface="Muli Heavy" panose="020B0604020202020204"/>
            </a:endParaRPr>
          </a:p>
          <a:p>
            <a:pPr algn="ctr">
              <a:lnSpc>
                <a:spcPts val="2250"/>
              </a:lnSpc>
            </a:pPr>
            <a:r>
              <a:rPr lang="en-US" sz="2250" dirty="0">
                <a:solidFill>
                  <a:srgbClr val="000000"/>
                </a:solidFill>
                <a:latin typeface="Muli Heavy" panose="020B0604020202020204"/>
              </a:rPr>
              <a:t>DIGITAL</a:t>
            </a:r>
            <a:endParaRPr lang="en-US" sz="2250" dirty="0">
              <a:solidFill>
                <a:srgbClr val="000000"/>
              </a:solidFill>
              <a:latin typeface="Muli Heavy" panose="020B0604020202020204"/>
            </a:endParaRPr>
          </a:p>
        </p:txBody>
      </p:sp>
      <p:sp>
        <p:nvSpPr>
          <p:cNvPr id="35" name="TextBox 35"/>
          <p:cNvSpPr txBox="1"/>
          <p:nvPr/>
        </p:nvSpPr>
        <p:spPr>
          <a:xfrm>
            <a:off x="8841166" y="6701366"/>
            <a:ext cx="1266203" cy="872034"/>
          </a:xfrm>
          <a:prstGeom prst="rect">
            <a:avLst/>
          </a:prstGeom>
        </p:spPr>
        <p:txBody>
          <a:bodyPr lIns="0" tIns="0" rIns="0" bIns="0" rtlCol="0" anchor="t">
            <a:spAutoFit/>
          </a:bodyPr>
          <a:lstStyle/>
          <a:p>
            <a:pPr algn="ctr">
              <a:lnSpc>
                <a:spcPts val="6750"/>
              </a:lnSpc>
            </a:pPr>
            <a:r>
              <a:rPr lang="en-US" sz="6750">
                <a:solidFill>
                  <a:srgbClr val="F7F7F7"/>
                </a:solidFill>
                <a:latin typeface="Muli Heavy" panose="020B0604020202020204"/>
              </a:rPr>
              <a:t>4</a:t>
            </a:r>
            <a:endParaRPr lang="en-US" sz="6750">
              <a:solidFill>
                <a:srgbClr val="F7F7F7"/>
              </a:solidFill>
              <a:latin typeface="Muli Heavy" panose="020B0604020202020204"/>
            </a:endParaRPr>
          </a:p>
        </p:txBody>
      </p:sp>
      <p:sp>
        <p:nvSpPr>
          <p:cNvPr id="41" name="TextBox 41"/>
          <p:cNvSpPr txBox="1"/>
          <p:nvPr/>
        </p:nvSpPr>
        <p:spPr>
          <a:xfrm>
            <a:off x="8949045" y="9045405"/>
            <a:ext cx="3057526" cy="218008"/>
          </a:xfrm>
          <a:prstGeom prst="rect">
            <a:avLst/>
          </a:prstGeom>
        </p:spPr>
        <p:txBody>
          <a:bodyPr lIns="0" tIns="0" rIns="0" bIns="0" rtlCol="0" anchor="t">
            <a:spAutoFit/>
          </a:bodyPr>
          <a:lstStyle/>
          <a:p>
            <a:pPr algn="ctr">
              <a:lnSpc>
                <a:spcPts val="1685"/>
              </a:lnSpc>
            </a:pPr>
            <a:r>
              <a:rPr lang="id-ID" sz="1405" dirty="0">
                <a:solidFill>
                  <a:srgbClr val="F7F7F7"/>
                </a:solidFill>
                <a:latin typeface="Muli Semi-Bold" panose="020B0604020202020204"/>
              </a:rPr>
              <a:t>DIGITAL</a:t>
            </a:r>
            <a:endParaRPr lang="en-US" sz="1405" dirty="0">
              <a:solidFill>
                <a:srgbClr val="F7F7F7"/>
              </a:solidFill>
              <a:latin typeface="Muli Semi-Bold" panose="020B0604020202020204"/>
            </a:endParaRPr>
          </a:p>
        </p:txBody>
      </p:sp>
      <p:sp>
        <p:nvSpPr>
          <p:cNvPr id="42" name="TextBox 42"/>
          <p:cNvSpPr txBox="1"/>
          <p:nvPr/>
        </p:nvSpPr>
        <p:spPr>
          <a:xfrm>
            <a:off x="7178929" y="8639581"/>
            <a:ext cx="1266203" cy="872034"/>
          </a:xfrm>
          <a:prstGeom prst="rect">
            <a:avLst/>
          </a:prstGeom>
        </p:spPr>
        <p:txBody>
          <a:bodyPr lIns="0" tIns="0" rIns="0" bIns="0" rtlCol="0" anchor="t">
            <a:spAutoFit/>
          </a:bodyPr>
          <a:lstStyle/>
          <a:p>
            <a:pPr algn="ctr">
              <a:lnSpc>
                <a:spcPts val="6750"/>
              </a:lnSpc>
            </a:pPr>
            <a:r>
              <a:rPr lang="en-US" sz="6750">
                <a:solidFill>
                  <a:srgbClr val="F7F7F7"/>
                </a:solidFill>
                <a:latin typeface="Muli Heavy" panose="020B0604020202020204"/>
              </a:rPr>
              <a:t>5</a:t>
            </a:r>
            <a:endParaRPr lang="en-US" sz="6750">
              <a:solidFill>
                <a:srgbClr val="F7F7F7"/>
              </a:solidFill>
              <a:latin typeface="Muli Heavy" panose="020B0604020202020204"/>
            </a:endParaRPr>
          </a:p>
        </p:txBody>
      </p:sp>
      <p:sp>
        <p:nvSpPr>
          <p:cNvPr id="43" name="TextBox 43"/>
          <p:cNvSpPr txBox="1"/>
          <p:nvPr/>
        </p:nvSpPr>
        <p:spPr>
          <a:xfrm>
            <a:off x="228600" y="577662"/>
            <a:ext cx="5810685" cy="492443"/>
          </a:xfrm>
          <a:prstGeom prst="rect">
            <a:avLst/>
          </a:prstGeom>
        </p:spPr>
        <p:txBody>
          <a:bodyPr wrap="square" lIns="0" tIns="0" rIns="0" bIns="0" rtlCol="0" anchor="t">
            <a:spAutoFit/>
          </a:bodyPr>
          <a:lstStyle/>
          <a:p>
            <a:pPr algn="ctr"/>
            <a:r>
              <a:rPr lang="id-ID" sz="3200" b="1" dirty="0">
                <a:solidFill>
                  <a:srgbClr val="006600"/>
                </a:solidFill>
                <a:latin typeface="Muli Heavy" panose="020B0604020202020204"/>
              </a:rPr>
              <a:t>GAGASAN PERUBAHAN</a:t>
            </a:r>
            <a:endParaRPr lang="en-US" sz="3200" b="1" dirty="0">
              <a:solidFill>
                <a:srgbClr val="006600"/>
              </a:solidFill>
              <a:latin typeface="Muli Heavy" panose="020B0604020202020204"/>
            </a:endParaRPr>
          </a:p>
        </p:txBody>
      </p:sp>
      <p:sp>
        <p:nvSpPr>
          <p:cNvPr id="45" name="TextBox 45"/>
          <p:cNvSpPr txBox="1"/>
          <p:nvPr/>
        </p:nvSpPr>
        <p:spPr>
          <a:xfrm>
            <a:off x="3579258" y="3939539"/>
            <a:ext cx="2902497" cy="2616101"/>
          </a:xfrm>
          <a:prstGeom prst="rect">
            <a:avLst/>
          </a:prstGeom>
        </p:spPr>
        <p:txBody>
          <a:bodyPr lIns="0" tIns="0" rIns="0" bIns="0" rtlCol="0" anchor="t">
            <a:spAutoFit/>
          </a:bodyPr>
          <a:lstStyle/>
          <a:p>
            <a:pPr algn="ctr">
              <a:lnSpc>
                <a:spcPts val="3375"/>
              </a:lnSpc>
            </a:pPr>
            <a:r>
              <a:rPr lang="id-ID" b="1" dirty="0">
                <a:solidFill>
                  <a:schemeClr val="bg1"/>
                </a:solidFill>
                <a:latin typeface="Muli Heavy" panose="020B0604020202020204" charset="0"/>
                <a:cs typeface="Muli Heavy" panose="020B0604020202020204" charset="0"/>
              </a:rPr>
              <a:t>STRATEGI PENURUNAN EMISI GAS RUMAH KACA MELALUI PENGEMBANGAN PROGRAM KAMPUNG IKLIM</a:t>
            </a:r>
            <a:endParaRPr lang="en-US" b="1" dirty="0">
              <a:solidFill>
                <a:schemeClr val="bg1"/>
              </a:solidFill>
              <a:latin typeface="Muli Heavy" panose="020B0604020202020204" charset="0"/>
              <a:cs typeface="Muli Heavy" panose="020B0604020202020204" charset="0"/>
            </a:endParaRPr>
          </a:p>
        </p:txBody>
      </p:sp>
      <p:sp>
        <p:nvSpPr>
          <p:cNvPr id="47" name="Arrow: Curved Right 46"/>
          <p:cNvSpPr/>
          <p:nvPr/>
        </p:nvSpPr>
        <p:spPr>
          <a:xfrm>
            <a:off x="16194676" y="75792"/>
            <a:ext cx="2093324" cy="2582611"/>
          </a:xfrm>
          <a:prstGeom prst="curvedRightArrow">
            <a:avLst/>
          </a:prstGeom>
          <a:solidFill>
            <a:srgbClr val="346A3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sp>
        <p:nvSpPr>
          <p:cNvPr id="48" name="Oval 47"/>
          <p:cNvSpPr/>
          <p:nvPr/>
        </p:nvSpPr>
        <p:spPr>
          <a:xfrm>
            <a:off x="16972462" y="756551"/>
            <a:ext cx="782138" cy="835835"/>
          </a:xfrm>
          <a:prstGeom prst="ellipse">
            <a:avLst/>
          </a:prstGeom>
          <a:solidFill>
            <a:srgbClr val="346A3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t>
            </a:r>
            <a:endParaRPr lang="en-ID" dirty="0"/>
          </a:p>
        </p:txBody>
      </p:sp>
      <p:sp>
        <p:nvSpPr>
          <p:cNvPr id="52" name="Freeform 51"/>
          <p:cNvSpPr/>
          <p:nvPr/>
        </p:nvSpPr>
        <p:spPr>
          <a:xfrm>
            <a:off x="-236679" y="6555640"/>
            <a:ext cx="4118443" cy="3654183"/>
          </a:xfrm>
          <a:custGeom>
            <a:avLst/>
            <a:gdLst/>
            <a:ahLst/>
            <a:cxnLst/>
            <a:rect l="l" t="t" r="r" b="b"/>
            <a:pathLst>
              <a:path w="4118443" h="3654183">
                <a:moveTo>
                  <a:pt x="0" y="0"/>
                </a:moveTo>
                <a:lnTo>
                  <a:pt x="4118443" y="0"/>
                </a:lnTo>
                <a:lnTo>
                  <a:pt x="4118443" y="3654183"/>
                </a:lnTo>
                <a:lnTo>
                  <a:pt x="0" y="365418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ID"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68736" y="7312653"/>
            <a:ext cx="4567570" cy="4567570"/>
          </a:xfrm>
          <a:custGeom>
            <a:avLst/>
            <a:gdLst/>
            <a:ahLst/>
            <a:cxnLst/>
            <a:rect l="l" t="t" r="r" b="b"/>
            <a:pathLst>
              <a:path w="4567570" h="4567570">
                <a:moveTo>
                  <a:pt x="0" y="0"/>
                </a:moveTo>
                <a:lnTo>
                  <a:pt x="4567569" y="0"/>
                </a:lnTo>
                <a:lnTo>
                  <a:pt x="4567569" y="4567570"/>
                </a:lnTo>
                <a:lnTo>
                  <a:pt x="0" y="4567570"/>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grpSp>
        <p:nvGrpSpPr>
          <p:cNvPr id="3" name="Group 3"/>
          <p:cNvGrpSpPr/>
          <p:nvPr/>
        </p:nvGrpSpPr>
        <p:grpSpPr>
          <a:xfrm>
            <a:off x="0" y="10073435"/>
            <a:ext cx="18288000" cy="213565"/>
            <a:chOff x="0" y="0"/>
            <a:chExt cx="4816593" cy="56248"/>
          </a:xfrm>
        </p:grpSpPr>
        <p:sp>
          <p:nvSpPr>
            <p:cNvPr id="4" name="Freeform 4"/>
            <p:cNvSpPr/>
            <p:nvPr/>
          </p:nvSpPr>
          <p:spPr>
            <a:xfrm>
              <a:off x="0" y="0"/>
              <a:ext cx="4816592" cy="56248"/>
            </a:xfrm>
            <a:custGeom>
              <a:avLst/>
              <a:gdLst/>
              <a:ahLst/>
              <a:cxnLst/>
              <a:rect l="l" t="t" r="r" b="b"/>
              <a:pathLst>
                <a:path w="4816592" h="56248">
                  <a:moveTo>
                    <a:pt x="0" y="0"/>
                  </a:moveTo>
                  <a:lnTo>
                    <a:pt x="4816592" y="0"/>
                  </a:lnTo>
                  <a:lnTo>
                    <a:pt x="4816592" y="56248"/>
                  </a:lnTo>
                  <a:lnTo>
                    <a:pt x="0" y="56248"/>
                  </a:lnTo>
                  <a:close/>
                </a:path>
              </a:pathLst>
            </a:custGeom>
            <a:solidFill>
              <a:srgbClr val="5DA295"/>
            </a:solidFill>
          </p:spPr>
        </p:sp>
        <p:sp>
          <p:nvSpPr>
            <p:cNvPr id="5" name="TextBox 5"/>
            <p:cNvSpPr txBox="1"/>
            <p:nvPr/>
          </p:nvSpPr>
          <p:spPr>
            <a:xfrm>
              <a:off x="0" y="-38100"/>
              <a:ext cx="4816593" cy="94348"/>
            </a:xfrm>
            <a:prstGeom prst="rect">
              <a:avLst/>
            </a:prstGeom>
          </p:spPr>
          <p:txBody>
            <a:bodyPr lIns="50800" tIns="50800" rIns="50800" bIns="50800" rtlCol="0" anchor="ctr"/>
            <a:lstStyle/>
            <a:p>
              <a:pPr algn="ctr">
                <a:lnSpc>
                  <a:spcPts val="2660"/>
                </a:lnSpc>
              </a:pPr>
            </a:p>
          </p:txBody>
        </p:sp>
      </p:grpSp>
      <p:sp>
        <p:nvSpPr>
          <p:cNvPr id="6" name="Freeform 6"/>
          <p:cNvSpPr/>
          <p:nvPr/>
        </p:nvSpPr>
        <p:spPr>
          <a:xfrm rot="-3620519">
            <a:off x="15344460" y="-725042"/>
            <a:ext cx="2439080" cy="4207555"/>
          </a:xfrm>
          <a:custGeom>
            <a:avLst/>
            <a:gdLst/>
            <a:ahLst/>
            <a:cxnLst/>
            <a:rect l="l" t="t" r="r" b="b"/>
            <a:pathLst>
              <a:path w="2439080" h="4207555">
                <a:moveTo>
                  <a:pt x="0" y="0"/>
                </a:moveTo>
                <a:lnTo>
                  <a:pt x="2439080" y="0"/>
                </a:lnTo>
                <a:lnTo>
                  <a:pt x="2439080" y="4207555"/>
                </a:lnTo>
                <a:lnTo>
                  <a:pt x="0" y="420755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7" name="Group 7"/>
          <p:cNvGrpSpPr/>
          <p:nvPr/>
        </p:nvGrpSpPr>
        <p:grpSpPr>
          <a:xfrm>
            <a:off x="0" y="0"/>
            <a:ext cx="18288000" cy="213565"/>
            <a:chOff x="0" y="0"/>
            <a:chExt cx="4816593" cy="56248"/>
          </a:xfrm>
        </p:grpSpPr>
        <p:sp>
          <p:nvSpPr>
            <p:cNvPr id="8" name="Freeform 8"/>
            <p:cNvSpPr/>
            <p:nvPr/>
          </p:nvSpPr>
          <p:spPr>
            <a:xfrm>
              <a:off x="0" y="0"/>
              <a:ext cx="4816592" cy="56248"/>
            </a:xfrm>
            <a:custGeom>
              <a:avLst/>
              <a:gdLst/>
              <a:ahLst/>
              <a:cxnLst/>
              <a:rect l="l" t="t" r="r" b="b"/>
              <a:pathLst>
                <a:path w="4816592" h="56248">
                  <a:moveTo>
                    <a:pt x="0" y="0"/>
                  </a:moveTo>
                  <a:lnTo>
                    <a:pt x="4816592" y="0"/>
                  </a:lnTo>
                  <a:lnTo>
                    <a:pt x="4816592" y="56248"/>
                  </a:lnTo>
                  <a:lnTo>
                    <a:pt x="0" y="56248"/>
                  </a:lnTo>
                  <a:close/>
                </a:path>
              </a:pathLst>
            </a:custGeom>
            <a:solidFill>
              <a:srgbClr val="BFDDD2"/>
            </a:solidFill>
          </p:spPr>
        </p:sp>
        <p:sp>
          <p:nvSpPr>
            <p:cNvPr id="9" name="TextBox 9"/>
            <p:cNvSpPr txBox="1"/>
            <p:nvPr/>
          </p:nvSpPr>
          <p:spPr>
            <a:xfrm>
              <a:off x="0" y="-38100"/>
              <a:ext cx="4816593" cy="94348"/>
            </a:xfrm>
            <a:prstGeom prst="rect">
              <a:avLst/>
            </a:prstGeom>
          </p:spPr>
          <p:txBody>
            <a:bodyPr lIns="50800" tIns="50800" rIns="50800" bIns="50800" rtlCol="0" anchor="ctr"/>
            <a:lstStyle/>
            <a:p>
              <a:pPr algn="ctr">
                <a:lnSpc>
                  <a:spcPts val="2660"/>
                </a:lnSpc>
              </a:pPr>
            </a:p>
          </p:txBody>
        </p:sp>
      </p:grpSp>
      <p:sp>
        <p:nvSpPr>
          <p:cNvPr id="13" name="AutoShape 13"/>
          <p:cNvSpPr/>
          <p:nvPr/>
        </p:nvSpPr>
        <p:spPr>
          <a:xfrm>
            <a:off x="16564000" y="8877554"/>
            <a:ext cx="0" cy="761492"/>
          </a:xfrm>
          <a:prstGeom prst="line">
            <a:avLst/>
          </a:prstGeom>
          <a:ln w="95250" cap="flat">
            <a:solidFill>
              <a:srgbClr val="5DA295"/>
            </a:solidFill>
            <a:prstDash val="solid"/>
            <a:headEnd type="none" w="sm" len="sm"/>
            <a:tailEnd type="none" w="sm" len="sm"/>
          </a:ln>
        </p:spPr>
      </p:sp>
      <p:grpSp>
        <p:nvGrpSpPr>
          <p:cNvPr id="14" name="Group 14"/>
          <p:cNvGrpSpPr/>
          <p:nvPr/>
        </p:nvGrpSpPr>
        <p:grpSpPr>
          <a:xfrm>
            <a:off x="1682076" y="3430588"/>
            <a:ext cx="4266133" cy="2133067"/>
            <a:chOff x="0" y="0"/>
            <a:chExt cx="812800" cy="406400"/>
          </a:xfrm>
        </p:grpSpPr>
        <p:sp>
          <p:nvSpPr>
            <p:cNvPr id="15" name="Freeform 15"/>
            <p:cNvSpPr/>
            <p:nvPr/>
          </p:nvSpPr>
          <p:spPr>
            <a:xfrm>
              <a:off x="0" y="0"/>
              <a:ext cx="812800" cy="406400"/>
            </a:xfrm>
            <a:custGeom>
              <a:avLst/>
              <a:gdLst/>
              <a:ahLst/>
              <a:cxnLst/>
              <a:rect l="l" t="t" r="r" b="b"/>
              <a:pathLst>
                <a:path w="812800" h="406400">
                  <a:moveTo>
                    <a:pt x="0" y="0"/>
                  </a:moveTo>
                  <a:lnTo>
                    <a:pt x="609600" y="0"/>
                  </a:lnTo>
                  <a:lnTo>
                    <a:pt x="812800" y="203200"/>
                  </a:lnTo>
                  <a:lnTo>
                    <a:pt x="609600" y="406400"/>
                  </a:lnTo>
                  <a:lnTo>
                    <a:pt x="0" y="406400"/>
                  </a:lnTo>
                  <a:lnTo>
                    <a:pt x="203200" y="203200"/>
                  </a:lnTo>
                  <a:lnTo>
                    <a:pt x="0" y="0"/>
                  </a:lnTo>
                  <a:close/>
                </a:path>
              </a:pathLst>
            </a:custGeom>
            <a:solidFill>
              <a:srgbClr val="5DA295"/>
            </a:solidFill>
          </p:spPr>
        </p:sp>
        <p:sp>
          <p:nvSpPr>
            <p:cNvPr id="16" name="TextBox 16"/>
            <p:cNvSpPr txBox="1"/>
            <p:nvPr/>
          </p:nvSpPr>
          <p:spPr>
            <a:xfrm>
              <a:off x="177800" y="-38100"/>
              <a:ext cx="558800" cy="444500"/>
            </a:xfrm>
            <a:prstGeom prst="rect">
              <a:avLst/>
            </a:prstGeom>
          </p:spPr>
          <p:txBody>
            <a:bodyPr lIns="55976" tIns="55976" rIns="55976" bIns="55976" rtlCol="0" anchor="ctr"/>
            <a:lstStyle/>
            <a:p>
              <a:pPr algn="ctr">
                <a:lnSpc>
                  <a:spcPts val="2660"/>
                </a:lnSpc>
              </a:pPr>
            </a:p>
          </p:txBody>
        </p:sp>
      </p:grpSp>
      <p:grpSp>
        <p:nvGrpSpPr>
          <p:cNvPr id="17" name="Group 17"/>
          <p:cNvGrpSpPr/>
          <p:nvPr/>
        </p:nvGrpSpPr>
        <p:grpSpPr>
          <a:xfrm>
            <a:off x="5234648" y="3430588"/>
            <a:ext cx="4266133" cy="2133067"/>
            <a:chOff x="0" y="0"/>
            <a:chExt cx="812800" cy="406400"/>
          </a:xfrm>
        </p:grpSpPr>
        <p:sp>
          <p:nvSpPr>
            <p:cNvPr id="18" name="Freeform 18"/>
            <p:cNvSpPr/>
            <p:nvPr/>
          </p:nvSpPr>
          <p:spPr>
            <a:xfrm>
              <a:off x="0" y="0"/>
              <a:ext cx="812800" cy="406400"/>
            </a:xfrm>
            <a:custGeom>
              <a:avLst/>
              <a:gdLst/>
              <a:ahLst/>
              <a:cxnLst/>
              <a:rect l="l" t="t" r="r" b="b"/>
              <a:pathLst>
                <a:path w="812800" h="406400">
                  <a:moveTo>
                    <a:pt x="0" y="0"/>
                  </a:moveTo>
                  <a:lnTo>
                    <a:pt x="609600" y="0"/>
                  </a:lnTo>
                  <a:lnTo>
                    <a:pt x="812800" y="203200"/>
                  </a:lnTo>
                  <a:lnTo>
                    <a:pt x="609600" y="406400"/>
                  </a:lnTo>
                  <a:lnTo>
                    <a:pt x="0" y="406400"/>
                  </a:lnTo>
                  <a:lnTo>
                    <a:pt x="203200" y="203200"/>
                  </a:lnTo>
                  <a:lnTo>
                    <a:pt x="0" y="0"/>
                  </a:lnTo>
                  <a:close/>
                </a:path>
              </a:pathLst>
            </a:custGeom>
            <a:solidFill>
              <a:srgbClr val="BFDDD2"/>
            </a:solidFill>
          </p:spPr>
        </p:sp>
        <p:sp>
          <p:nvSpPr>
            <p:cNvPr id="19" name="TextBox 19"/>
            <p:cNvSpPr txBox="1"/>
            <p:nvPr/>
          </p:nvSpPr>
          <p:spPr>
            <a:xfrm>
              <a:off x="177800" y="-38100"/>
              <a:ext cx="558800" cy="444500"/>
            </a:xfrm>
            <a:prstGeom prst="rect">
              <a:avLst/>
            </a:prstGeom>
          </p:spPr>
          <p:txBody>
            <a:bodyPr lIns="55976" tIns="55976" rIns="55976" bIns="55976" rtlCol="0" anchor="ctr"/>
            <a:lstStyle/>
            <a:p>
              <a:pPr algn="ctr">
                <a:lnSpc>
                  <a:spcPts val="2660"/>
                </a:lnSpc>
              </a:pPr>
            </a:p>
          </p:txBody>
        </p:sp>
      </p:grpSp>
      <p:grpSp>
        <p:nvGrpSpPr>
          <p:cNvPr id="20" name="Group 20"/>
          <p:cNvGrpSpPr/>
          <p:nvPr/>
        </p:nvGrpSpPr>
        <p:grpSpPr>
          <a:xfrm>
            <a:off x="8787219" y="3430588"/>
            <a:ext cx="4266133" cy="2133067"/>
            <a:chOff x="0" y="0"/>
            <a:chExt cx="812800" cy="406400"/>
          </a:xfrm>
        </p:grpSpPr>
        <p:sp>
          <p:nvSpPr>
            <p:cNvPr id="21" name="Freeform 21"/>
            <p:cNvSpPr/>
            <p:nvPr/>
          </p:nvSpPr>
          <p:spPr>
            <a:xfrm>
              <a:off x="0" y="0"/>
              <a:ext cx="812800" cy="406400"/>
            </a:xfrm>
            <a:custGeom>
              <a:avLst/>
              <a:gdLst/>
              <a:ahLst/>
              <a:cxnLst/>
              <a:rect l="l" t="t" r="r" b="b"/>
              <a:pathLst>
                <a:path w="812800" h="406400">
                  <a:moveTo>
                    <a:pt x="0" y="0"/>
                  </a:moveTo>
                  <a:lnTo>
                    <a:pt x="609600" y="0"/>
                  </a:lnTo>
                  <a:lnTo>
                    <a:pt x="812800" y="203200"/>
                  </a:lnTo>
                  <a:lnTo>
                    <a:pt x="609600" y="406400"/>
                  </a:lnTo>
                  <a:lnTo>
                    <a:pt x="0" y="406400"/>
                  </a:lnTo>
                  <a:lnTo>
                    <a:pt x="203200" y="203200"/>
                  </a:lnTo>
                  <a:lnTo>
                    <a:pt x="0" y="0"/>
                  </a:lnTo>
                  <a:close/>
                </a:path>
              </a:pathLst>
            </a:custGeom>
            <a:solidFill>
              <a:srgbClr val="D9D9D9"/>
            </a:solidFill>
          </p:spPr>
        </p:sp>
        <p:sp>
          <p:nvSpPr>
            <p:cNvPr id="22" name="TextBox 22"/>
            <p:cNvSpPr txBox="1"/>
            <p:nvPr/>
          </p:nvSpPr>
          <p:spPr>
            <a:xfrm>
              <a:off x="177800" y="-38100"/>
              <a:ext cx="558800" cy="444500"/>
            </a:xfrm>
            <a:prstGeom prst="rect">
              <a:avLst/>
            </a:prstGeom>
          </p:spPr>
          <p:txBody>
            <a:bodyPr lIns="55976" tIns="55976" rIns="55976" bIns="55976" rtlCol="0" anchor="ctr"/>
            <a:lstStyle/>
            <a:p>
              <a:pPr algn="ctr">
                <a:lnSpc>
                  <a:spcPts val="2660"/>
                </a:lnSpc>
              </a:pPr>
            </a:p>
          </p:txBody>
        </p:sp>
      </p:grpSp>
      <p:grpSp>
        <p:nvGrpSpPr>
          <p:cNvPr id="23" name="Group 23"/>
          <p:cNvGrpSpPr/>
          <p:nvPr/>
        </p:nvGrpSpPr>
        <p:grpSpPr>
          <a:xfrm>
            <a:off x="12339791" y="3430588"/>
            <a:ext cx="4266133" cy="2133067"/>
            <a:chOff x="0" y="0"/>
            <a:chExt cx="812800" cy="406400"/>
          </a:xfrm>
        </p:grpSpPr>
        <p:sp>
          <p:nvSpPr>
            <p:cNvPr id="24" name="Freeform 24"/>
            <p:cNvSpPr/>
            <p:nvPr/>
          </p:nvSpPr>
          <p:spPr>
            <a:xfrm>
              <a:off x="0" y="0"/>
              <a:ext cx="812800" cy="406400"/>
            </a:xfrm>
            <a:custGeom>
              <a:avLst/>
              <a:gdLst/>
              <a:ahLst/>
              <a:cxnLst/>
              <a:rect l="l" t="t" r="r" b="b"/>
              <a:pathLst>
                <a:path w="812800" h="406400">
                  <a:moveTo>
                    <a:pt x="0" y="0"/>
                  </a:moveTo>
                  <a:lnTo>
                    <a:pt x="609600" y="0"/>
                  </a:lnTo>
                  <a:lnTo>
                    <a:pt x="812800" y="203200"/>
                  </a:lnTo>
                  <a:lnTo>
                    <a:pt x="609600" y="406400"/>
                  </a:lnTo>
                  <a:lnTo>
                    <a:pt x="0" y="406400"/>
                  </a:lnTo>
                  <a:lnTo>
                    <a:pt x="203200" y="203200"/>
                  </a:lnTo>
                  <a:lnTo>
                    <a:pt x="0" y="0"/>
                  </a:lnTo>
                  <a:close/>
                </a:path>
              </a:pathLst>
            </a:custGeom>
            <a:solidFill>
              <a:srgbClr val="5DA295"/>
            </a:solidFill>
          </p:spPr>
        </p:sp>
        <p:sp>
          <p:nvSpPr>
            <p:cNvPr id="25" name="TextBox 25"/>
            <p:cNvSpPr txBox="1"/>
            <p:nvPr/>
          </p:nvSpPr>
          <p:spPr>
            <a:xfrm>
              <a:off x="177800" y="-38100"/>
              <a:ext cx="558800" cy="444500"/>
            </a:xfrm>
            <a:prstGeom prst="rect">
              <a:avLst/>
            </a:prstGeom>
          </p:spPr>
          <p:txBody>
            <a:bodyPr lIns="55976" tIns="55976" rIns="55976" bIns="55976" rtlCol="0" anchor="ctr"/>
            <a:lstStyle/>
            <a:p>
              <a:pPr algn="ctr">
                <a:lnSpc>
                  <a:spcPts val="2660"/>
                </a:lnSpc>
              </a:pPr>
            </a:p>
          </p:txBody>
        </p:sp>
      </p:grpSp>
      <p:sp>
        <p:nvSpPr>
          <p:cNvPr id="26" name="Freeform 26"/>
          <p:cNvSpPr/>
          <p:nvPr/>
        </p:nvSpPr>
        <p:spPr>
          <a:xfrm>
            <a:off x="3253886" y="8877554"/>
            <a:ext cx="962217" cy="962217"/>
          </a:xfrm>
          <a:custGeom>
            <a:avLst/>
            <a:gdLst/>
            <a:ahLst/>
            <a:cxnLst/>
            <a:rect l="l" t="t" r="r" b="b"/>
            <a:pathLst>
              <a:path w="962217" h="962217">
                <a:moveTo>
                  <a:pt x="0" y="0"/>
                </a:moveTo>
                <a:lnTo>
                  <a:pt x="962217" y="0"/>
                </a:lnTo>
                <a:lnTo>
                  <a:pt x="962217" y="962217"/>
                </a:lnTo>
                <a:lnTo>
                  <a:pt x="0" y="96221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7" name="Freeform 27"/>
          <p:cNvSpPr/>
          <p:nvPr/>
        </p:nvSpPr>
        <p:spPr>
          <a:xfrm>
            <a:off x="4149357" y="8573149"/>
            <a:ext cx="456551" cy="456551"/>
          </a:xfrm>
          <a:custGeom>
            <a:avLst/>
            <a:gdLst/>
            <a:ahLst/>
            <a:cxnLst/>
            <a:rect l="l" t="t" r="r" b="b"/>
            <a:pathLst>
              <a:path w="456551" h="456551">
                <a:moveTo>
                  <a:pt x="0" y="0"/>
                </a:moveTo>
                <a:lnTo>
                  <a:pt x="456551" y="0"/>
                </a:lnTo>
                <a:lnTo>
                  <a:pt x="456551" y="456551"/>
                </a:lnTo>
                <a:lnTo>
                  <a:pt x="0" y="45655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8" name="TextBox 28"/>
          <p:cNvSpPr txBox="1"/>
          <p:nvPr/>
        </p:nvSpPr>
        <p:spPr>
          <a:xfrm>
            <a:off x="365577" y="533717"/>
            <a:ext cx="13386707" cy="677108"/>
          </a:xfrm>
          <a:prstGeom prst="rect">
            <a:avLst/>
          </a:prstGeom>
        </p:spPr>
        <p:txBody>
          <a:bodyPr wrap="square" lIns="0" tIns="0" rIns="0" bIns="0" rtlCol="0" anchor="t">
            <a:spAutoFit/>
          </a:bodyPr>
          <a:lstStyle/>
          <a:p>
            <a:r>
              <a:rPr lang="en-US" sz="44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1. CAPAIAN RENCANA PERUBAHAN</a:t>
            </a:r>
            <a:endParaRPr lang="en-US" sz="44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p:txBody>
      </p:sp>
      <p:sp>
        <p:nvSpPr>
          <p:cNvPr id="29" name="TextBox 29"/>
          <p:cNvSpPr txBox="1"/>
          <p:nvPr/>
        </p:nvSpPr>
        <p:spPr>
          <a:xfrm>
            <a:off x="2788128" y="3744654"/>
            <a:ext cx="2457406" cy="1492396"/>
          </a:xfrm>
          <a:prstGeom prst="rect">
            <a:avLst/>
          </a:prstGeom>
        </p:spPr>
        <p:txBody>
          <a:bodyPr lIns="0" tIns="0" rIns="0" bIns="0" rtlCol="0" anchor="t">
            <a:spAutoFit/>
          </a:bodyPr>
          <a:lstStyle/>
          <a:p>
            <a:pPr algn="ctr">
              <a:lnSpc>
                <a:spcPts val="4000"/>
              </a:lnSpc>
            </a:pPr>
            <a:r>
              <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1.</a:t>
            </a:r>
            <a:endPar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a:p>
            <a:pPr algn="ctr">
              <a:lnSpc>
                <a:spcPts val="4000"/>
              </a:lnSpc>
            </a:pPr>
            <a:r>
              <a:rPr lang="en-US" sz="28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Pembentukan</a:t>
            </a:r>
            <a:r>
              <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 Tim </a:t>
            </a:r>
            <a:r>
              <a:rPr lang="en-US" sz="28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Efektif</a:t>
            </a:r>
            <a:endPar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p:txBody>
      </p:sp>
      <p:sp>
        <p:nvSpPr>
          <p:cNvPr id="30" name="TextBox 30"/>
          <p:cNvSpPr txBox="1"/>
          <p:nvPr/>
        </p:nvSpPr>
        <p:spPr>
          <a:xfrm>
            <a:off x="6032172" y="3462358"/>
            <a:ext cx="2827499" cy="2005357"/>
          </a:xfrm>
          <a:prstGeom prst="rect">
            <a:avLst/>
          </a:prstGeom>
        </p:spPr>
        <p:txBody>
          <a:bodyPr wrap="square" lIns="0" tIns="0" rIns="0" bIns="0" rtlCol="0" anchor="t">
            <a:spAutoFit/>
          </a:bodyPr>
          <a:lstStyle/>
          <a:p>
            <a:pPr algn="ctr">
              <a:lnSpc>
                <a:spcPts val="4000"/>
              </a:lnSpc>
            </a:pPr>
            <a:r>
              <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2.</a:t>
            </a:r>
            <a:endPar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a:p>
            <a:pPr algn="ctr">
              <a:lnSpc>
                <a:spcPts val="4000"/>
              </a:lnSpc>
            </a:pPr>
            <a:r>
              <a:rPr lang="en-US" sz="28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Kolaborasi</a:t>
            </a:r>
            <a:r>
              <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 </a:t>
            </a:r>
            <a:r>
              <a:rPr lang="en-US" sz="28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seluruh</a:t>
            </a:r>
            <a:r>
              <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 stakeholder</a:t>
            </a:r>
            <a:endPar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p:txBody>
      </p:sp>
      <p:sp>
        <p:nvSpPr>
          <p:cNvPr id="31" name="TextBox 31"/>
          <p:cNvSpPr txBox="1"/>
          <p:nvPr/>
        </p:nvSpPr>
        <p:spPr>
          <a:xfrm>
            <a:off x="9999194" y="3505869"/>
            <a:ext cx="2249399" cy="2005357"/>
          </a:xfrm>
          <a:prstGeom prst="rect">
            <a:avLst/>
          </a:prstGeom>
        </p:spPr>
        <p:txBody>
          <a:bodyPr lIns="0" tIns="0" rIns="0" bIns="0" rtlCol="0" anchor="t">
            <a:spAutoFit/>
          </a:bodyPr>
          <a:lstStyle/>
          <a:p>
            <a:pPr algn="ctr">
              <a:lnSpc>
                <a:spcPts val="4000"/>
              </a:lnSpc>
            </a:pPr>
            <a:r>
              <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3. </a:t>
            </a:r>
            <a:r>
              <a:rPr lang="en-US" sz="28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Penyusunan</a:t>
            </a:r>
            <a:r>
              <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 </a:t>
            </a:r>
            <a:r>
              <a:rPr lang="en-US" sz="28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Pedoman</a:t>
            </a:r>
            <a:r>
              <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 </a:t>
            </a:r>
            <a:r>
              <a:rPr lang="en-US" sz="28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Proklim</a:t>
            </a:r>
            <a:endParaRPr lang="en-US" sz="40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p:txBody>
      </p:sp>
      <p:sp>
        <p:nvSpPr>
          <p:cNvPr id="32" name="TextBox 32"/>
          <p:cNvSpPr txBox="1"/>
          <p:nvPr/>
        </p:nvSpPr>
        <p:spPr>
          <a:xfrm>
            <a:off x="13377674" y="3518901"/>
            <a:ext cx="2369851" cy="2005357"/>
          </a:xfrm>
          <a:prstGeom prst="rect">
            <a:avLst/>
          </a:prstGeom>
        </p:spPr>
        <p:txBody>
          <a:bodyPr lIns="0" tIns="0" rIns="0" bIns="0" rtlCol="0" anchor="t">
            <a:spAutoFit/>
          </a:bodyPr>
          <a:lstStyle/>
          <a:p>
            <a:pPr algn="ctr">
              <a:lnSpc>
                <a:spcPts val="4000"/>
              </a:lnSpc>
            </a:pPr>
            <a:r>
              <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4.</a:t>
            </a:r>
            <a:endPar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a:p>
            <a:pPr algn="ctr">
              <a:lnSpc>
                <a:spcPts val="4000"/>
              </a:lnSpc>
            </a:pPr>
            <a:r>
              <a:rPr lang="en-US" sz="28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Sosialisasi</a:t>
            </a:r>
            <a:r>
              <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 dan </a:t>
            </a:r>
            <a:r>
              <a:rPr lang="en-US" sz="28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Bimtek</a:t>
            </a:r>
            <a:r>
              <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 </a:t>
            </a:r>
            <a:r>
              <a:rPr lang="en-US" sz="28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Proklim</a:t>
            </a:r>
            <a:endPar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p:txBody>
      </p:sp>
      <p:sp>
        <p:nvSpPr>
          <p:cNvPr id="33" name="TextBox 33"/>
          <p:cNvSpPr txBox="1"/>
          <p:nvPr/>
        </p:nvSpPr>
        <p:spPr>
          <a:xfrm>
            <a:off x="1445845" y="5730886"/>
            <a:ext cx="2931788" cy="531812"/>
          </a:xfrm>
          <a:prstGeom prst="rect">
            <a:avLst/>
          </a:prstGeom>
        </p:spPr>
        <p:txBody>
          <a:bodyPr lIns="0" tIns="0" rIns="0" bIns="0" rtlCol="0" anchor="t">
            <a:spAutoFit/>
          </a:bodyPr>
          <a:lstStyle/>
          <a:p>
            <a:pPr algn="l">
              <a:lnSpc>
                <a:spcPts val="4760"/>
              </a:lnSpc>
            </a:pPr>
            <a:r>
              <a:rPr lang="en-US" sz="24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18 Oktober 2024</a:t>
            </a:r>
            <a:endParaRPr lang="en-US" sz="24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p:txBody>
      </p:sp>
      <p:sp>
        <p:nvSpPr>
          <p:cNvPr id="34" name="TextBox 34"/>
          <p:cNvSpPr txBox="1"/>
          <p:nvPr/>
        </p:nvSpPr>
        <p:spPr>
          <a:xfrm>
            <a:off x="5399272" y="5730886"/>
            <a:ext cx="2931788" cy="531812"/>
          </a:xfrm>
          <a:prstGeom prst="rect">
            <a:avLst/>
          </a:prstGeom>
        </p:spPr>
        <p:txBody>
          <a:bodyPr lIns="0" tIns="0" rIns="0" bIns="0" rtlCol="0" anchor="t">
            <a:spAutoFit/>
          </a:bodyPr>
          <a:lstStyle/>
          <a:p>
            <a:pPr algn="l">
              <a:lnSpc>
                <a:spcPts val="4760"/>
              </a:lnSpc>
            </a:pPr>
            <a:r>
              <a:rPr lang="en-US" sz="24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22 Oktober 2024</a:t>
            </a:r>
            <a:endParaRPr lang="en-US" sz="24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p:txBody>
      </p:sp>
      <p:sp>
        <p:nvSpPr>
          <p:cNvPr id="35" name="TextBox 35"/>
          <p:cNvSpPr txBox="1"/>
          <p:nvPr/>
        </p:nvSpPr>
        <p:spPr>
          <a:xfrm>
            <a:off x="9269877" y="5730886"/>
            <a:ext cx="2931788" cy="531812"/>
          </a:xfrm>
          <a:prstGeom prst="rect">
            <a:avLst/>
          </a:prstGeom>
        </p:spPr>
        <p:txBody>
          <a:bodyPr lIns="0" tIns="0" rIns="0" bIns="0" rtlCol="0" anchor="t">
            <a:spAutoFit/>
          </a:bodyPr>
          <a:lstStyle/>
          <a:p>
            <a:pPr algn="l">
              <a:lnSpc>
                <a:spcPts val="4760"/>
              </a:lnSpc>
            </a:pPr>
            <a:r>
              <a:rPr lang="en-US" sz="24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4 November 2024</a:t>
            </a:r>
            <a:endParaRPr lang="en-US" sz="34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p:txBody>
      </p:sp>
      <p:sp>
        <p:nvSpPr>
          <p:cNvPr id="36" name="TextBox 36"/>
          <p:cNvSpPr txBox="1"/>
          <p:nvPr/>
        </p:nvSpPr>
        <p:spPr>
          <a:xfrm>
            <a:off x="13072226" y="5730886"/>
            <a:ext cx="3217563" cy="531812"/>
          </a:xfrm>
          <a:prstGeom prst="rect">
            <a:avLst/>
          </a:prstGeom>
        </p:spPr>
        <p:txBody>
          <a:bodyPr lIns="0" tIns="0" rIns="0" bIns="0" rtlCol="0" anchor="t">
            <a:spAutoFit/>
          </a:bodyPr>
          <a:lstStyle/>
          <a:p>
            <a:pPr algn="l">
              <a:lnSpc>
                <a:spcPts val="4760"/>
              </a:lnSpc>
            </a:pPr>
            <a:r>
              <a:rPr lang="en-US" sz="24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10 </a:t>
            </a:r>
            <a:r>
              <a:rPr lang="en-US" sz="24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Okt</a:t>
            </a:r>
            <a:r>
              <a:rPr lang="en-US" sz="24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 – 10 Nov 2024</a:t>
            </a:r>
            <a:endParaRPr lang="en-US" sz="24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p:txBody>
      </p:sp>
      <p:sp>
        <p:nvSpPr>
          <p:cNvPr id="37" name="TextBox 37"/>
          <p:cNvSpPr txBox="1"/>
          <p:nvPr/>
        </p:nvSpPr>
        <p:spPr>
          <a:xfrm>
            <a:off x="1445845" y="6371045"/>
            <a:ext cx="3859113" cy="491609"/>
          </a:xfrm>
          <a:prstGeom prst="rect">
            <a:avLst/>
          </a:prstGeom>
        </p:spPr>
        <p:txBody>
          <a:bodyPr lIns="0" tIns="0" rIns="0" bIns="0" rtlCol="0" anchor="t">
            <a:spAutoFit/>
          </a:bodyPr>
          <a:lstStyle/>
          <a:p>
            <a:pPr algn="l">
              <a:lnSpc>
                <a:spcPts val="4200"/>
              </a:lnSpc>
            </a:pPr>
            <a:r>
              <a:rPr lang="en-US" sz="3000" dirty="0">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rPr>
              <a:t>&gt;&gt; SK Tim </a:t>
            </a:r>
            <a:r>
              <a:rPr lang="en-US" sz="3000" dirty="0" err="1">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rPr>
              <a:t>Efektif</a:t>
            </a:r>
            <a:endParaRPr lang="en-US" sz="3000" dirty="0">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endParaRPr>
          </a:p>
        </p:txBody>
      </p:sp>
      <p:sp>
        <p:nvSpPr>
          <p:cNvPr id="38" name="TextBox 38"/>
          <p:cNvSpPr txBox="1"/>
          <p:nvPr/>
        </p:nvSpPr>
        <p:spPr>
          <a:xfrm>
            <a:off x="5399272" y="6371045"/>
            <a:ext cx="3776291" cy="491609"/>
          </a:xfrm>
          <a:prstGeom prst="rect">
            <a:avLst/>
          </a:prstGeom>
        </p:spPr>
        <p:txBody>
          <a:bodyPr lIns="0" tIns="0" rIns="0" bIns="0" rtlCol="0" anchor="t">
            <a:spAutoFit/>
          </a:bodyPr>
          <a:lstStyle/>
          <a:p>
            <a:pPr algn="l">
              <a:lnSpc>
                <a:spcPts val="4200"/>
              </a:lnSpc>
            </a:pPr>
            <a:r>
              <a:rPr lang="en-US" sz="3000" dirty="0">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rPr>
              <a:t>&gt;&gt; Surat </a:t>
            </a:r>
            <a:r>
              <a:rPr lang="en-US" sz="3000" dirty="0" err="1">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rPr>
              <a:t>Dukungan</a:t>
            </a:r>
            <a:endParaRPr lang="en-US" sz="3000" dirty="0">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endParaRPr>
          </a:p>
        </p:txBody>
      </p:sp>
      <p:sp>
        <p:nvSpPr>
          <p:cNvPr id="39" name="TextBox 39"/>
          <p:cNvSpPr txBox="1"/>
          <p:nvPr/>
        </p:nvSpPr>
        <p:spPr>
          <a:xfrm>
            <a:off x="9269877" y="6371045"/>
            <a:ext cx="3708035" cy="491609"/>
          </a:xfrm>
          <a:prstGeom prst="rect">
            <a:avLst/>
          </a:prstGeom>
        </p:spPr>
        <p:txBody>
          <a:bodyPr lIns="0" tIns="0" rIns="0" bIns="0" rtlCol="0" anchor="t">
            <a:spAutoFit/>
          </a:bodyPr>
          <a:lstStyle/>
          <a:p>
            <a:pPr algn="l">
              <a:lnSpc>
                <a:spcPts val="4200"/>
              </a:lnSpc>
            </a:pPr>
            <a:r>
              <a:rPr lang="en-US" sz="3000" dirty="0">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rPr>
              <a:t>&gt;&gt; </a:t>
            </a:r>
            <a:r>
              <a:rPr lang="en-US" sz="3000" dirty="0" err="1">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rPr>
              <a:t>Pedoman</a:t>
            </a:r>
            <a:r>
              <a:rPr lang="en-US" sz="3000" dirty="0">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rPr>
              <a:t> </a:t>
            </a:r>
            <a:r>
              <a:rPr lang="en-US" sz="3000" dirty="0" err="1">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rPr>
              <a:t>Proklim</a:t>
            </a:r>
            <a:endParaRPr lang="en-US" sz="3000" dirty="0">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endParaRPr>
          </a:p>
        </p:txBody>
      </p:sp>
      <p:sp>
        <p:nvSpPr>
          <p:cNvPr id="40" name="TextBox 40"/>
          <p:cNvSpPr txBox="1"/>
          <p:nvPr/>
        </p:nvSpPr>
        <p:spPr>
          <a:xfrm>
            <a:off x="13072226" y="6371045"/>
            <a:ext cx="3996574" cy="491609"/>
          </a:xfrm>
          <a:prstGeom prst="rect">
            <a:avLst/>
          </a:prstGeom>
        </p:spPr>
        <p:txBody>
          <a:bodyPr wrap="square" lIns="0" tIns="0" rIns="0" bIns="0" rtlCol="0" anchor="t">
            <a:spAutoFit/>
          </a:bodyPr>
          <a:lstStyle/>
          <a:p>
            <a:pPr algn="l">
              <a:lnSpc>
                <a:spcPts val="4200"/>
              </a:lnSpc>
            </a:pPr>
            <a:r>
              <a:rPr lang="en-US" sz="3000" dirty="0">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rPr>
              <a:t>&gt;&gt; </a:t>
            </a:r>
            <a:r>
              <a:rPr lang="en-US" sz="3000" dirty="0" err="1">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rPr>
              <a:t>Kegiatan</a:t>
            </a:r>
            <a:r>
              <a:rPr lang="en-US" sz="3000" dirty="0">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rPr>
              <a:t> </a:t>
            </a:r>
            <a:r>
              <a:rPr lang="en-US" sz="3000" dirty="0" err="1">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rPr>
              <a:t>sosialisasi</a:t>
            </a:r>
            <a:endParaRPr lang="en-US" sz="3000" dirty="0">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endParaRPr>
          </a:p>
        </p:txBody>
      </p:sp>
      <p:pic>
        <p:nvPicPr>
          <p:cNvPr id="43" name="Picture 4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52235" y="7070088"/>
            <a:ext cx="3383915" cy="2256155"/>
          </a:xfrm>
          <a:prstGeom prst="rect">
            <a:avLst/>
          </a:prstGeom>
        </p:spPr>
      </p:pic>
      <p:pic>
        <p:nvPicPr>
          <p:cNvPr id="44" name="Picture 4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212979" y="7070088"/>
            <a:ext cx="4031960" cy="2256155"/>
          </a:xfrm>
          <a:prstGeom prst="rect">
            <a:avLst/>
          </a:prstGeom>
        </p:spPr>
      </p:pic>
      <p:pic>
        <p:nvPicPr>
          <p:cNvPr id="45" name="Picture 4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380727" y="7071320"/>
            <a:ext cx="3079115" cy="2052955"/>
          </a:xfrm>
          <a:prstGeom prst="rect">
            <a:avLst/>
          </a:prstGeom>
        </p:spPr>
      </p:pic>
      <p:pic>
        <p:nvPicPr>
          <p:cNvPr id="46" name="Picture 4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2751898" y="7076879"/>
            <a:ext cx="3621405" cy="203771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68736" y="7312653"/>
            <a:ext cx="4567570" cy="4567570"/>
          </a:xfrm>
          <a:custGeom>
            <a:avLst/>
            <a:gdLst/>
            <a:ahLst/>
            <a:cxnLst/>
            <a:rect l="l" t="t" r="r" b="b"/>
            <a:pathLst>
              <a:path w="4567570" h="4567570">
                <a:moveTo>
                  <a:pt x="0" y="0"/>
                </a:moveTo>
                <a:lnTo>
                  <a:pt x="4567569" y="0"/>
                </a:lnTo>
                <a:lnTo>
                  <a:pt x="4567569" y="4567570"/>
                </a:lnTo>
                <a:lnTo>
                  <a:pt x="0" y="4567570"/>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grpSp>
        <p:nvGrpSpPr>
          <p:cNvPr id="3" name="Group 3"/>
          <p:cNvGrpSpPr/>
          <p:nvPr/>
        </p:nvGrpSpPr>
        <p:grpSpPr>
          <a:xfrm>
            <a:off x="0" y="10073435"/>
            <a:ext cx="18288000" cy="213565"/>
            <a:chOff x="0" y="0"/>
            <a:chExt cx="4816593" cy="56248"/>
          </a:xfrm>
        </p:grpSpPr>
        <p:sp>
          <p:nvSpPr>
            <p:cNvPr id="4" name="Freeform 4"/>
            <p:cNvSpPr/>
            <p:nvPr/>
          </p:nvSpPr>
          <p:spPr>
            <a:xfrm>
              <a:off x="0" y="0"/>
              <a:ext cx="4816592" cy="56248"/>
            </a:xfrm>
            <a:custGeom>
              <a:avLst/>
              <a:gdLst/>
              <a:ahLst/>
              <a:cxnLst/>
              <a:rect l="l" t="t" r="r" b="b"/>
              <a:pathLst>
                <a:path w="4816592" h="56248">
                  <a:moveTo>
                    <a:pt x="0" y="0"/>
                  </a:moveTo>
                  <a:lnTo>
                    <a:pt x="4816592" y="0"/>
                  </a:lnTo>
                  <a:lnTo>
                    <a:pt x="4816592" y="56248"/>
                  </a:lnTo>
                  <a:lnTo>
                    <a:pt x="0" y="56248"/>
                  </a:lnTo>
                  <a:close/>
                </a:path>
              </a:pathLst>
            </a:custGeom>
            <a:solidFill>
              <a:srgbClr val="5DA295"/>
            </a:solidFill>
          </p:spPr>
        </p:sp>
        <p:sp>
          <p:nvSpPr>
            <p:cNvPr id="5" name="TextBox 5"/>
            <p:cNvSpPr txBox="1"/>
            <p:nvPr/>
          </p:nvSpPr>
          <p:spPr>
            <a:xfrm>
              <a:off x="0" y="-38100"/>
              <a:ext cx="4816593" cy="94348"/>
            </a:xfrm>
            <a:prstGeom prst="rect">
              <a:avLst/>
            </a:prstGeom>
          </p:spPr>
          <p:txBody>
            <a:bodyPr lIns="50800" tIns="50800" rIns="50800" bIns="50800" rtlCol="0" anchor="ctr"/>
            <a:lstStyle/>
            <a:p>
              <a:pPr algn="ctr">
                <a:lnSpc>
                  <a:spcPts val="2660"/>
                </a:lnSpc>
              </a:pPr>
            </a:p>
          </p:txBody>
        </p:sp>
      </p:grpSp>
      <p:sp>
        <p:nvSpPr>
          <p:cNvPr id="6" name="Freeform 6"/>
          <p:cNvSpPr/>
          <p:nvPr/>
        </p:nvSpPr>
        <p:spPr>
          <a:xfrm rot="-3620519">
            <a:off x="15344460" y="-725042"/>
            <a:ext cx="2439080" cy="4207555"/>
          </a:xfrm>
          <a:custGeom>
            <a:avLst/>
            <a:gdLst/>
            <a:ahLst/>
            <a:cxnLst/>
            <a:rect l="l" t="t" r="r" b="b"/>
            <a:pathLst>
              <a:path w="2439080" h="4207555">
                <a:moveTo>
                  <a:pt x="0" y="0"/>
                </a:moveTo>
                <a:lnTo>
                  <a:pt x="2439080" y="0"/>
                </a:lnTo>
                <a:lnTo>
                  <a:pt x="2439080" y="4207555"/>
                </a:lnTo>
                <a:lnTo>
                  <a:pt x="0" y="420755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7" name="Group 7"/>
          <p:cNvGrpSpPr/>
          <p:nvPr/>
        </p:nvGrpSpPr>
        <p:grpSpPr>
          <a:xfrm>
            <a:off x="0" y="0"/>
            <a:ext cx="18288000" cy="213565"/>
            <a:chOff x="0" y="0"/>
            <a:chExt cx="4816593" cy="56248"/>
          </a:xfrm>
        </p:grpSpPr>
        <p:sp>
          <p:nvSpPr>
            <p:cNvPr id="8" name="Freeform 8"/>
            <p:cNvSpPr/>
            <p:nvPr/>
          </p:nvSpPr>
          <p:spPr>
            <a:xfrm>
              <a:off x="0" y="0"/>
              <a:ext cx="4816592" cy="56248"/>
            </a:xfrm>
            <a:custGeom>
              <a:avLst/>
              <a:gdLst/>
              <a:ahLst/>
              <a:cxnLst/>
              <a:rect l="l" t="t" r="r" b="b"/>
              <a:pathLst>
                <a:path w="4816592" h="56248">
                  <a:moveTo>
                    <a:pt x="0" y="0"/>
                  </a:moveTo>
                  <a:lnTo>
                    <a:pt x="4816592" y="0"/>
                  </a:lnTo>
                  <a:lnTo>
                    <a:pt x="4816592" y="56248"/>
                  </a:lnTo>
                  <a:lnTo>
                    <a:pt x="0" y="56248"/>
                  </a:lnTo>
                  <a:close/>
                </a:path>
              </a:pathLst>
            </a:custGeom>
            <a:solidFill>
              <a:srgbClr val="BFDDD2"/>
            </a:solidFill>
          </p:spPr>
        </p:sp>
        <p:sp>
          <p:nvSpPr>
            <p:cNvPr id="9" name="TextBox 9"/>
            <p:cNvSpPr txBox="1"/>
            <p:nvPr/>
          </p:nvSpPr>
          <p:spPr>
            <a:xfrm>
              <a:off x="0" y="-38100"/>
              <a:ext cx="4816593" cy="94348"/>
            </a:xfrm>
            <a:prstGeom prst="rect">
              <a:avLst/>
            </a:prstGeom>
          </p:spPr>
          <p:txBody>
            <a:bodyPr lIns="50800" tIns="50800" rIns="50800" bIns="50800" rtlCol="0" anchor="ctr"/>
            <a:lstStyle/>
            <a:p>
              <a:pPr algn="ctr">
                <a:lnSpc>
                  <a:spcPts val="2660"/>
                </a:lnSpc>
              </a:pPr>
            </a:p>
          </p:txBody>
        </p:sp>
      </p:grpSp>
      <p:sp>
        <p:nvSpPr>
          <p:cNvPr id="13" name="AutoShape 13"/>
          <p:cNvSpPr/>
          <p:nvPr/>
        </p:nvSpPr>
        <p:spPr>
          <a:xfrm>
            <a:off x="16564000" y="8877554"/>
            <a:ext cx="0" cy="761492"/>
          </a:xfrm>
          <a:prstGeom prst="line">
            <a:avLst/>
          </a:prstGeom>
          <a:ln w="95250" cap="flat">
            <a:solidFill>
              <a:srgbClr val="5DA295"/>
            </a:solidFill>
            <a:prstDash val="solid"/>
            <a:headEnd type="none" w="sm" len="sm"/>
            <a:tailEnd type="none" w="sm" len="sm"/>
          </a:ln>
        </p:spPr>
      </p:sp>
      <p:grpSp>
        <p:nvGrpSpPr>
          <p:cNvPr id="14" name="Group 14"/>
          <p:cNvGrpSpPr/>
          <p:nvPr/>
        </p:nvGrpSpPr>
        <p:grpSpPr>
          <a:xfrm>
            <a:off x="1682076" y="3430588"/>
            <a:ext cx="4266133" cy="2133067"/>
            <a:chOff x="0" y="0"/>
            <a:chExt cx="812800" cy="406400"/>
          </a:xfrm>
        </p:grpSpPr>
        <p:sp>
          <p:nvSpPr>
            <p:cNvPr id="15" name="Freeform 15"/>
            <p:cNvSpPr/>
            <p:nvPr/>
          </p:nvSpPr>
          <p:spPr>
            <a:xfrm>
              <a:off x="0" y="0"/>
              <a:ext cx="812800" cy="406400"/>
            </a:xfrm>
            <a:custGeom>
              <a:avLst/>
              <a:gdLst/>
              <a:ahLst/>
              <a:cxnLst/>
              <a:rect l="l" t="t" r="r" b="b"/>
              <a:pathLst>
                <a:path w="812800" h="406400">
                  <a:moveTo>
                    <a:pt x="0" y="0"/>
                  </a:moveTo>
                  <a:lnTo>
                    <a:pt x="609600" y="0"/>
                  </a:lnTo>
                  <a:lnTo>
                    <a:pt x="812800" y="203200"/>
                  </a:lnTo>
                  <a:lnTo>
                    <a:pt x="609600" y="406400"/>
                  </a:lnTo>
                  <a:lnTo>
                    <a:pt x="0" y="406400"/>
                  </a:lnTo>
                  <a:lnTo>
                    <a:pt x="203200" y="203200"/>
                  </a:lnTo>
                  <a:lnTo>
                    <a:pt x="0" y="0"/>
                  </a:lnTo>
                  <a:close/>
                </a:path>
              </a:pathLst>
            </a:custGeom>
            <a:solidFill>
              <a:srgbClr val="5DA295"/>
            </a:solidFill>
          </p:spPr>
        </p:sp>
        <p:sp>
          <p:nvSpPr>
            <p:cNvPr id="16" name="TextBox 16"/>
            <p:cNvSpPr txBox="1"/>
            <p:nvPr/>
          </p:nvSpPr>
          <p:spPr>
            <a:xfrm>
              <a:off x="177800" y="-38100"/>
              <a:ext cx="558800" cy="444500"/>
            </a:xfrm>
            <a:prstGeom prst="rect">
              <a:avLst/>
            </a:prstGeom>
          </p:spPr>
          <p:txBody>
            <a:bodyPr lIns="55976" tIns="55976" rIns="55976" bIns="55976" rtlCol="0" anchor="ctr"/>
            <a:lstStyle/>
            <a:p>
              <a:pPr algn="ctr">
                <a:lnSpc>
                  <a:spcPts val="2660"/>
                </a:lnSpc>
              </a:pPr>
            </a:p>
          </p:txBody>
        </p:sp>
      </p:grpSp>
      <p:grpSp>
        <p:nvGrpSpPr>
          <p:cNvPr id="17" name="Group 17"/>
          <p:cNvGrpSpPr/>
          <p:nvPr/>
        </p:nvGrpSpPr>
        <p:grpSpPr>
          <a:xfrm>
            <a:off x="5234648" y="3430588"/>
            <a:ext cx="4266133" cy="2133067"/>
            <a:chOff x="0" y="0"/>
            <a:chExt cx="812800" cy="406400"/>
          </a:xfrm>
        </p:grpSpPr>
        <p:sp>
          <p:nvSpPr>
            <p:cNvPr id="18" name="Freeform 18"/>
            <p:cNvSpPr/>
            <p:nvPr/>
          </p:nvSpPr>
          <p:spPr>
            <a:xfrm>
              <a:off x="0" y="0"/>
              <a:ext cx="812800" cy="406400"/>
            </a:xfrm>
            <a:custGeom>
              <a:avLst/>
              <a:gdLst/>
              <a:ahLst/>
              <a:cxnLst/>
              <a:rect l="l" t="t" r="r" b="b"/>
              <a:pathLst>
                <a:path w="812800" h="406400">
                  <a:moveTo>
                    <a:pt x="0" y="0"/>
                  </a:moveTo>
                  <a:lnTo>
                    <a:pt x="609600" y="0"/>
                  </a:lnTo>
                  <a:lnTo>
                    <a:pt x="812800" y="203200"/>
                  </a:lnTo>
                  <a:lnTo>
                    <a:pt x="609600" y="406400"/>
                  </a:lnTo>
                  <a:lnTo>
                    <a:pt x="0" y="406400"/>
                  </a:lnTo>
                  <a:lnTo>
                    <a:pt x="203200" y="203200"/>
                  </a:lnTo>
                  <a:lnTo>
                    <a:pt x="0" y="0"/>
                  </a:lnTo>
                  <a:close/>
                </a:path>
              </a:pathLst>
            </a:custGeom>
            <a:solidFill>
              <a:srgbClr val="BFDDD2"/>
            </a:solidFill>
          </p:spPr>
        </p:sp>
        <p:sp>
          <p:nvSpPr>
            <p:cNvPr id="19" name="TextBox 19"/>
            <p:cNvSpPr txBox="1"/>
            <p:nvPr/>
          </p:nvSpPr>
          <p:spPr>
            <a:xfrm>
              <a:off x="177800" y="-38100"/>
              <a:ext cx="558800" cy="444500"/>
            </a:xfrm>
            <a:prstGeom prst="rect">
              <a:avLst/>
            </a:prstGeom>
          </p:spPr>
          <p:txBody>
            <a:bodyPr lIns="55976" tIns="55976" rIns="55976" bIns="55976" rtlCol="0" anchor="ctr"/>
            <a:lstStyle/>
            <a:p>
              <a:pPr algn="ctr">
                <a:lnSpc>
                  <a:spcPts val="2660"/>
                </a:lnSpc>
              </a:pPr>
            </a:p>
          </p:txBody>
        </p:sp>
      </p:grpSp>
      <p:grpSp>
        <p:nvGrpSpPr>
          <p:cNvPr id="20" name="Group 20"/>
          <p:cNvGrpSpPr/>
          <p:nvPr/>
        </p:nvGrpSpPr>
        <p:grpSpPr>
          <a:xfrm>
            <a:off x="8787219" y="3430588"/>
            <a:ext cx="4266133" cy="2133067"/>
            <a:chOff x="0" y="0"/>
            <a:chExt cx="812800" cy="406400"/>
          </a:xfrm>
        </p:grpSpPr>
        <p:sp>
          <p:nvSpPr>
            <p:cNvPr id="21" name="Freeform 21"/>
            <p:cNvSpPr/>
            <p:nvPr/>
          </p:nvSpPr>
          <p:spPr>
            <a:xfrm>
              <a:off x="0" y="0"/>
              <a:ext cx="812800" cy="406400"/>
            </a:xfrm>
            <a:custGeom>
              <a:avLst/>
              <a:gdLst/>
              <a:ahLst/>
              <a:cxnLst/>
              <a:rect l="l" t="t" r="r" b="b"/>
              <a:pathLst>
                <a:path w="812800" h="406400">
                  <a:moveTo>
                    <a:pt x="0" y="0"/>
                  </a:moveTo>
                  <a:lnTo>
                    <a:pt x="609600" y="0"/>
                  </a:lnTo>
                  <a:lnTo>
                    <a:pt x="812800" y="203200"/>
                  </a:lnTo>
                  <a:lnTo>
                    <a:pt x="609600" y="406400"/>
                  </a:lnTo>
                  <a:lnTo>
                    <a:pt x="0" y="406400"/>
                  </a:lnTo>
                  <a:lnTo>
                    <a:pt x="203200" y="203200"/>
                  </a:lnTo>
                  <a:lnTo>
                    <a:pt x="0" y="0"/>
                  </a:lnTo>
                  <a:close/>
                </a:path>
              </a:pathLst>
            </a:custGeom>
            <a:solidFill>
              <a:srgbClr val="D9D9D9"/>
            </a:solidFill>
          </p:spPr>
        </p:sp>
        <p:sp>
          <p:nvSpPr>
            <p:cNvPr id="22" name="TextBox 22"/>
            <p:cNvSpPr txBox="1"/>
            <p:nvPr/>
          </p:nvSpPr>
          <p:spPr>
            <a:xfrm>
              <a:off x="177800" y="-38100"/>
              <a:ext cx="558800" cy="444500"/>
            </a:xfrm>
            <a:prstGeom prst="rect">
              <a:avLst/>
            </a:prstGeom>
          </p:spPr>
          <p:txBody>
            <a:bodyPr lIns="55976" tIns="55976" rIns="55976" bIns="55976" rtlCol="0" anchor="ctr"/>
            <a:lstStyle/>
            <a:p>
              <a:pPr algn="ctr">
                <a:lnSpc>
                  <a:spcPts val="2660"/>
                </a:lnSpc>
              </a:pPr>
            </a:p>
          </p:txBody>
        </p:sp>
      </p:grpSp>
      <p:grpSp>
        <p:nvGrpSpPr>
          <p:cNvPr id="23" name="Group 23"/>
          <p:cNvGrpSpPr/>
          <p:nvPr/>
        </p:nvGrpSpPr>
        <p:grpSpPr>
          <a:xfrm>
            <a:off x="12339791" y="3430588"/>
            <a:ext cx="4266133" cy="2133067"/>
            <a:chOff x="0" y="0"/>
            <a:chExt cx="812800" cy="406400"/>
          </a:xfrm>
        </p:grpSpPr>
        <p:sp>
          <p:nvSpPr>
            <p:cNvPr id="24" name="Freeform 24"/>
            <p:cNvSpPr/>
            <p:nvPr/>
          </p:nvSpPr>
          <p:spPr>
            <a:xfrm>
              <a:off x="0" y="0"/>
              <a:ext cx="812800" cy="406400"/>
            </a:xfrm>
            <a:custGeom>
              <a:avLst/>
              <a:gdLst/>
              <a:ahLst/>
              <a:cxnLst/>
              <a:rect l="l" t="t" r="r" b="b"/>
              <a:pathLst>
                <a:path w="812800" h="406400">
                  <a:moveTo>
                    <a:pt x="0" y="0"/>
                  </a:moveTo>
                  <a:lnTo>
                    <a:pt x="609600" y="0"/>
                  </a:lnTo>
                  <a:lnTo>
                    <a:pt x="812800" y="203200"/>
                  </a:lnTo>
                  <a:lnTo>
                    <a:pt x="609600" y="406400"/>
                  </a:lnTo>
                  <a:lnTo>
                    <a:pt x="0" y="406400"/>
                  </a:lnTo>
                  <a:lnTo>
                    <a:pt x="203200" y="203200"/>
                  </a:lnTo>
                  <a:lnTo>
                    <a:pt x="0" y="0"/>
                  </a:lnTo>
                  <a:close/>
                </a:path>
              </a:pathLst>
            </a:custGeom>
            <a:solidFill>
              <a:srgbClr val="5DA295"/>
            </a:solidFill>
          </p:spPr>
        </p:sp>
        <p:sp>
          <p:nvSpPr>
            <p:cNvPr id="25" name="TextBox 25"/>
            <p:cNvSpPr txBox="1"/>
            <p:nvPr/>
          </p:nvSpPr>
          <p:spPr>
            <a:xfrm>
              <a:off x="177800" y="-38100"/>
              <a:ext cx="558800" cy="444500"/>
            </a:xfrm>
            <a:prstGeom prst="rect">
              <a:avLst/>
            </a:prstGeom>
          </p:spPr>
          <p:txBody>
            <a:bodyPr lIns="55976" tIns="55976" rIns="55976" bIns="55976" rtlCol="0" anchor="ctr"/>
            <a:lstStyle/>
            <a:p>
              <a:pPr algn="ctr">
                <a:lnSpc>
                  <a:spcPts val="2660"/>
                </a:lnSpc>
              </a:pPr>
            </a:p>
          </p:txBody>
        </p:sp>
      </p:grpSp>
      <p:sp>
        <p:nvSpPr>
          <p:cNvPr id="26" name="Freeform 26"/>
          <p:cNvSpPr/>
          <p:nvPr/>
        </p:nvSpPr>
        <p:spPr>
          <a:xfrm>
            <a:off x="3253886" y="8877554"/>
            <a:ext cx="962217" cy="962217"/>
          </a:xfrm>
          <a:custGeom>
            <a:avLst/>
            <a:gdLst/>
            <a:ahLst/>
            <a:cxnLst/>
            <a:rect l="l" t="t" r="r" b="b"/>
            <a:pathLst>
              <a:path w="962217" h="962217">
                <a:moveTo>
                  <a:pt x="0" y="0"/>
                </a:moveTo>
                <a:lnTo>
                  <a:pt x="962217" y="0"/>
                </a:lnTo>
                <a:lnTo>
                  <a:pt x="962217" y="962217"/>
                </a:lnTo>
                <a:lnTo>
                  <a:pt x="0" y="96221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7" name="Freeform 27"/>
          <p:cNvSpPr/>
          <p:nvPr/>
        </p:nvSpPr>
        <p:spPr>
          <a:xfrm>
            <a:off x="4149357" y="8573149"/>
            <a:ext cx="456551" cy="456551"/>
          </a:xfrm>
          <a:custGeom>
            <a:avLst/>
            <a:gdLst/>
            <a:ahLst/>
            <a:cxnLst/>
            <a:rect l="l" t="t" r="r" b="b"/>
            <a:pathLst>
              <a:path w="456551" h="456551">
                <a:moveTo>
                  <a:pt x="0" y="0"/>
                </a:moveTo>
                <a:lnTo>
                  <a:pt x="456551" y="0"/>
                </a:lnTo>
                <a:lnTo>
                  <a:pt x="456551" y="456551"/>
                </a:lnTo>
                <a:lnTo>
                  <a:pt x="0" y="45655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9" name="TextBox 29"/>
          <p:cNvSpPr txBox="1"/>
          <p:nvPr/>
        </p:nvSpPr>
        <p:spPr>
          <a:xfrm>
            <a:off x="2830974" y="3519143"/>
            <a:ext cx="2457406" cy="2005357"/>
          </a:xfrm>
          <a:prstGeom prst="rect">
            <a:avLst/>
          </a:prstGeom>
        </p:spPr>
        <p:txBody>
          <a:bodyPr lIns="0" tIns="0" rIns="0" bIns="0" rtlCol="0" anchor="t">
            <a:spAutoFit/>
          </a:bodyPr>
          <a:lstStyle/>
          <a:p>
            <a:pPr algn="ctr">
              <a:lnSpc>
                <a:spcPts val="4000"/>
              </a:lnSpc>
            </a:pPr>
            <a:r>
              <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5.</a:t>
            </a:r>
            <a:endPar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a:p>
            <a:pPr algn="ctr">
              <a:lnSpc>
                <a:spcPts val="4000"/>
              </a:lnSpc>
            </a:pPr>
            <a:r>
              <a:rPr lang="en-US" sz="28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Identifikasi</a:t>
            </a:r>
            <a:r>
              <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 </a:t>
            </a:r>
            <a:r>
              <a:rPr lang="en-US" sz="28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Desa</a:t>
            </a:r>
            <a:r>
              <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 </a:t>
            </a:r>
            <a:r>
              <a:rPr lang="en-US" sz="28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Binaan</a:t>
            </a:r>
            <a:r>
              <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 </a:t>
            </a:r>
            <a:r>
              <a:rPr lang="en-US" sz="28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Proklim</a:t>
            </a:r>
            <a:endPar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p:txBody>
      </p:sp>
      <p:sp>
        <p:nvSpPr>
          <p:cNvPr id="30" name="TextBox 30"/>
          <p:cNvSpPr txBox="1"/>
          <p:nvPr/>
        </p:nvSpPr>
        <p:spPr>
          <a:xfrm>
            <a:off x="6225602" y="3484013"/>
            <a:ext cx="2389988" cy="2005357"/>
          </a:xfrm>
          <a:prstGeom prst="rect">
            <a:avLst/>
          </a:prstGeom>
        </p:spPr>
        <p:txBody>
          <a:bodyPr lIns="0" tIns="0" rIns="0" bIns="0" rtlCol="0" anchor="t">
            <a:spAutoFit/>
          </a:bodyPr>
          <a:lstStyle/>
          <a:p>
            <a:pPr algn="ctr">
              <a:lnSpc>
                <a:spcPts val="4000"/>
              </a:lnSpc>
            </a:pPr>
            <a:r>
              <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6.</a:t>
            </a:r>
            <a:endPar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a:p>
            <a:pPr algn="ctr">
              <a:lnSpc>
                <a:spcPts val="4000"/>
              </a:lnSpc>
            </a:pPr>
            <a:r>
              <a:rPr lang="en-US" sz="28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Pembuatan</a:t>
            </a:r>
            <a:endPar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a:p>
            <a:pPr algn="ctr">
              <a:lnSpc>
                <a:spcPts val="4000"/>
              </a:lnSpc>
            </a:pPr>
            <a:r>
              <a:rPr lang="en-US" sz="28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Aplikasi</a:t>
            </a:r>
            <a:endPar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a:p>
            <a:pPr algn="ctr">
              <a:lnSpc>
                <a:spcPts val="4000"/>
              </a:lnSpc>
            </a:pPr>
            <a:r>
              <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SIJEMPOL</a:t>
            </a:r>
            <a:endPar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p:txBody>
      </p:sp>
      <p:sp>
        <p:nvSpPr>
          <p:cNvPr id="31" name="TextBox 31"/>
          <p:cNvSpPr txBox="1"/>
          <p:nvPr/>
        </p:nvSpPr>
        <p:spPr>
          <a:xfrm>
            <a:off x="9868779" y="3494442"/>
            <a:ext cx="2249399" cy="2005357"/>
          </a:xfrm>
          <a:prstGeom prst="rect">
            <a:avLst/>
          </a:prstGeom>
        </p:spPr>
        <p:txBody>
          <a:bodyPr lIns="0" tIns="0" rIns="0" bIns="0" rtlCol="0" anchor="t">
            <a:spAutoFit/>
          </a:bodyPr>
          <a:lstStyle/>
          <a:p>
            <a:pPr algn="ctr">
              <a:lnSpc>
                <a:spcPts val="4000"/>
              </a:lnSpc>
            </a:pPr>
            <a:r>
              <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7.</a:t>
            </a:r>
            <a:endPar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a:p>
            <a:pPr algn="ctr">
              <a:lnSpc>
                <a:spcPts val="4000"/>
              </a:lnSpc>
            </a:pPr>
            <a:r>
              <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Monitoring</a:t>
            </a:r>
            <a:endPar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a:p>
            <a:pPr algn="ctr">
              <a:lnSpc>
                <a:spcPts val="4000"/>
              </a:lnSpc>
            </a:pPr>
            <a:r>
              <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Dan</a:t>
            </a:r>
            <a:endPar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a:p>
            <a:pPr algn="ctr">
              <a:lnSpc>
                <a:spcPts val="4000"/>
              </a:lnSpc>
            </a:pPr>
            <a:r>
              <a:rPr lang="en-US" sz="28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Evaluasi</a:t>
            </a:r>
            <a:endParaRPr lang="en-US" sz="40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p:txBody>
      </p:sp>
      <p:sp>
        <p:nvSpPr>
          <p:cNvPr id="32" name="TextBox 32"/>
          <p:cNvSpPr txBox="1"/>
          <p:nvPr/>
        </p:nvSpPr>
        <p:spPr>
          <a:xfrm>
            <a:off x="12913303" y="3435799"/>
            <a:ext cx="2748902" cy="2005357"/>
          </a:xfrm>
          <a:prstGeom prst="rect">
            <a:avLst/>
          </a:prstGeom>
        </p:spPr>
        <p:txBody>
          <a:bodyPr wrap="square" lIns="0" tIns="0" rIns="0" bIns="0" rtlCol="0" anchor="t">
            <a:spAutoFit/>
          </a:bodyPr>
          <a:lstStyle/>
          <a:p>
            <a:pPr algn="ctr">
              <a:lnSpc>
                <a:spcPts val="4000"/>
              </a:lnSpc>
            </a:pPr>
            <a:r>
              <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8. </a:t>
            </a:r>
            <a:endPar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a:p>
            <a:pPr algn="ctr">
              <a:lnSpc>
                <a:spcPts val="4000"/>
              </a:lnSpc>
            </a:pPr>
            <a:r>
              <a:rPr lang="en-US" sz="28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Pembuatan</a:t>
            </a:r>
            <a:endPar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a:p>
            <a:pPr algn="ctr">
              <a:lnSpc>
                <a:spcPts val="4000"/>
              </a:lnSpc>
            </a:pPr>
            <a:r>
              <a:rPr lang="en-US" sz="28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Rancangan</a:t>
            </a:r>
            <a:endPar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a:p>
            <a:pPr algn="ctr">
              <a:lnSpc>
                <a:spcPts val="4000"/>
              </a:lnSpc>
            </a:pPr>
            <a:r>
              <a:rPr lang="en-US" sz="28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Peraturan</a:t>
            </a:r>
            <a:r>
              <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 </a:t>
            </a:r>
            <a:r>
              <a:rPr lang="en-US" sz="28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Bupati</a:t>
            </a:r>
            <a:endParaRPr lang="en-US" sz="28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p:txBody>
      </p:sp>
      <p:sp>
        <p:nvSpPr>
          <p:cNvPr id="33" name="TextBox 33"/>
          <p:cNvSpPr txBox="1"/>
          <p:nvPr/>
        </p:nvSpPr>
        <p:spPr>
          <a:xfrm>
            <a:off x="1445845" y="5730886"/>
            <a:ext cx="2931788" cy="531684"/>
          </a:xfrm>
          <a:prstGeom prst="rect">
            <a:avLst/>
          </a:prstGeom>
        </p:spPr>
        <p:txBody>
          <a:bodyPr lIns="0" tIns="0" rIns="0" bIns="0" rtlCol="0" anchor="t">
            <a:spAutoFit/>
          </a:bodyPr>
          <a:lstStyle/>
          <a:p>
            <a:pPr algn="l">
              <a:lnSpc>
                <a:spcPts val="4760"/>
              </a:lnSpc>
            </a:pPr>
            <a:r>
              <a:rPr lang="en-US" sz="24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19 Nov – 5 Des 2024</a:t>
            </a:r>
            <a:endParaRPr lang="en-US" sz="24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p:txBody>
      </p:sp>
      <p:sp>
        <p:nvSpPr>
          <p:cNvPr id="34" name="TextBox 34"/>
          <p:cNvSpPr txBox="1"/>
          <p:nvPr/>
        </p:nvSpPr>
        <p:spPr>
          <a:xfrm>
            <a:off x="5399272" y="5730886"/>
            <a:ext cx="2931788" cy="531812"/>
          </a:xfrm>
          <a:prstGeom prst="rect">
            <a:avLst/>
          </a:prstGeom>
        </p:spPr>
        <p:txBody>
          <a:bodyPr lIns="0" tIns="0" rIns="0" bIns="0" rtlCol="0" anchor="t">
            <a:spAutoFit/>
          </a:bodyPr>
          <a:lstStyle/>
          <a:p>
            <a:pPr algn="l">
              <a:lnSpc>
                <a:spcPts val="4760"/>
              </a:lnSpc>
            </a:pPr>
            <a:r>
              <a:rPr lang="en-US" sz="24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6 </a:t>
            </a:r>
            <a:r>
              <a:rPr lang="en-US" sz="24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Desember</a:t>
            </a:r>
            <a:r>
              <a:rPr lang="en-US" sz="24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 2024</a:t>
            </a:r>
            <a:endParaRPr lang="en-US" sz="24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p:txBody>
      </p:sp>
      <p:sp>
        <p:nvSpPr>
          <p:cNvPr id="35" name="TextBox 35"/>
          <p:cNvSpPr txBox="1"/>
          <p:nvPr/>
        </p:nvSpPr>
        <p:spPr>
          <a:xfrm>
            <a:off x="9269877" y="5730886"/>
            <a:ext cx="2931788" cy="531812"/>
          </a:xfrm>
          <a:prstGeom prst="rect">
            <a:avLst/>
          </a:prstGeom>
        </p:spPr>
        <p:txBody>
          <a:bodyPr lIns="0" tIns="0" rIns="0" bIns="0" rtlCol="0" anchor="t">
            <a:spAutoFit/>
          </a:bodyPr>
          <a:lstStyle/>
          <a:p>
            <a:pPr algn="l">
              <a:lnSpc>
                <a:spcPts val="4760"/>
              </a:lnSpc>
            </a:pPr>
            <a:r>
              <a:rPr lang="en-US" sz="24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1-16 </a:t>
            </a:r>
            <a:r>
              <a:rPr lang="en-US" sz="24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Desember</a:t>
            </a:r>
            <a:r>
              <a:rPr lang="en-US" sz="24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 2024</a:t>
            </a:r>
            <a:endParaRPr lang="en-US" sz="34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p:txBody>
      </p:sp>
      <p:sp>
        <p:nvSpPr>
          <p:cNvPr id="36" name="TextBox 36"/>
          <p:cNvSpPr txBox="1"/>
          <p:nvPr/>
        </p:nvSpPr>
        <p:spPr>
          <a:xfrm>
            <a:off x="13072226" y="5730886"/>
            <a:ext cx="3217563" cy="531812"/>
          </a:xfrm>
          <a:prstGeom prst="rect">
            <a:avLst/>
          </a:prstGeom>
        </p:spPr>
        <p:txBody>
          <a:bodyPr lIns="0" tIns="0" rIns="0" bIns="0" rtlCol="0" anchor="t">
            <a:spAutoFit/>
          </a:bodyPr>
          <a:lstStyle/>
          <a:p>
            <a:pPr algn="l">
              <a:lnSpc>
                <a:spcPts val="4760"/>
              </a:lnSpc>
            </a:pPr>
            <a:r>
              <a:rPr lang="en-US" sz="24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18-26 November 2024</a:t>
            </a:r>
            <a:endParaRPr lang="en-US" sz="24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p:txBody>
      </p:sp>
      <p:sp>
        <p:nvSpPr>
          <p:cNvPr id="37" name="TextBox 37"/>
          <p:cNvSpPr txBox="1"/>
          <p:nvPr/>
        </p:nvSpPr>
        <p:spPr>
          <a:xfrm>
            <a:off x="762000" y="6362700"/>
            <a:ext cx="4085758" cy="491481"/>
          </a:xfrm>
          <a:prstGeom prst="rect">
            <a:avLst/>
          </a:prstGeom>
        </p:spPr>
        <p:txBody>
          <a:bodyPr wrap="square" lIns="0" tIns="0" rIns="0" bIns="0" rtlCol="0" anchor="t">
            <a:spAutoFit/>
          </a:bodyPr>
          <a:lstStyle/>
          <a:p>
            <a:pPr algn="l">
              <a:lnSpc>
                <a:spcPts val="4200"/>
              </a:lnSpc>
            </a:pPr>
            <a:r>
              <a:rPr lang="en-US" sz="3000" dirty="0">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rPr>
              <a:t>&gt;&gt; Daftar </a:t>
            </a:r>
            <a:r>
              <a:rPr lang="en-US" sz="3000" dirty="0" err="1">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rPr>
              <a:t>Desa</a:t>
            </a:r>
            <a:r>
              <a:rPr lang="en-US" sz="3000" dirty="0">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rPr>
              <a:t> </a:t>
            </a:r>
            <a:r>
              <a:rPr lang="en-US" sz="3000" dirty="0" err="1">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rPr>
              <a:t>Binaan</a:t>
            </a:r>
            <a:endParaRPr lang="en-US" sz="3000" dirty="0">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endParaRPr>
          </a:p>
        </p:txBody>
      </p:sp>
      <p:sp>
        <p:nvSpPr>
          <p:cNvPr id="38" name="TextBox 38"/>
          <p:cNvSpPr txBox="1"/>
          <p:nvPr/>
        </p:nvSpPr>
        <p:spPr>
          <a:xfrm>
            <a:off x="4909430" y="6371045"/>
            <a:ext cx="4266133" cy="485710"/>
          </a:xfrm>
          <a:prstGeom prst="rect">
            <a:avLst/>
          </a:prstGeom>
        </p:spPr>
        <p:txBody>
          <a:bodyPr wrap="square" lIns="0" tIns="0" rIns="0" bIns="0" rtlCol="0" anchor="t">
            <a:spAutoFit/>
          </a:bodyPr>
          <a:lstStyle/>
          <a:p>
            <a:pPr algn="l">
              <a:lnSpc>
                <a:spcPts val="4200"/>
              </a:lnSpc>
            </a:pPr>
            <a:r>
              <a:rPr lang="en-US" sz="2800" dirty="0">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rPr>
              <a:t>&gt;&gt; Soft Launching </a:t>
            </a:r>
            <a:r>
              <a:rPr lang="en-US" sz="2800" dirty="0" err="1">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rPr>
              <a:t>Aplikasi</a:t>
            </a:r>
            <a:endParaRPr lang="en-US" sz="2800" dirty="0">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endParaRPr>
          </a:p>
        </p:txBody>
      </p:sp>
      <p:sp>
        <p:nvSpPr>
          <p:cNvPr id="39" name="TextBox 39"/>
          <p:cNvSpPr txBox="1"/>
          <p:nvPr/>
        </p:nvSpPr>
        <p:spPr>
          <a:xfrm>
            <a:off x="9269877" y="6371045"/>
            <a:ext cx="3708035" cy="491609"/>
          </a:xfrm>
          <a:prstGeom prst="rect">
            <a:avLst/>
          </a:prstGeom>
        </p:spPr>
        <p:txBody>
          <a:bodyPr lIns="0" tIns="0" rIns="0" bIns="0" rtlCol="0" anchor="t">
            <a:spAutoFit/>
          </a:bodyPr>
          <a:lstStyle/>
          <a:p>
            <a:pPr algn="l">
              <a:lnSpc>
                <a:spcPts val="4200"/>
              </a:lnSpc>
            </a:pPr>
            <a:r>
              <a:rPr lang="en-US" sz="3000" dirty="0">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rPr>
              <a:t>&gt;&gt; </a:t>
            </a:r>
            <a:r>
              <a:rPr lang="en-US" sz="3000" dirty="0" err="1">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rPr>
              <a:t>Laporan</a:t>
            </a:r>
            <a:r>
              <a:rPr lang="en-US" sz="3000" dirty="0">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rPr>
              <a:t> </a:t>
            </a:r>
            <a:r>
              <a:rPr lang="en-US" sz="3000" dirty="0" err="1">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rPr>
              <a:t>Monev</a:t>
            </a:r>
            <a:endParaRPr lang="en-US" sz="3000" dirty="0">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endParaRPr>
          </a:p>
        </p:txBody>
      </p:sp>
      <p:sp>
        <p:nvSpPr>
          <p:cNvPr id="40" name="TextBox 40"/>
          <p:cNvSpPr txBox="1"/>
          <p:nvPr/>
        </p:nvSpPr>
        <p:spPr>
          <a:xfrm>
            <a:off x="13072226" y="6371045"/>
            <a:ext cx="3996574" cy="491609"/>
          </a:xfrm>
          <a:prstGeom prst="rect">
            <a:avLst/>
          </a:prstGeom>
        </p:spPr>
        <p:txBody>
          <a:bodyPr wrap="square" lIns="0" tIns="0" rIns="0" bIns="0" rtlCol="0" anchor="t">
            <a:spAutoFit/>
          </a:bodyPr>
          <a:lstStyle/>
          <a:p>
            <a:pPr algn="l">
              <a:lnSpc>
                <a:spcPts val="4200"/>
              </a:lnSpc>
            </a:pPr>
            <a:r>
              <a:rPr lang="en-US" sz="3000" dirty="0">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rPr>
              <a:t>&gt;&gt; Draft </a:t>
            </a:r>
            <a:r>
              <a:rPr lang="en-US" sz="3000" dirty="0" err="1">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rPr>
              <a:t>Perbup</a:t>
            </a:r>
            <a:endParaRPr lang="en-US" sz="3000" dirty="0">
              <a:solidFill>
                <a:srgbClr val="000000"/>
              </a:solidFill>
              <a:latin typeface="Glacial Indifference" panose="020B0604020202020204"/>
              <a:ea typeface="Glacial Indifference" panose="020B0604020202020204"/>
              <a:cs typeface="Glacial Indifference" panose="020B0604020202020204"/>
              <a:sym typeface="Glacial Indifference" panose="020B0604020202020204"/>
            </a:endParaRPr>
          </a:p>
        </p:txBody>
      </p:sp>
      <p:pic>
        <p:nvPicPr>
          <p:cNvPr id="11" name="Picture 10"/>
          <p:cNvPicPr>
            <a:picLocks noChangeAspect="1"/>
          </p:cNvPicPr>
          <p:nvPr/>
        </p:nvPicPr>
        <p:blipFill>
          <a:blip r:embed="rId9"/>
          <a:stretch>
            <a:fillRect/>
          </a:stretch>
        </p:blipFill>
        <p:spPr>
          <a:xfrm>
            <a:off x="1027797" y="7027065"/>
            <a:ext cx="3696603" cy="2602352"/>
          </a:xfrm>
          <a:prstGeom prst="rect">
            <a:avLst/>
          </a:prstGeom>
        </p:spPr>
      </p:pic>
      <p:pic>
        <p:nvPicPr>
          <p:cNvPr id="41" name="Picture 4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876800" y="7022637"/>
            <a:ext cx="3933056" cy="2602352"/>
          </a:xfrm>
          <a:prstGeom prst="rect">
            <a:avLst/>
          </a:prstGeom>
        </p:spPr>
      </p:pic>
      <p:pic>
        <p:nvPicPr>
          <p:cNvPr id="42" name="Picture 41"/>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958943" y="7022637"/>
            <a:ext cx="4180985" cy="2602352"/>
          </a:xfrm>
          <a:prstGeom prst="rect">
            <a:avLst/>
          </a:prstGeom>
          <a:noFill/>
          <a:ln>
            <a:noFill/>
          </a:ln>
        </p:spPr>
      </p:pic>
      <p:pic>
        <p:nvPicPr>
          <p:cNvPr id="48" name="Picture 4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3457701" y="6951226"/>
            <a:ext cx="4180984" cy="2687819"/>
          </a:xfrm>
          <a:prstGeom prst="rect">
            <a:avLst/>
          </a:prstGeom>
        </p:spPr>
      </p:pic>
      <p:sp>
        <p:nvSpPr>
          <p:cNvPr id="12" name="TextBox 28"/>
          <p:cNvSpPr txBox="1"/>
          <p:nvPr/>
        </p:nvSpPr>
        <p:spPr>
          <a:xfrm>
            <a:off x="171812" y="373548"/>
            <a:ext cx="13386707" cy="677108"/>
          </a:xfrm>
          <a:prstGeom prst="rect">
            <a:avLst/>
          </a:prstGeom>
        </p:spPr>
        <p:txBody>
          <a:bodyPr wrap="square" lIns="0" tIns="0" rIns="0" bIns="0" rtlCol="0" anchor="t">
            <a:spAutoFit/>
          </a:bodyPr>
          <a:lstStyle/>
          <a:p>
            <a:r>
              <a:rPr lang="en-US" sz="44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Lanjutan</a:t>
            </a:r>
            <a:endParaRPr lang="en-US" sz="44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68736" y="7312653"/>
            <a:ext cx="4567570" cy="4567570"/>
          </a:xfrm>
          <a:custGeom>
            <a:avLst/>
            <a:gdLst/>
            <a:ahLst/>
            <a:cxnLst/>
            <a:rect l="l" t="t" r="r" b="b"/>
            <a:pathLst>
              <a:path w="4567570" h="4567570">
                <a:moveTo>
                  <a:pt x="0" y="0"/>
                </a:moveTo>
                <a:lnTo>
                  <a:pt x="4567569" y="0"/>
                </a:lnTo>
                <a:lnTo>
                  <a:pt x="4567569" y="4567570"/>
                </a:lnTo>
                <a:lnTo>
                  <a:pt x="0" y="4567570"/>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grpSp>
        <p:nvGrpSpPr>
          <p:cNvPr id="3" name="Group 3"/>
          <p:cNvGrpSpPr/>
          <p:nvPr/>
        </p:nvGrpSpPr>
        <p:grpSpPr>
          <a:xfrm>
            <a:off x="0" y="10073435"/>
            <a:ext cx="18288000" cy="213565"/>
            <a:chOff x="0" y="0"/>
            <a:chExt cx="4816593" cy="56248"/>
          </a:xfrm>
        </p:grpSpPr>
        <p:sp>
          <p:nvSpPr>
            <p:cNvPr id="4" name="Freeform 4"/>
            <p:cNvSpPr/>
            <p:nvPr/>
          </p:nvSpPr>
          <p:spPr>
            <a:xfrm>
              <a:off x="0" y="0"/>
              <a:ext cx="4816592" cy="56248"/>
            </a:xfrm>
            <a:custGeom>
              <a:avLst/>
              <a:gdLst/>
              <a:ahLst/>
              <a:cxnLst/>
              <a:rect l="l" t="t" r="r" b="b"/>
              <a:pathLst>
                <a:path w="4816592" h="56248">
                  <a:moveTo>
                    <a:pt x="0" y="0"/>
                  </a:moveTo>
                  <a:lnTo>
                    <a:pt x="4816592" y="0"/>
                  </a:lnTo>
                  <a:lnTo>
                    <a:pt x="4816592" y="56248"/>
                  </a:lnTo>
                  <a:lnTo>
                    <a:pt x="0" y="56248"/>
                  </a:lnTo>
                  <a:close/>
                </a:path>
              </a:pathLst>
            </a:custGeom>
            <a:solidFill>
              <a:srgbClr val="5DA295"/>
            </a:solidFill>
          </p:spPr>
        </p:sp>
        <p:sp>
          <p:nvSpPr>
            <p:cNvPr id="5" name="TextBox 5"/>
            <p:cNvSpPr txBox="1"/>
            <p:nvPr/>
          </p:nvSpPr>
          <p:spPr>
            <a:xfrm>
              <a:off x="0" y="-38100"/>
              <a:ext cx="4816593" cy="94348"/>
            </a:xfrm>
            <a:prstGeom prst="rect">
              <a:avLst/>
            </a:prstGeom>
          </p:spPr>
          <p:txBody>
            <a:bodyPr lIns="50800" tIns="50800" rIns="50800" bIns="50800" rtlCol="0" anchor="ctr"/>
            <a:lstStyle/>
            <a:p>
              <a:pPr marL="0" marR="0" lvl="0" indent="0" algn="ctr" defTabSz="914400" rtl="0" eaLnBrk="1" fontAlgn="auto" latinLnBrk="0" hangingPunct="1">
                <a:lnSpc>
                  <a:spcPts val="266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 name="Freeform 6"/>
          <p:cNvSpPr/>
          <p:nvPr/>
        </p:nvSpPr>
        <p:spPr>
          <a:xfrm rot="-3620519">
            <a:off x="15344460" y="-725042"/>
            <a:ext cx="2439080" cy="4207555"/>
          </a:xfrm>
          <a:custGeom>
            <a:avLst/>
            <a:gdLst/>
            <a:ahLst/>
            <a:cxnLst/>
            <a:rect l="l" t="t" r="r" b="b"/>
            <a:pathLst>
              <a:path w="2439080" h="4207555">
                <a:moveTo>
                  <a:pt x="0" y="0"/>
                </a:moveTo>
                <a:lnTo>
                  <a:pt x="2439080" y="0"/>
                </a:lnTo>
                <a:lnTo>
                  <a:pt x="2439080" y="4207555"/>
                </a:lnTo>
                <a:lnTo>
                  <a:pt x="0" y="420755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7" name="Group 7"/>
          <p:cNvGrpSpPr/>
          <p:nvPr/>
        </p:nvGrpSpPr>
        <p:grpSpPr>
          <a:xfrm>
            <a:off x="0" y="0"/>
            <a:ext cx="18288000" cy="213565"/>
            <a:chOff x="0" y="0"/>
            <a:chExt cx="4816593" cy="56248"/>
          </a:xfrm>
        </p:grpSpPr>
        <p:sp>
          <p:nvSpPr>
            <p:cNvPr id="8" name="Freeform 8"/>
            <p:cNvSpPr/>
            <p:nvPr/>
          </p:nvSpPr>
          <p:spPr>
            <a:xfrm>
              <a:off x="0" y="0"/>
              <a:ext cx="4816592" cy="56248"/>
            </a:xfrm>
            <a:custGeom>
              <a:avLst/>
              <a:gdLst/>
              <a:ahLst/>
              <a:cxnLst/>
              <a:rect l="l" t="t" r="r" b="b"/>
              <a:pathLst>
                <a:path w="4816592" h="56248">
                  <a:moveTo>
                    <a:pt x="0" y="0"/>
                  </a:moveTo>
                  <a:lnTo>
                    <a:pt x="4816592" y="0"/>
                  </a:lnTo>
                  <a:lnTo>
                    <a:pt x="4816592" y="56248"/>
                  </a:lnTo>
                  <a:lnTo>
                    <a:pt x="0" y="56248"/>
                  </a:lnTo>
                  <a:close/>
                </a:path>
              </a:pathLst>
            </a:custGeom>
            <a:solidFill>
              <a:srgbClr val="BFDDD2"/>
            </a:solidFill>
          </p:spPr>
        </p:sp>
        <p:sp>
          <p:nvSpPr>
            <p:cNvPr id="9" name="TextBox 9"/>
            <p:cNvSpPr txBox="1"/>
            <p:nvPr/>
          </p:nvSpPr>
          <p:spPr>
            <a:xfrm>
              <a:off x="0" y="-38100"/>
              <a:ext cx="4816593" cy="94348"/>
            </a:xfrm>
            <a:prstGeom prst="rect">
              <a:avLst/>
            </a:prstGeom>
          </p:spPr>
          <p:txBody>
            <a:bodyPr lIns="50800" tIns="50800" rIns="50800" bIns="50800" rtlCol="0" anchor="ctr"/>
            <a:lstStyle/>
            <a:p>
              <a:pPr marL="0" marR="0" lvl="0" indent="0" algn="ctr" defTabSz="914400" rtl="0" eaLnBrk="1" fontAlgn="auto" latinLnBrk="0" hangingPunct="1">
                <a:lnSpc>
                  <a:spcPts val="266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2" name="TextBox 28"/>
          <p:cNvSpPr txBox="1"/>
          <p:nvPr/>
        </p:nvSpPr>
        <p:spPr>
          <a:xfrm>
            <a:off x="171812" y="373548"/>
            <a:ext cx="13386707" cy="1354217"/>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000000"/>
                </a:solidFill>
                <a:effectLst/>
                <a:uLnTx/>
                <a:uFillTx/>
                <a:latin typeface="Glacial Indifference Bold" panose="020B0604020202020204"/>
                <a:ea typeface="Glacial Indifference Bold" panose="020B0604020202020204"/>
                <a:cs typeface="Glacial Indifference Bold" panose="020B0604020202020204"/>
                <a:sym typeface="Glacial Indifference Bold" panose="020B0604020202020204"/>
              </a:rPr>
              <a:t>Draft </a:t>
            </a:r>
            <a:r>
              <a:rPr kumimoji="0" lang="en-US" sz="4400" b="1" i="0" u="none" strike="noStrike" kern="1200" cap="none" spc="0" normalizeH="0" baseline="0" noProof="0" dirty="0" err="1">
                <a:ln>
                  <a:noFill/>
                </a:ln>
                <a:solidFill>
                  <a:srgbClr val="000000"/>
                </a:solidFill>
                <a:effectLst/>
                <a:uLnTx/>
                <a:uFillTx/>
                <a:latin typeface="Glacial Indifference Bold" panose="020B0604020202020204"/>
                <a:ea typeface="Glacial Indifference Bold" panose="020B0604020202020204"/>
                <a:cs typeface="Glacial Indifference Bold" panose="020B0604020202020204"/>
                <a:sym typeface="Glacial Indifference Bold" panose="020B0604020202020204"/>
              </a:rPr>
              <a:t>Peraturan</a:t>
            </a:r>
            <a:r>
              <a:rPr kumimoji="0" lang="en-US" sz="4400" b="1" i="0" u="none" strike="noStrike" kern="1200" cap="none" spc="0" normalizeH="0" baseline="0" noProof="0" dirty="0">
                <a:ln>
                  <a:noFill/>
                </a:ln>
                <a:solidFill>
                  <a:srgbClr val="000000"/>
                </a:solidFill>
                <a:effectLst/>
                <a:uLnTx/>
                <a:uFillTx/>
                <a:latin typeface="Glacial Indifference Bold" panose="020B0604020202020204"/>
                <a:ea typeface="Glacial Indifference Bold" panose="020B0604020202020204"/>
                <a:cs typeface="Glacial Indifference Bold" panose="020B0604020202020204"/>
                <a:sym typeface="Glacial Indifference Bold" panose="020B0604020202020204"/>
              </a:rPr>
              <a:t> </a:t>
            </a:r>
            <a:r>
              <a:rPr kumimoji="0" lang="en-US" sz="4400" b="1" i="0" u="none" strike="noStrike" kern="1200" cap="none" spc="0" normalizeH="0" baseline="0" noProof="0" dirty="0" err="1">
                <a:ln>
                  <a:noFill/>
                </a:ln>
                <a:solidFill>
                  <a:srgbClr val="000000"/>
                </a:solidFill>
                <a:effectLst/>
                <a:uLnTx/>
                <a:uFillTx/>
                <a:latin typeface="Glacial Indifference Bold" panose="020B0604020202020204"/>
                <a:ea typeface="Glacial Indifference Bold" panose="020B0604020202020204"/>
                <a:cs typeface="Glacial Indifference Bold" panose="020B0604020202020204"/>
                <a:sym typeface="Glacial Indifference Bold" panose="020B0604020202020204"/>
              </a:rPr>
              <a:t>Bupati</a:t>
            </a:r>
            <a:r>
              <a:rPr kumimoji="0" lang="en-US" sz="4400" b="1" i="0" u="none" strike="noStrike" kern="1200" cap="none" spc="0" normalizeH="0" baseline="0" noProof="0" dirty="0">
                <a:ln>
                  <a:noFill/>
                </a:ln>
                <a:solidFill>
                  <a:srgbClr val="000000"/>
                </a:solidFill>
                <a:effectLst/>
                <a:uLnTx/>
                <a:uFillTx/>
                <a:latin typeface="Glacial Indifference Bold" panose="020B0604020202020204"/>
                <a:ea typeface="Glacial Indifference Bold" panose="020B0604020202020204"/>
                <a:cs typeface="Glacial Indifference Bold" panose="020B0604020202020204"/>
                <a:sym typeface="Glacial Indifference Bold" panose="020B0604020202020204"/>
              </a:rPr>
              <a:t> Lahat </a:t>
            </a:r>
            <a:endParaRPr kumimoji="0" lang="en-US" sz="4400" b="1" i="0" u="none" strike="noStrike" kern="1200" cap="none" spc="0" normalizeH="0" baseline="0" noProof="0" dirty="0">
              <a:ln>
                <a:noFill/>
              </a:ln>
              <a:solidFill>
                <a:srgbClr val="000000"/>
              </a:solidFill>
              <a:effectLst/>
              <a:uLnTx/>
              <a:uFillTx/>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a:p>
            <a:pPr marL="0" marR="0" lvl="0" indent="0" algn="l" defTabSz="914400" rtl="0" eaLnBrk="1" fontAlgn="auto" latinLnBrk="0" hangingPunct="1">
              <a:lnSpc>
                <a:spcPct val="100000"/>
              </a:lnSpc>
              <a:spcBef>
                <a:spcPts val="0"/>
              </a:spcBef>
              <a:spcAft>
                <a:spcPts val="0"/>
              </a:spcAft>
              <a:buClrTx/>
              <a:buSzTx/>
              <a:buFontTx/>
              <a:buNone/>
              <a:defRPr/>
            </a:pPr>
            <a:r>
              <a:rPr lang="en-US" sz="44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Tentang</a:t>
            </a:r>
            <a:r>
              <a:rPr lang="en-US" sz="44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 Program Kampung </a:t>
            </a:r>
            <a:r>
              <a:rPr lang="en-US" sz="44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Iklim</a:t>
            </a:r>
            <a:endParaRPr kumimoji="0" lang="en-US" sz="4400" b="1" i="0" u="none" strike="noStrike" kern="1200" cap="none" spc="0" normalizeH="0" baseline="0" noProof="0" dirty="0">
              <a:ln>
                <a:noFill/>
              </a:ln>
              <a:solidFill>
                <a:srgbClr val="000000"/>
              </a:solidFill>
              <a:effectLst/>
              <a:uLnTx/>
              <a:uFillTx/>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p:txBody>
      </p:sp>
      <p:pic>
        <p:nvPicPr>
          <p:cNvPr id="28" name="Picture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7600" y="2399022"/>
            <a:ext cx="4848942" cy="7393210"/>
          </a:xfrm>
          <a:prstGeom prst="rect">
            <a:avLst/>
          </a:prstGeom>
        </p:spPr>
      </p:pic>
      <p:pic>
        <p:nvPicPr>
          <p:cNvPr id="44" name="Picture 4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95600" y="2389951"/>
            <a:ext cx="4838985" cy="739321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152400" y="1002561"/>
            <a:ext cx="9410700" cy="706269"/>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4000" b="0" i="0" u="none" strike="noStrike" kern="1200" cap="none" spc="0" normalizeH="0" baseline="0" noProof="0" dirty="0" err="1">
                <a:ln>
                  <a:noFill/>
                </a:ln>
                <a:solidFill>
                  <a:prstClr val="white"/>
                </a:solidFill>
                <a:effectLst/>
                <a:uLnTx/>
                <a:uFillTx/>
                <a:latin typeface="Aileron" panose="00000500000000000000" pitchFamily="50" charset="0"/>
                <a:ea typeface="Calibri" panose="020F0502020204030204" pitchFamily="34" charset="0"/>
                <a:cs typeface="Times New Roman" panose="02020603050405020304" pitchFamily="18" charset="0"/>
              </a:rPr>
              <a:t>Pemanfaatan</a:t>
            </a:r>
            <a:r>
              <a:rPr kumimoji="0" lang="en-US" sz="4000" b="0" i="0" u="none" strike="noStrike" kern="1200" cap="none" spc="0" normalizeH="0" baseline="0" noProof="0" dirty="0">
                <a:ln>
                  <a:noFill/>
                </a:ln>
                <a:solidFill>
                  <a:prstClr val="white"/>
                </a:solidFill>
                <a:effectLst/>
                <a:uLnTx/>
                <a:uFillTx/>
                <a:latin typeface="Aileron" panose="00000500000000000000" pitchFamily="50" charset="0"/>
                <a:ea typeface="Calibri" panose="020F0502020204030204" pitchFamily="34" charset="0"/>
                <a:cs typeface="Times New Roman" panose="02020603050405020304" pitchFamily="18" charset="0"/>
              </a:rPr>
              <a:t> </a:t>
            </a:r>
            <a:r>
              <a:rPr kumimoji="0" lang="en-US" sz="4000" b="0" i="0" u="none" strike="noStrike" kern="1200" cap="none" spc="0" normalizeH="0" baseline="0" noProof="0" dirty="0" err="1">
                <a:ln>
                  <a:noFill/>
                </a:ln>
                <a:solidFill>
                  <a:prstClr val="white"/>
                </a:solidFill>
                <a:effectLst/>
                <a:uLnTx/>
                <a:uFillTx/>
                <a:latin typeface="Aileron" panose="00000500000000000000" pitchFamily="50" charset="0"/>
                <a:ea typeface="Calibri" panose="020F0502020204030204" pitchFamily="34" charset="0"/>
                <a:cs typeface="Times New Roman" panose="02020603050405020304" pitchFamily="18" charset="0"/>
              </a:rPr>
              <a:t>Sumber</a:t>
            </a:r>
            <a:r>
              <a:rPr kumimoji="0" lang="en-US" sz="4000" b="0" i="0" u="none" strike="noStrike" kern="1200" cap="none" spc="0" normalizeH="0" baseline="0" noProof="0" dirty="0">
                <a:ln>
                  <a:noFill/>
                </a:ln>
                <a:solidFill>
                  <a:prstClr val="white"/>
                </a:solidFill>
                <a:effectLst/>
                <a:uLnTx/>
                <a:uFillTx/>
                <a:latin typeface="Aileron" panose="00000500000000000000" pitchFamily="50" charset="0"/>
                <a:ea typeface="Calibri" panose="020F0502020204030204" pitchFamily="34" charset="0"/>
                <a:cs typeface="Times New Roman" panose="02020603050405020304" pitchFamily="18" charset="0"/>
              </a:rPr>
              <a:t> Daya</a:t>
            </a:r>
            <a:endParaRPr kumimoji="0" lang="en-US" sz="9600" b="0" i="0" u="none" strike="noStrike" kern="1200" cap="none" spc="0" normalizeH="0" baseline="0" noProof="0" dirty="0">
              <a:ln>
                <a:noFill/>
              </a:ln>
              <a:solidFill>
                <a:prstClr val="white"/>
              </a:solidFill>
              <a:effectLst/>
              <a:uLnTx/>
              <a:uFillTx/>
              <a:latin typeface="Aileron" panose="00000500000000000000" pitchFamily="50" charset="0"/>
              <a:ea typeface="+mj-ea"/>
              <a:cs typeface="+mj-cs"/>
            </a:endParaRPr>
          </a:p>
        </p:txBody>
      </p:sp>
      <p:sp>
        <p:nvSpPr>
          <p:cNvPr id="15" name="Title 1"/>
          <p:cNvSpPr txBox="1"/>
          <p:nvPr/>
        </p:nvSpPr>
        <p:spPr>
          <a:xfrm>
            <a:off x="-685800" y="-123331"/>
            <a:ext cx="15773400" cy="14529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5400" kern="1200">
                <a:solidFill>
                  <a:schemeClr val="tx1"/>
                </a:solidFill>
                <a:latin typeface="Merriweather" panose="00000500000000000000" pitchFamily="2"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7200" b="1" i="0" u="none" strike="noStrike" kern="1200" cap="none" spc="0" normalizeH="0" baseline="0" noProof="0" dirty="0">
                <a:ln w="6600">
                  <a:solidFill>
                    <a:srgbClr val="8AB833"/>
                  </a:solidFill>
                  <a:prstDash val="solid"/>
                </a:ln>
                <a:solidFill>
                  <a:srgbClr val="FFFFFF"/>
                </a:solidFill>
                <a:effectLst>
                  <a:outerShdw dist="38100" dir="2700000" algn="tl" rotWithShape="0">
                    <a:srgbClr val="8AB833"/>
                  </a:outerShdw>
                </a:effectLst>
                <a:uLnTx/>
                <a:uFillTx/>
                <a:latin typeface="Segoe UI Black" panose="020B0A02040204020203" pitchFamily="34" charset="0"/>
                <a:ea typeface="Segoe UI Black" panose="020B0A02040204020203" pitchFamily="34" charset="0"/>
                <a:cs typeface="Times New Roman" panose="02020603050405020304" pitchFamily="18" charset="0"/>
              </a:rPr>
              <a:t>2. KEPEMIMPINAN STRATEGIS</a:t>
            </a:r>
            <a:endParaRPr kumimoji="0" lang="en-US" sz="7200" b="1" i="0" u="none" strike="noStrike" kern="1200" cap="none" spc="0" normalizeH="0" baseline="0" noProof="0" dirty="0">
              <a:ln w="6600">
                <a:solidFill>
                  <a:srgbClr val="8AB833"/>
                </a:solidFill>
                <a:prstDash val="solid"/>
              </a:ln>
              <a:solidFill>
                <a:srgbClr val="FFFFFF"/>
              </a:solidFill>
              <a:effectLst>
                <a:outerShdw dist="38100" dir="2700000" algn="tl" rotWithShape="0">
                  <a:srgbClr val="8AB833"/>
                </a:outerShdw>
              </a:effectLst>
              <a:uLnTx/>
              <a:uFillTx/>
              <a:latin typeface="Segoe UI Black" panose="020B0A02040204020203" pitchFamily="34" charset="0"/>
              <a:ea typeface="Segoe UI Black" panose="020B0A02040204020203" pitchFamily="34" charset="0"/>
              <a:cs typeface="+mj-cs"/>
            </a:endParaRPr>
          </a:p>
        </p:txBody>
      </p:sp>
      <p:sp>
        <p:nvSpPr>
          <p:cNvPr id="28" name="TextBox 3"/>
          <p:cNvSpPr txBox="1"/>
          <p:nvPr/>
        </p:nvSpPr>
        <p:spPr>
          <a:xfrm>
            <a:off x="6553200" y="4000500"/>
            <a:ext cx="5105400" cy="369332"/>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srgbClr val="ECE969"/>
                </a:solidFill>
                <a:effectLst/>
                <a:uLnTx/>
                <a:uFillTx/>
                <a:latin typeface="Century Gothic" panose="020B0502020202020204"/>
                <a:ea typeface="+mn-ea"/>
                <a:cs typeface="+mn-cs"/>
              </a:rPr>
              <a:t>ANGGARAN</a:t>
            </a:r>
            <a:endParaRPr kumimoji="0" lang="en-US" sz="2400" b="1" i="0" u="none" strike="noStrike" kern="1200" cap="none" spc="0" normalizeH="0" baseline="0" noProof="0" dirty="0">
              <a:ln>
                <a:noFill/>
              </a:ln>
              <a:solidFill>
                <a:srgbClr val="ECE969"/>
              </a:solidFill>
              <a:effectLst/>
              <a:uLnTx/>
              <a:uFillTx/>
              <a:latin typeface="Century Gothic" panose="020B0502020202020204"/>
              <a:ea typeface="+mn-ea"/>
              <a:cs typeface="+mn-cs"/>
            </a:endParaRPr>
          </a:p>
        </p:txBody>
      </p:sp>
      <p:sp>
        <p:nvSpPr>
          <p:cNvPr id="29" name="Rectangle: Rounded Corners 28"/>
          <p:cNvSpPr/>
          <p:nvPr/>
        </p:nvSpPr>
        <p:spPr>
          <a:xfrm>
            <a:off x="1447800" y="2476500"/>
            <a:ext cx="5105400" cy="2057400"/>
          </a:xfrm>
          <a:prstGeom prst="roundRect">
            <a:avLst/>
          </a:prstGeom>
          <a:ln>
            <a:solidFill>
              <a:srgbClr val="B6C12D"/>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rPr>
              <a:t>TERDIRI DARI TIGA TIM KERJA YAITU:</a:t>
            </a: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rPr>
              <a:t>1) TIM REGULASI </a:t>
            </a: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rPr>
              <a:t>2) TIM  OPERASIONAL </a:t>
            </a: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rPr>
              <a:t>3) TIM PELAKSANA DAN </a:t>
            </a: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lang="en-US" sz="2000" dirty="0">
                <a:solidFill>
                  <a:prstClr val="white"/>
                </a:solidFill>
                <a:latin typeface="Arial" panose="020B0604020202020204" pitchFamily="34" charset="0"/>
                <a:ea typeface="Calibri" panose="020F0502020204030204" pitchFamily="34" charset="0"/>
              </a:rPr>
              <a:t>     </a:t>
            </a: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rPr>
              <a:t>MONITORING DAN EVALUASI</a:t>
            </a:r>
            <a:r>
              <a:rPr lang="en-US" sz="2000" dirty="0">
                <a:solidFill>
                  <a:prstClr val="white"/>
                </a:solidFill>
                <a:latin typeface="Arial" panose="020B0604020202020204" pitchFamily="34" charset="0"/>
                <a:ea typeface="Calibri" panose="020F0502020204030204" pitchFamily="34" charset="0"/>
              </a:rPr>
              <a:t> </a:t>
            </a:r>
            <a:endParaRPr kumimoji="0" lang="en-ID" sz="20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0" name="Rectangle: Rounded Corners 29"/>
          <p:cNvSpPr/>
          <p:nvPr/>
        </p:nvSpPr>
        <p:spPr>
          <a:xfrm>
            <a:off x="6553200" y="4474153"/>
            <a:ext cx="5105400" cy="2057400"/>
          </a:xfrm>
          <a:prstGeom prst="roundRect">
            <a:avLst/>
          </a:prstGeom>
          <a:ln>
            <a:solidFill>
              <a:srgbClr val="B6C12D"/>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BERSUMBER DARI ANGGARAN PENDAPATAN DAN BELANJA DAERAH</a:t>
            </a:r>
            <a:r>
              <a:rPr lang="en-ID" sz="2000" dirty="0">
                <a:solidFill>
                  <a:prstClr val="white"/>
                </a:solidFill>
                <a:latin typeface="Arial" panose="020B0604020202020204" pitchFamily="34" charset="0"/>
                <a:cs typeface="Arial" panose="020B0604020202020204" pitchFamily="34" charset="0"/>
              </a:rPr>
              <a:t> (APBD)</a:t>
            </a: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31" name="Rectangle: Rounded Corners 30"/>
          <p:cNvSpPr/>
          <p:nvPr/>
        </p:nvSpPr>
        <p:spPr>
          <a:xfrm>
            <a:off x="11658600" y="6531553"/>
            <a:ext cx="5105400" cy="3488747"/>
          </a:xfrm>
          <a:prstGeom prst="roundRect">
            <a:avLst/>
          </a:prstGeom>
          <a:ln>
            <a:solidFill>
              <a:srgbClr val="B6C12D"/>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r>
              <a:rPr lang="id-ID" sz="1800" dirty="0">
                <a:effectLst/>
                <a:latin typeface="Arial" panose="020B0604020202020204" pitchFamily="34" charset="0"/>
                <a:ea typeface="Arial" panose="020B0604020202020204" pitchFamily="34" charset="0"/>
              </a:rPr>
              <a:t>UNTUK MENDUKUNG KEGIATAN PROYEK PERUBAHAN MAKA DIBUTUHKAN KETERSEDIAAN SARANA DAN PRASARANA</a:t>
            </a:r>
            <a:r>
              <a:rPr lang="en-US" sz="1800" dirty="0">
                <a:effectLst/>
                <a:latin typeface="Arial" panose="020B0604020202020204" pitchFamily="34" charset="0"/>
                <a:ea typeface="Arial" panose="020B0604020202020204" pitchFamily="34" charset="0"/>
              </a:rPr>
              <a:t>, SEPERTI:</a:t>
            </a:r>
            <a:endParaRPr lang="en-US" sz="1800" dirty="0">
              <a:effectLst/>
              <a:latin typeface="Arial" panose="020B0604020202020204" pitchFamily="34" charset="0"/>
              <a:ea typeface="Arial"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defRPr/>
            </a:pPr>
            <a:r>
              <a:rPr lang="id-ID" sz="1800" dirty="0">
                <a:effectLst/>
                <a:latin typeface="Arial" panose="020B0604020202020204" pitchFamily="34" charset="0"/>
                <a:ea typeface="Arial" panose="020B0604020202020204" pitchFamily="34" charset="0"/>
              </a:rPr>
              <a:t>A.</a:t>
            </a:r>
            <a:r>
              <a:rPr lang="en-US" sz="1800" dirty="0">
                <a:effectLst/>
                <a:latin typeface="Arial" panose="020B0604020202020204" pitchFamily="34" charset="0"/>
                <a:ea typeface="Arial" panose="020B0604020202020204" pitchFamily="34" charset="0"/>
              </a:rPr>
              <a:t> </a:t>
            </a:r>
            <a:r>
              <a:rPr lang="id-ID" sz="1800" dirty="0">
                <a:effectLst/>
                <a:latin typeface="Arial" panose="020B0604020202020204" pitchFamily="34" charset="0"/>
                <a:ea typeface="Arial" panose="020B0604020202020204" pitchFamily="34" charset="0"/>
              </a:rPr>
              <a:t>KOMPUTER/LAPTOP DAN PRINTER</a:t>
            </a:r>
            <a:endParaRPr lang="id-ID" sz="1800" dirty="0">
              <a:effectLst/>
              <a:latin typeface="Arial" panose="020B0604020202020204" pitchFamily="34" charset="0"/>
              <a:ea typeface="Arial"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defRPr/>
            </a:pPr>
            <a:r>
              <a:rPr lang="id-ID" sz="1800" dirty="0">
                <a:effectLst/>
                <a:latin typeface="Arial" panose="020B0604020202020204" pitchFamily="34" charset="0"/>
                <a:ea typeface="Arial" panose="020B0604020202020204" pitchFamily="34" charset="0"/>
              </a:rPr>
              <a:t>B.</a:t>
            </a:r>
            <a:r>
              <a:rPr lang="en-US" sz="1800" dirty="0">
                <a:effectLst/>
                <a:latin typeface="Arial" panose="020B0604020202020204" pitchFamily="34" charset="0"/>
                <a:ea typeface="Arial" panose="020B0604020202020204" pitchFamily="34" charset="0"/>
              </a:rPr>
              <a:t> </a:t>
            </a:r>
            <a:r>
              <a:rPr lang="id-ID" sz="1800" dirty="0">
                <a:effectLst/>
                <a:latin typeface="Arial" panose="020B0604020202020204" pitchFamily="34" charset="0"/>
                <a:ea typeface="Arial" panose="020B0604020202020204" pitchFamily="34" charset="0"/>
              </a:rPr>
              <a:t>PROYEKTOR</a:t>
            </a:r>
            <a:endParaRPr lang="id-ID" sz="1800" dirty="0">
              <a:effectLst/>
              <a:latin typeface="Arial" panose="020B0604020202020204" pitchFamily="34" charset="0"/>
              <a:ea typeface="Arial"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defRPr/>
            </a:pPr>
            <a:r>
              <a:rPr lang="id-ID" sz="1800" dirty="0">
                <a:effectLst/>
                <a:latin typeface="Arial" panose="020B0604020202020204" pitchFamily="34" charset="0"/>
                <a:ea typeface="Arial" panose="020B0604020202020204" pitchFamily="34" charset="0"/>
              </a:rPr>
              <a:t>C.</a:t>
            </a:r>
            <a:r>
              <a:rPr lang="en-US" sz="1800" dirty="0">
                <a:effectLst/>
                <a:latin typeface="Arial" panose="020B0604020202020204" pitchFamily="34" charset="0"/>
                <a:ea typeface="Arial" panose="020B0604020202020204" pitchFamily="34" charset="0"/>
              </a:rPr>
              <a:t> </a:t>
            </a:r>
            <a:r>
              <a:rPr lang="id-ID" sz="1800" dirty="0">
                <a:effectLst/>
                <a:latin typeface="Arial" panose="020B0604020202020204" pitchFamily="34" charset="0"/>
                <a:ea typeface="Arial" panose="020B0604020202020204" pitchFamily="34" charset="0"/>
              </a:rPr>
              <a:t>ALAT TULIS KANTOR</a:t>
            </a:r>
            <a:endParaRPr lang="id-ID" sz="1800" dirty="0">
              <a:effectLst/>
              <a:latin typeface="Arial" panose="020B0604020202020204" pitchFamily="34" charset="0"/>
              <a:ea typeface="Arial"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defRPr/>
            </a:pPr>
            <a:r>
              <a:rPr lang="id-ID" sz="1800" dirty="0">
                <a:effectLst/>
                <a:latin typeface="Arial" panose="020B0604020202020204" pitchFamily="34" charset="0"/>
                <a:ea typeface="Arial" panose="020B0604020202020204" pitchFamily="34" charset="0"/>
              </a:rPr>
              <a:t>D.</a:t>
            </a:r>
            <a:r>
              <a:rPr lang="en-US" sz="1800" dirty="0">
                <a:effectLst/>
                <a:latin typeface="Arial" panose="020B0604020202020204" pitchFamily="34" charset="0"/>
                <a:ea typeface="Arial" panose="020B0604020202020204" pitchFamily="34" charset="0"/>
              </a:rPr>
              <a:t> </a:t>
            </a:r>
            <a:r>
              <a:rPr lang="id-ID" sz="1800" dirty="0">
                <a:effectLst/>
                <a:latin typeface="Arial" panose="020B0604020202020204" pitchFamily="34" charset="0"/>
                <a:ea typeface="Arial" panose="020B0604020202020204" pitchFamily="34" charset="0"/>
              </a:rPr>
              <a:t>PERALATAN DAN PERLENGKAPAN KANTOR</a:t>
            </a:r>
            <a:endParaRPr lang="id-ID" sz="1800" dirty="0">
              <a:effectLst/>
              <a:latin typeface="Arial" panose="020B0604020202020204" pitchFamily="34" charset="0"/>
              <a:ea typeface="Arial"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defRPr/>
            </a:pPr>
            <a:r>
              <a:rPr lang="id-ID" sz="1800" dirty="0">
                <a:effectLst/>
                <a:latin typeface="Arial" panose="020B0604020202020204" pitchFamily="34" charset="0"/>
                <a:ea typeface="Arial" panose="020B0604020202020204" pitchFamily="34" charset="0"/>
              </a:rPr>
              <a:t>E.</a:t>
            </a:r>
            <a:r>
              <a:rPr lang="en-US" sz="1800" dirty="0">
                <a:effectLst/>
                <a:latin typeface="Arial" panose="020B0604020202020204" pitchFamily="34" charset="0"/>
                <a:ea typeface="Arial" panose="020B0604020202020204" pitchFamily="34" charset="0"/>
              </a:rPr>
              <a:t> </a:t>
            </a:r>
            <a:r>
              <a:rPr lang="id-ID" sz="1800" dirty="0">
                <a:effectLst/>
                <a:latin typeface="Arial" panose="020B0604020202020204" pitchFamily="34" charset="0"/>
                <a:ea typeface="Arial" panose="020B0604020202020204" pitchFamily="34" charset="0"/>
              </a:rPr>
              <a:t>RUANG RAPAT DAN RUANG KERJA </a:t>
            </a:r>
            <a:endParaRPr kumimoji="0" lang="en-ID" sz="2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 name="TextBox 3"/>
          <p:cNvSpPr txBox="1"/>
          <p:nvPr/>
        </p:nvSpPr>
        <p:spPr>
          <a:xfrm>
            <a:off x="1600200" y="2019300"/>
            <a:ext cx="5105400" cy="369332"/>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sz="2400" b="1" dirty="0">
                <a:solidFill>
                  <a:srgbClr val="ECE969"/>
                </a:solidFill>
                <a:latin typeface="Century Gothic" panose="020B0502020202020204"/>
              </a:rPr>
              <a:t>TIM EFEKTIF</a:t>
            </a:r>
            <a:endParaRPr kumimoji="0" lang="en-US" sz="2400" b="1" i="0" u="none" strike="noStrike" kern="1200" cap="none" spc="0" normalizeH="0" baseline="0" noProof="0" dirty="0">
              <a:ln>
                <a:noFill/>
              </a:ln>
              <a:solidFill>
                <a:srgbClr val="ECE969"/>
              </a:solidFill>
              <a:effectLst/>
              <a:uLnTx/>
              <a:uFillTx/>
              <a:latin typeface="Century Gothic" panose="020B0502020202020204"/>
              <a:ea typeface="+mn-ea"/>
              <a:cs typeface="+mn-cs"/>
            </a:endParaRPr>
          </a:p>
        </p:txBody>
      </p:sp>
      <p:sp>
        <p:nvSpPr>
          <p:cNvPr id="5" name="TextBox 3"/>
          <p:cNvSpPr txBox="1"/>
          <p:nvPr/>
        </p:nvSpPr>
        <p:spPr>
          <a:xfrm>
            <a:off x="11658600" y="6057900"/>
            <a:ext cx="5105400" cy="369332"/>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srgbClr val="ECE969"/>
                </a:solidFill>
                <a:effectLst/>
                <a:uLnTx/>
                <a:uFillTx/>
                <a:latin typeface="Century Gothic" panose="020B0502020202020204"/>
                <a:ea typeface="+mn-ea"/>
                <a:cs typeface="+mn-cs"/>
              </a:rPr>
              <a:t>SARANA DAN PRASARANA</a:t>
            </a:r>
            <a:endParaRPr kumimoji="0" lang="en-US" sz="2400" b="1" i="0" u="none" strike="noStrike" kern="1200" cap="none" spc="0" normalizeH="0" baseline="0" noProof="0" dirty="0">
              <a:ln>
                <a:noFill/>
              </a:ln>
              <a:solidFill>
                <a:srgbClr val="ECE969"/>
              </a:solidFill>
              <a:effectLst/>
              <a:uLnTx/>
              <a:uFillTx/>
              <a:latin typeface="Century Gothic" panose="020B0502020202020204"/>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152400" y="1028700"/>
            <a:ext cx="16802100" cy="145297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d-ID" sz="4000" dirty="0">
                <a:latin typeface="Aileron" panose="00000500000000000000" pitchFamily="50" charset="0"/>
                <a:ea typeface="Calibri" panose="020F0502020204030204" pitchFamily="34" charset="0"/>
                <a:cs typeface="Times New Roman" panose="02020603050405020304" pitchFamily="18" charset="0"/>
              </a:rPr>
              <a:t>Implementasi Pengelolaan Risiko dan Pemanfaatan Peluang</a:t>
            </a:r>
            <a:endParaRPr lang="en-US" sz="9600" dirty="0">
              <a:latin typeface="Aileron" panose="00000500000000000000" pitchFamily="50" charset="0"/>
            </a:endParaRPr>
          </a:p>
        </p:txBody>
      </p:sp>
      <p:sp>
        <p:nvSpPr>
          <p:cNvPr id="15" name="Title 1"/>
          <p:cNvSpPr txBox="1"/>
          <p:nvPr/>
        </p:nvSpPr>
        <p:spPr>
          <a:xfrm>
            <a:off x="-685800" y="-123331"/>
            <a:ext cx="15773400" cy="14529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5400" kern="1200">
                <a:solidFill>
                  <a:schemeClr val="tx1"/>
                </a:solidFill>
                <a:latin typeface="Merriweather" panose="00000500000000000000" pitchFamily="2" charset="0"/>
                <a:ea typeface="+mj-ea"/>
                <a:cs typeface="+mj-cs"/>
              </a:defRPr>
            </a:lvl1pPr>
          </a:lstStyle>
          <a:p>
            <a:r>
              <a:rPr lang="en-US" sz="7200" b="1" dirty="0">
                <a:ln w="6600">
                  <a:solidFill>
                    <a:schemeClr val="accent2"/>
                  </a:solidFill>
                  <a:prstDash val="solid"/>
                </a:ln>
                <a:solidFill>
                  <a:srgbClr val="FFFFFF"/>
                </a:solidFill>
                <a:effectLst>
                  <a:outerShdw dist="38100" dir="2700000" algn="tl" rotWithShape="0">
                    <a:schemeClr val="accent2"/>
                  </a:outerShdw>
                </a:effectLst>
                <a:latin typeface="Segoe UI Black" panose="020B0A02040204020203" pitchFamily="34" charset="0"/>
                <a:ea typeface="Segoe UI Black" panose="020B0A02040204020203" pitchFamily="34" charset="0"/>
                <a:cs typeface="Times New Roman" panose="02020603050405020304" pitchFamily="18" charset="0"/>
              </a:rPr>
              <a:t>2. KEPEMIMPINAN STRATEGIS</a:t>
            </a:r>
            <a:endParaRPr lang="en-US" sz="7200" b="1" dirty="0">
              <a:ln w="6600">
                <a:solidFill>
                  <a:schemeClr val="accent2"/>
                </a:solidFill>
                <a:prstDash val="solid"/>
              </a:ln>
              <a:solidFill>
                <a:srgbClr val="FFFFFF"/>
              </a:solidFill>
              <a:effectLst>
                <a:outerShdw dist="38100" dir="2700000" algn="tl" rotWithShape="0">
                  <a:schemeClr val="accent2"/>
                </a:outerShdw>
              </a:effectLst>
              <a:latin typeface="Segoe UI Black" panose="020B0A02040204020203" pitchFamily="34" charset="0"/>
              <a:ea typeface="Segoe UI Black" panose="020B0A02040204020203" pitchFamily="34" charset="0"/>
            </a:endParaRPr>
          </a:p>
        </p:txBody>
      </p:sp>
      <p:sp>
        <p:nvSpPr>
          <p:cNvPr id="28" name="TextBox 3"/>
          <p:cNvSpPr txBox="1"/>
          <p:nvPr/>
        </p:nvSpPr>
        <p:spPr>
          <a:xfrm>
            <a:off x="1447800" y="2095500"/>
            <a:ext cx="5105400" cy="738664"/>
          </a:xfrm>
          <a:prstGeom prst="rect">
            <a:avLst/>
          </a:prstGeom>
        </p:spPr>
        <p:txBody>
          <a:bodyPr wrap="square" lIns="0" tIns="0" rIns="0" bIns="0" rtlCol="0" anchor="t">
            <a:spAutoFit/>
          </a:bodyPr>
          <a:lstStyle/>
          <a:p>
            <a:r>
              <a:rPr lang="en-US" sz="2400" b="1" dirty="0">
                <a:solidFill>
                  <a:srgbClr val="ECE969"/>
                </a:solidFill>
              </a:rPr>
              <a:t>SECARA UMUM, TERDAPAT 3 KENDALA YANG DITEMUI, YAITU:</a:t>
            </a:r>
            <a:endParaRPr lang="en-US" sz="2400" b="1" dirty="0">
              <a:solidFill>
                <a:srgbClr val="ECE969"/>
              </a:solidFill>
            </a:endParaRPr>
          </a:p>
        </p:txBody>
      </p:sp>
      <p:sp>
        <p:nvSpPr>
          <p:cNvPr id="29" name="Rectangle: Rounded Corners 28"/>
          <p:cNvSpPr/>
          <p:nvPr/>
        </p:nvSpPr>
        <p:spPr>
          <a:xfrm>
            <a:off x="1447800" y="2933700"/>
            <a:ext cx="5105400" cy="2057400"/>
          </a:xfrm>
          <a:prstGeom prst="roundRect">
            <a:avLst/>
          </a:prstGeom>
          <a:ln>
            <a:solidFill>
              <a:srgbClr val="B6C12D"/>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dirty="0">
                <a:effectLst/>
                <a:latin typeface="Arial" panose="020B0604020202020204" pitchFamily="34" charset="0"/>
                <a:ea typeface="Calibri" panose="020F0502020204030204" pitchFamily="34" charset="0"/>
              </a:rPr>
              <a:t>RENDAHNYA TINGKAT KEHADIRAN STAKEHOLDER PADA KEGIATAN</a:t>
            </a:r>
            <a:r>
              <a:rPr lang="en-US" sz="2400" dirty="0">
                <a:latin typeface="Arial" panose="020B0604020202020204" pitchFamily="34" charset="0"/>
                <a:ea typeface="Calibri" panose="020F0502020204030204" pitchFamily="34" charset="0"/>
              </a:rPr>
              <a:t>-KEGIATAN YANG DILAKSANAKAN</a:t>
            </a:r>
            <a:endParaRPr lang="en-ID" sz="2400" dirty="0"/>
          </a:p>
        </p:txBody>
      </p:sp>
      <p:sp>
        <p:nvSpPr>
          <p:cNvPr id="30" name="Rectangle: Rounded Corners 29"/>
          <p:cNvSpPr/>
          <p:nvPr/>
        </p:nvSpPr>
        <p:spPr>
          <a:xfrm>
            <a:off x="1447800" y="5372100"/>
            <a:ext cx="5105400" cy="2057400"/>
          </a:xfrm>
          <a:prstGeom prst="roundRect">
            <a:avLst/>
          </a:prstGeom>
          <a:ln>
            <a:solidFill>
              <a:srgbClr val="B6C12D"/>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dirty="0">
                <a:effectLst/>
                <a:latin typeface="Arial" panose="020B0604020202020204" pitchFamily="34" charset="0"/>
                <a:ea typeface="Calibri" panose="020F0502020204030204" pitchFamily="34" charset="0"/>
              </a:rPr>
              <a:t>PELAKSANAAN KEGIATAN YANG TERHAMBAT/TIDAK BERJALAN TEPAT WAKTU</a:t>
            </a:r>
            <a:endParaRPr lang="en-ID" sz="2400" dirty="0"/>
          </a:p>
        </p:txBody>
      </p:sp>
      <p:sp>
        <p:nvSpPr>
          <p:cNvPr id="31" name="Rectangle: Rounded Corners 30"/>
          <p:cNvSpPr/>
          <p:nvPr/>
        </p:nvSpPr>
        <p:spPr>
          <a:xfrm>
            <a:off x="1447800" y="7810500"/>
            <a:ext cx="5105400" cy="2057400"/>
          </a:xfrm>
          <a:prstGeom prst="roundRect">
            <a:avLst/>
          </a:prstGeom>
          <a:ln>
            <a:solidFill>
              <a:srgbClr val="B6C12D"/>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dirty="0">
                <a:effectLst/>
                <a:latin typeface="Arial" panose="020B0604020202020204" pitchFamily="34" charset="0"/>
                <a:ea typeface="Calibri" panose="020F0502020204030204" pitchFamily="34" charset="0"/>
              </a:rPr>
              <a:t>ANGGARAN DAN DATA YANG DIPERLUKAN BELUM MEMADAI</a:t>
            </a:r>
            <a:endParaRPr lang="en-ID" sz="2400" dirty="0"/>
          </a:p>
        </p:txBody>
      </p:sp>
      <p:sp>
        <p:nvSpPr>
          <p:cNvPr id="32" name="Rectangle: Rounded Corners 31"/>
          <p:cNvSpPr/>
          <p:nvPr/>
        </p:nvSpPr>
        <p:spPr>
          <a:xfrm>
            <a:off x="7055576" y="3449040"/>
            <a:ext cx="3307624" cy="1542059"/>
          </a:xfrm>
          <a:prstGeom prst="roundRect">
            <a:avLst>
              <a:gd name="adj" fmla="val 29189"/>
            </a:avLst>
          </a:prstGeom>
          <a:ln>
            <a:solidFill>
              <a:srgbClr val="B6C12D"/>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P</a:t>
            </a:r>
            <a:r>
              <a:rPr lang="en-ID" dirty="0"/>
              <a:t>ELAKSANAAN KEGIATAN PROYEK PERUBAHAN TIDAK OPTIMAL</a:t>
            </a:r>
            <a:endParaRPr lang="en-ID" dirty="0"/>
          </a:p>
        </p:txBody>
      </p:sp>
      <p:sp>
        <p:nvSpPr>
          <p:cNvPr id="4" name="TextBox 3"/>
          <p:cNvSpPr txBox="1"/>
          <p:nvPr/>
        </p:nvSpPr>
        <p:spPr>
          <a:xfrm>
            <a:off x="8046176" y="2952427"/>
            <a:ext cx="1326424" cy="461665"/>
          </a:xfrm>
          <a:prstGeom prst="rect">
            <a:avLst/>
          </a:prstGeom>
          <a:noFill/>
        </p:spPr>
        <p:txBody>
          <a:bodyPr wrap="square">
            <a:spAutoFit/>
          </a:bodyPr>
          <a:lstStyle/>
          <a:p>
            <a:pPr algn="ctr"/>
            <a:r>
              <a:rPr lang="en-ID" sz="2400" b="1" dirty="0">
                <a:solidFill>
                  <a:srgbClr val="ECE969"/>
                </a:solidFill>
              </a:rPr>
              <a:t>RISIKO:</a:t>
            </a:r>
            <a:endParaRPr lang="en-ID" sz="2400" b="1" dirty="0">
              <a:solidFill>
                <a:srgbClr val="ECE969"/>
              </a:solidFill>
            </a:endParaRPr>
          </a:p>
        </p:txBody>
      </p:sp>
      <p:sp>
        <p:nvSpPr>
          <p:cNvPr id="7" name="Rectangle: Rounded Corners 6"/>
          <p:cNvSpPr/>
          <p:nvPr/>
        </p:nvSpPr>
        <p:spPr>
          <a:xfrm>
            <a:off x="10972800" y="3447164"/>
            <a:ext cx="4114800" cy="1542059"/>
          </a:xfrm>
          <a:prstGeom prst="roundRect">
            <a:avLst>
              <a:gd name="adj" fmla="val 29189"/>
            </a:avLst>
          </a:prstGeom>
          <a:ln>
            <a:solidFill>
              <a:srgbClr val="B6C12D"/>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ID" dirty="0"/>
              <a:t>MELAKUKAN KOMUNIKASI INTENSIF UNTUK MEMPERJELAS MAKSUD DAN TUJUAN DILAKSANAKANANNYA KEGIATAN</a:t>
            </a:r>
            <a:endParaRPr lang="en-ID" dirty="0"/>
          </a:p>
        </p:txBody>
      </p:sp>
      <p:sp>
        <p:nvSpPr>
          <p:cNvPr id="8" name="TextBox 7"/>
          <p:cNvSpPr txBox="1"/>
          <p:nvPr/>
        </p:nvSpPr>
        <p:spPr>
          <a:xfrm>
            <a:off x="11757388" y="2958023"/>
            <a:ext cx="2545624" cy="461665"/>
          </a:xfrm>
          <a:prstGeom prst="rect">
            <a:avLst/>
          </a:prstGeom>
          <a:noFill/>
        </p:spPr>
        <p:txBody>
          <a:bodyPr wrap="square">
            <a:spAutoFit/>
          </a:bodyPr>
          <a:lstStyle/>
          <a:p>
            <a:pPr algn="ctr"/>
            <a:r>
              <a:rPr lang="en-ID" sz="2400" b="1" dirty="0">
                <a:solidFill>
                  <a:srgbClr val="ECE969"/>
                </a:solidFill>
              </a:rPr>
              <a:t>PENYELESAIAN:</a:t>
            </a:r>
            <a:endParaRPr lang="en-ID" sz="2400" b="1" dirty="0">
              <a:solidFill>
                <a:srgbClr val="ECE969"/>
              </a:solidFill>
            </a:endParaRPr>
          </a:p>
        </p:txBody>
      </p:sp>
      <p:sp>
        <p:nvSpPr>
          <p:cNvPr id="9" name="Rectangle: Rounded Corners 8"/>
          <p:cNvSpPr/>
          <p:nvPr/>
        </p:nvSpPr>
        <p:spPr>
          <a:xfrm>
            <a:off x="7055576" y="5887441"/>
            <a:ext cx="3307624" cy="1542059"/>
          </a:xfrm>
          <a:prstGeom prst="roundRect">
            <a:avLst>
              <a:gd name="adj" fmla="val 29189"/>
            </a:avLst>
          </a:prstGeom>
          <a:ln>
            <a:solidFill>
              <a:srgbClr val="B6C12D"/>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ID" dirty="0"/>
              <a:t>MUNDURNYA JADWAL PELAKSANAAN KEGIATAN PROYEK PERUBAHAN</a:t>
            </a:r>
            <a:endParaRPr lang="en-ID" dirty="0"/>
          </a:p>
        </p:txBody>
      </p:sp>
      <p:sp>
        <p:nvSpPr>
          <p:cNvPr id="10" name="TextBox 9"/>
          <p:cNvSpPr txBox="1"/>
          <p:nvPr/>
        </p:nvSpPr>
        <p:spPr>
          <a:xfrm>
            <a:off x="8046176" y="5390828"/>
            <a:ext cx="1326424" cy="461665"/>
          </a:xfrm>
          <a:prstGeom prst="rect">
            <a:avLst/>
          </a:prstGeom>
          <a:noFill/>
        </p:spPr>
        <p:txBody>
          <a:bodyPr wrap="square">
            <a:spAutoFit/>
          </a:bodyPr>
          <a:lstStyle/>
          <a:p>
            <a:pPr algn="ctr"/>
            <a:r>
              <a:rPr lang="en-ID" sz="2400" b="1" dirty="0">
                <a:solidFill>
                  <a:srgbClr val="ECE969"/>
                </a:solidFill>
              </a:rPr>
              <a:t>RISIKO</a:t>
            </a:r>
            <a:r>
              <a:rPr lang="en-ID" sz="2400" b="1" dirty="0"/>
              <a:t>:</a:t>
            </a:r>
            <a:endParaRPr lang="en-ID" sz="2400" b="1" dirty="0"/>
          </a:p>
        </p:txBody>
      </p:sp>
      <p:sp>
        <p:nvSpPr>
          <p:cNvPr id="11" name="Rectangle: Rounded Corners 10"/>
          <p:cNvSpPr/>
          <p:nvPr/>
        </p:nvSpPr>
        <p:spPr>
          <a:xfrm>
            <a:off x="10972800" y="5885565"/>
            <a:ext cx="4114800" cy="1542059"/>
          </a:xfrm>
          <a:prstGeom prst="roundRect">
            <a:avLst>
              <a:gd name="adj" fmla="val 29189"/>
            </a:avLst>
          </a:prstGeom>
          <a:ln>
            <a:solidFill>
              <a:srgbClr val="B6C12D"/>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ID" dirty="0"/>
              <a:t>MELAKUKAN PENJADWALAN ULANG DAN MENGAWASI PELAKSANAAN KEGIATAN PROYEK PERUBAHAN SECARA INTENSIF</a:t>
            </a:r>
            <a:endParaRPr lang="en-ID" dirty="0"/>
          </a:p>
        </p:txBody>
      </p:sp>
      <p:sp>
        <p:nvSpPr>
          <p:cNvPr id="12" name="TextBox 11"/>
          <p:cNvSpPr txBox="1"/>
          <p:nvPr/>
        </p:nvSpPr>
        <p:spPr>
          <a:xfrm>
            <a:off x="11757388" y="5396424"/>
            <a:ext cx="2545624" cy="461665"/>
          </a:xfrm>
          <a:prstGeom prst="rect">
            <a:avLst/>
          </a:prstGeom>
          <a:noFill/>
        </p:spPr>
        <p:txBody>
          <a:bodyPr wrap="square">
            <a:spAutoFit/>
          </a:bodyPr>
          <a:lstStyle/>
          <a:p>
            <a:pPr algn="ctr"/>
            <a:r>
              <a:rPr lang="en-ID" sz="2400" b="1" dirty="0">
                <a:solidFill>
                  <a:srgbClr val="ECE969"/>
                </a:solidFill>
              </a:rPr>
              <a:t>PENYELESAIAN:</a:t>
            </a:r>
            <a:endParaRPr lang="en-ID" sz="2400" b="1" dirty="0">
              <a:solidFill>
                <a:srgbClr val="ECE969"/>
              </a:solidFill>
            </a:endParaRPr>
          </a:p>
        </p:txBody>
      </p:sp>
      <p:sp>
        <p:nvSpPr>
          <p:cNvPr id="13" name="Rectangle: Rounded Corners 12"/>
          <p:cNvSpPr/>
          <p:nvPr/>
        </p:nvSpPr>
        <p:spPr>
          <a:xfrm>
            <a:off x="7055576" y="8323966"/>
            <a:ext cx="3307624" cy="1542059"/>
          </a:xfrm>
          <a:prstGeom prst="roundRect">
            <a:avLst>
              <a:gd name="adj" fmla="val 29189"/>
            </a:avLst>
          </a:prstGeom>
          <a:ln>
            <a:solidFill>
              <a:srgbClr val="B6C12D"/>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id-ID" sz="1800" dirty="0">
                <a:solidFill>
                  <a:schemeClr val="tx1"/>
                </a:solidFill>
                <a:effectLst/>
                <a:latin typeface="+mj-lt"/>
                <a:ea typeface="Calibri" panose="020F0502020204030204" pitchFamily="34" charset="0"/>
              </a:rPr>
              <a:t>TIDAK TERLAKSANANYA PEMBUATAN APLIKASI SIJEMPOL</a:t>
            </a:r>
            <a:endParaRPr lang="en-ID" dirty="0">
              <a:solidFill>
                <a:schemeClr val="tx1"/>
              </a:solidFill>
              <a:latin typeface="+mj-lt"/>
            </a:endParaRPr>
          </a:p>
        </p:txBody>
      </p:sp>
      <p:sp>
        <p:nvSpPr>
          <p:cNvPr id="14" name="TextBox 13"/>
          <p:cNvSpPr txBox="1"/>
          <p:nvPr/>
        </p:nvSpPr>
        <p:spPr>
          <a:xfrm>
            <a:off x="8046176" y="7827353"/>
            <a:ext cx="1326424" cy="461665"/>
          </a:xfrm>
          <a:prstGeom prst="rect">
            <a:avLst/>
          </a:prstGeom>
          <a:noFill/>
        </p:spPr>
        <p:txBody>
          <a:bodyPr wrap="square">
            <a:spAutoFit/>
          </a:bodyPr>
          <a:lstStyle/>
          <a:p>
            <a:pPr algn="ctr"/>
            <a:r>
              <a:rPr lang="en-ID" sz="2400" b="1" dirty="0">
                <a:solidFill>
                  <a:srgbClr val="ECE969"/>
                </a:solidFill>
              </a:rPr>
              <a:t>RISIKO:</a:t>
            </a:r>
            <a:endParaRPr lang="en-ID" sz="2400" b="1" dirty="0">
              <a:solidFill>
                <a:srgbClr val="ECE969"/>
              </a:solidFill>
            </a:endParaRPr>
          </a:p>
        </p:txBody>
      </p:sp>
      <p:sp>
        <p:nvSpPr>
          <p:cNvPr id="16" name="Rectangle: Rounded Corners 15"/>
          <p:cNvSpPr/>
          <p:nvPr/>
        </p:nvSpPr>
        <p:spPr>
          <a:xfrm>
            <a:off x="10972800" y="8322090"/>
            <a:ext cx="4114800" cy="1542059"/>
          </a:xfrm>
          <a:prstGeom prst="roundRect">
            <a:avLst>
              <a:gd name="adj" fmla="val 29189"/>
            </a:avLst>
          </a:prstGeom>
          <a:ln>
            <a:solidFill>
              <a:srgbClr val="B6C12D"/>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ID" dirty="0"/>
              <a:t>MELAKUKAN KOORDINASI DENGAN PIMPINAN DAN PENGELOLA KEUANGAN DAERAH DAN PEMBUAT APLIKASI</a:t>
            </a:r>
            <a:endParaRPr lang="en-ID" dirty="0"/>
          </a:p>
        </p:txBody>
      </p:sp>
      <p:sp>
        <p:nvSpPr>
          <p:cNvPr id="17" name="TextBox 16"/>
          <p:cNvSpPr txBox="1"/>
          <p:nvPr/>
        </p:nvSpPr>
        <p:spPr>
          <a:xfrm>
            <a:off x="11757388" y="7832949"/>
            <a:ext cx="2545624" cy="461665"/>
          </a:xfrm>
          <a:prstGeom prst="rect">
            <a:avLst/>
          </a:prstGeom>
          <a:noFill/>
        </p:spPr>
        <p:txBody>
          <a:bodyPr wrap="square">
            <a:spAutoFit/>
          </a:bodyPr>
          <a:lstStyle/>
          <a:p>
            <a:pPr algn="ctr"/>
            <a:r>
              <a:rPr lang="en-ID" sz="2400" b="1" dirty="0">
                <a:solidFill>
                  <a:srgbClr val="ECE969"/>
                </a:solidFill>
              </a:rPr>
              <a:t>PENYELESAIAN:</a:t>
            </a:r>
            <a:endParaRPr lang="en-ID" sz="2400" b="1" dirty="0">
              <a:solidFill>
                <a:srgbClr val="ECE969"/>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58"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9222" b="-9222"/>
            </a:stretch>
          </a:blipFill>
        </p:spPr>
        <p:txBody>
          <a:bodyPr/>
          <a:lstStyle/>
          <a:p>
            <a:r>
              <a:rPr lang="en-GB" dirty="0">
                <a:solidFill>
                  <a:schemeClr val="bg1"/>
                </a:solidFill>
              </a:rPr>
              <a:t>+</a:t>
            </a:r>
            <a:endParaRPr lang="en-ID" dirty="0">
              <a:solidFill>
                <a:schemeClr val="bg1"/>
              </a:solidFill>
            </a:endParaRPr>
          </a:p>
        </p:txBody>
      </p:sp>
      <p:sp>
        <p:nvSpPr>
          <p:cNvPr id="3" name="TextBox 3"/>
          <p:cNvSpPr txBox="1"/>
          <p:nvPr/>
        </p:nvSpPr>
        <p:spPr>
          <a:xfrm>
            <a:off x="228600" y="-597386"/>
            <a:ext cx="17449800" cy="1626086"/>
          </a:xfrm>
          <a:prstGeom prst="rect">
            <a:avLst/>
          </a:prstGeom>
        </p:spPr>
        <p:txBody>
          <a:bodyPr wrap="square" lIns="0" tIns="0" rIns="0" bIns="0" rtlCol="0" anchor="t">
            <a:spAutoFit/>
          </a:bodyPr>
          <a:lstStyle/>
          <a:p>
            <a:pPr>
              <a:lnSpc>
                <a:spcPts val="14775"/>
              </a:lnSpc>
            </a:pPr>
            <a:r>
              <a:rPr lang="en-US" sz="6000" b="1" dirty="0">
                <a:solidFill>
                  <a:schemeClr val="bg1"/>
                </a:solidFill>
              </a:rPr>
              <a:t>3. IMPLEMENTASI STRATEGI MARKETING</a:t>
            </a:r>
            <a:endParaRPr lang="en-US" sz="6000" b="1" spc="1049" dirty="0">
              <a:solidFill>
                <a:schemeClr val="bg1"/>
              </a:solidFill>
              <a:latin typeface="Codec Pro ExtraBold" panose="00000700000000000000"/>
            </a:endParaRPr>
          </a:p>
        </p:txBody>
      </p:sp>
      <p:sp>
        <p:nvSpPr>
          <p:cNvPr id="9" name="Rectangle: Rounded Corners 8"/>
          <p:cNvSpPr/>
          <p:nvPr/>
        </p:nvSpPr>
        <p:spPr>
          <a:xfrm>
            <a:off x="648318" y="4047876"/>
            <a:ext cx="3648533" cy="1294899"/>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bg1"/>
                </a:solidFill>
                <a:latin typeface="Arial" panose="020B0604020202020204" pitchFamily="34" charset="0"/>
                <a:cs typeface="Arial" panose="020B0604020202020204" pitchFamily="34" charset="0"/>
              </a:rPr>
              <a:t>LATENTS:</a:t>
            </a:r>
            <a:endParaRPr lang="en-GB" sz="1600" dirty="0">
              <a:solidFill>
                <a:schemeClr val="bg1"/>
              </a:solidFill>
              <a:latin typeface="Arial" panose="020B0604020202020204" pitchFamily="34" charset="0"/>
              <a:cs typeface="Arial" panose="020B0604020202020204" pitchFamily="34" charset="0"/>
            </a:endParaRPr>
          </a:p>
          <a:p>
            <a:r>
              <a:rPr lang="id-ID" sz="1600" dirty="0">
                <a:solidFill>
                  <a:schemeClr val="bg1"/>
                </a:solidFill>
                <a:latin typeface="Arial" panose="020B0604020202020204" pitchFamily="34" charset="0"/>
                <a:cs typeface="Arial" panose="020B0604020202020204" pitchFamily="34" charset="0"/>
              </a:rPr>
              <a:t> </a:t>
            </a:r>
            <a:endParaRPr lang="id-ID" sz="1600" dirty="0">
              <a:solidFill>
                <a:schemeClr val="bg1"/>
              </a:solidFill>
              <a:latin typeface="Arial" panose="020B0604020202020204" pitchFamily="34" charset="0"/>
              <a:cs typeface="Arial" panose="020B0604020202020204" pitchFamily="34" charset="0"/>
            </a:endParaRPr>
          </a:p>
          <a:p>
            <a:pPr marL="514350" lvl="0" indent="-514350">
              <a:buFont typeface="+mj-lt"/>
              <a:buAutoNum type="arabicPeriod"/>
            </a:pPr>
            <a:r>
              <a:rPr lang="id-ID" sz="1600" dirty="0">
                <a:solidFill>
                  <a:schemeClr val="bg1"/>
                </a:solidFill>
                <a:latin typeface="Arial" panose="020B0604020202020204" pitchFamily="34" charset="0"/>
                <a:cs typeface="Arial" panose="020B0604020202020204" pitchFamily="34" charset="0"/>
              </a:rPr>
              <a:t>Kepala Inspektorat Kab. Lahat</a:t>
            </a:r>
            <a:endParaRPr lang="id-ID" sz="1600" dirty="0">
              <a:solidFill>
                <a:schemeClr val="bg1"/>
              </a:solidFill>
              <a:latin typeface="Arial" panose="020B0604020202020204" pitchFamily="34" charset="0"/>
              <a:cs typeface="Arial" panose="020B0604020202020204" pitchFamily="34" charset="0"/>
            </a:endParaRPr>
          </a:p>
          <a:p>
            <a:pPr marL="514350" lvl="0" indent="-514350">
              <a:buFont typeface="+mj-lt"/>
              <a:buAutoNum type="arabicPeriod"/>
            </a:pPr>
            <a:r>
              <a:rPr lang="id-ID" sz="1600" dirty="0">
                <a:solidFill>
                  <a:schemeClr val="bg1"/>
                </a:solidFill>
                <a:latin typeface="Arial" panose="020B0604020202020204" pitchFamily="34" charset="0"/>
                <a:cs typeface="Arial" panose="020B0604020202020204" pitchFamily="34" charset="0"/>
              </a:rPr>
              <a:t>Kepala PEMDES Kab. Lahat</a:t>
            </a:r>
            <a:endParaRPr lang="id-ID" sz="1600" dirty="0">
              <a:solidFill>
                <a:schemeClr val="bg1"/>
              </a:solidFill>
              <a:latin typeface="Arial" panose="020B0604020202020204" pitchFamily="34" charset="0"/>
              <a:cs typeface="Arial" panose="020B0604020202020204" pitchFamily="34" charset="0"/>
            </a:endParaRPr>
          </a:p>
          <a:p>
            <a:pPr marL="514350" lvl="0" indent="-514350">
              <a:buFont typeface="+mj-lt"/>
              <a:buAutoNum type="arabicPeriod"/>
            </a:pPr>
            <a:r>
              <a:rPr lang="id-ID" sz="1600" dirty="0">
                <a:solidFill>
                  <a:schemeClr val="bg1"/>
                </a:solidFill>
                <a:latin typeface="Arial" panose="020B0604020202020204" pitchFamily="34" charset="0"/>
                <a:cs typeface="Arial" panose="020B0604020202020204" pitchFamily="34" charset="0"/>
              </a:rPr>
              <a:t>Media</a:t>
            </a:r>
            <a:endParaRPr lang="en-GB" sz="1600" b="1" dirty="0">
              <a:solidFill>
                <a:schemeClr val="bg1"/>
              </a:solidFill>
              <a:latin typeface="Arial" panose="020B0604020202020204" pitchFamily="34" charset="0"/>
              <a:cs typeface="Arial" panose="020B0604020202020204" pitchFamily="34" charset="0"/>
            </a:endParaRPr>
          </a:p>
        </p:txBody>
      </p:sp>
      <p:sp>
        <p:nvSpPr>
          <p:cNvPr id="10" name="Rectangle: Rounded Corners 9"/>
          <p:cNvSpPr/>
          <p:nvPr/>
        </p:nvSpPr>
        <p:spPr>
          <a:xfrm>
            <a:off x="4590132" y="3785195"/>
            <a:ext cx="4085761" cy="155758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Arial" panose="020B0604020202020204" pitchFamily="34" charset="0"/>
                <a:cs typeface="Arial" panose="020B0604020202020204" pitchFamily="34" charset="0"/>
              </a:rPr>
              <a:t>PROMOTERS:</a:t>
            </a:r>
            <a:endParaRPr lang="en-US" sz="1600" dirty="0">
              <a:solidFill>
                <a:schemeClr val="bg1"/>
              </a:solidFill>
              <a:latin typeface="Arial" panose="020B0604020202020204" pitchFamily="34" charset="0"/>
              <a:cs typeface="Arial" panose="020B0604020202020204" pitchFamily="34" charset="0"/>
            </a:endParaRPr>
          </a:p>
          <a:p>
            <a:r>
              <a:rPr lang="id-ID" sz="1600" dirty="0">
                <a:solidFill>
                  <a:schemeClr val="bg1"/>
                </a:solidFill>
                <a:latin typeface="Arial" panose="020B0604020202020204" pitchFamily="34" charset="0"/>
                <a:cs typeface="Arial" panose="020B0604020202020204" pitchFamily="34" charset="0"/>
              </a:rPr>
              <a:t> </a:t>
            </a:r>
            <a:endParaRPr lang="id-ID" sz="1600" dirty="0">
              <a:solidFill>
                <a:schemeClr val="bg1"/>
              </a:solidFill>
              <a:latin typeface="Arial" panose="020B0604020202020204" pitchFamily="34" charset="0"/>
              <a:cs typeface="Arial" panose="020B0604020202020204" pitchFamily="34" charset="0"/>
            </a:endParaRPr>
          </a:p>
          <a:p>
            <a:pPr marL="457200" lvl="0" indent="-457200">
              <a:buFont typeface="+mj-lt"/>
              <a:buAutoNum type="arabicPeriod"/>
            </a:pPr>
            <a:r>
              <a:rPr lang="id-ID" sz="1600" dirty="0">
                <a:solidFill>
                  <a:schemeClr val="bg1"/>
                </a:solidFill>
                <a:latin typeface="Arial" panose="020B0604020202020204" pitchFamily="34" charset="0"/>
                <a:cs typeface="Arial" panose="020B0604020202020204" pitchFamily="34" charset="0"/>
              </a:rPr>
              <a:t>Pj. Bupati Lahat</a:t>
            </a:r>
            <a:endParaRPr lang="id-ID" sz="1600" dirty="0">
              <a:solidFill>
                <a:schemeClr val="bg1"/>
              </a:solidFill>
              <a:latin typeface="Arial" panose="020B0604020202020204" pitchFamily="34" charset="0"/>
              <a:cs typeface="Arial" panose="020B0604020202020204" pitchFamily="34" charset="0"/>
            </a:endParaRPr>
          </a:p>
          <a:p>
            <a:pPr marL="457200" lvl="0" indent="-457200">
              <a:buFont typeface="+mj-lt"/>
              <a:buAutoNum type="arabicPeriod"/>
            </a:pPr>
            <a:r>
              <a:rPr lang="id-ID" sz="1600" dirty="0">
                <a:solidFill>
                  <a:schemeClr val="bg1"/>
                </a:solidFill>
                <a:latin typeface="Arial" panose="020B0604020202020204" pitchFamily="34" charset="0"/>
                <a:cs typeface="Arial" panose="020B0604020202020204" pitchFamily="34" charset="0"/>
              </a:rPr>
              <a:t>Sekretaris Daerah Kabupaten Lahat </a:t>
            </a:r>
            <a:endParaRPr lang="id-ID" sz="1600" dirty="0">
              <a:solidFill>
                <a:schemeClr val="bg1"/>
              </a:solidFill>
              <a:latin typeface="Arial" panose="020B0604020202020204" pitchFamily="34" charset="0"/>
              <a:cs typeface="Arial" panose="020B0604020202020204" pitchFamily="34" charset="0"/>
            </a:endParaRPr>
          </a:p>
          <a:p>
            <a:pPr marL="457200" lvl="0" indent="-457200">
              <a:buFont typeface="+mj-lt"/>
              <a:buAutoNum type="arabicPeriod"/>
            </a:pPr>
            <a:r>
              <a:rPr lang="id-ID" sz="1600" dirty="0">
                <a:solidFill>
                  <a:schemeClr val="bg1"/>
                </a:solidFill>
                <a:latin typeface="Arial" panose="020B0604020202020204" pitchFamily="34" charset="0"/>
                <a:cs typeface="Arial" panose="020B0604020202020204" pitchFamily="34" charset="0"/>
              </a:rPr>
              <a:t>Kepala DLH Kabupaten Lahat</a:t>
            </a:r>
            <a:endParaRPr lang="id-ID" sz="1600" dirty="0">
              <a:solidFill>
                <a:schemeClr val="bg1"/>
              </a:solidFill>
              <a:latin typeface="Arial" panose="020B0604020202020204" pitchFamily="34" charset="0"/>
              <a:cs typeface="Arial" panose="020B0604020202020204" pitchFamily="34" charset="0"/>
            </a:endParaRPr>
          </a:p>
          <a:p>
            <a:pPr marL="457200" lvl="0" indent="-457200">
              <a:buFont typeface="+mj-lt"/>
              <a:buAutoNum type="arabicPeriod"/>
            </a:pPr>
            <a:r>
              <a:rPr lang="id-ID" sz="1600" dirty="0">
                <a:solidFill>
                  <a:schemeClr val="bg1"/>
                </a:solidFill>
                <a:latin typeface="Arial" panose="020B0604020202020204" pitchFamily="34" charset="0"/>
                <a:cs typeface="Arial" panose="020B0604020202020204" pitchFamily="34" charset="0"/>
              </a:rPr>
              <a:t>Tim Efekti</a:t>
            </a:r>
            <a:r>
              <a:rPr lang="en-US" sz="1600" dirty="0">
                <a:solidFill>
                  <a:schemeClr val="bg1"/>
                </a:solidFill>
                <a:latin typeface="Arial" panose="020B0604020202020204" pitchFamily="34" charset="0"/>
                <a:cs typeface="Arial" panose="020B0604020202020204" pitchFamily="34" charset="0"/>
              </a:rPr>
              <a:t>f</a:t>
            </a:r>
            <a:endParaRPr lang="en-GB" dirty="0">
              <a:solidFill>
                <a:schemeClr val="bg1"/>
              </a:solidFill>
              <a:latin typeface="Arial" panose="020B0604020202020204" pitchFamily="34" charset="0"/>
              <a:cs typeface="Arial" panose="020B0604020202020204" pitchFamily="34" charset="0"/>
            </a:endParaRPr>
          </a:p>
        </p:txBody>
      </p:sp>
      <p:sp>
        <p:nvSpPr>
          <p:cNvPr id="11" name="Rectangle: Rounded Corners 10"/>
          <p:cNvSpPr/>
          <p:nvPr/>
        </p:nvSpPr>
        <p:spPr>
          <a:xfrm>
            <a:off x="1077707" y="5681884"/>
            <a:ext cx="3204929" cy="1299607"/>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APATETHICS :</a:t>
            </a:r>
            <a:endParaRPr lang="en-GB" sz="1600" dirty="0"/>
          </a:p>
          <a:p>
            <a:r>
              <a:rPr lang="id-ID" sz="1600" dirty="0"/>
              <a:t> </a:t>
            </a:r>
            <a:endParaRPr lang="id-ID" sz="1600" dirty="0"/>
          </a:p>
          <a:p>
            <a:pPr marL="457200" lvl="0" indent="-457200">
              <a:buFont typeface="+mj-lt"/>
              <a:buAutoNum type="arabicPeriod"/>
            </a:pPr>
            <a:r>
              <a:rPr lang="id-ID" sz="1600" dirty="0">
                <a:latin typeface="Arial" panose="020B0604020202020204" pitchFamily="34" charset="0"/>
                <a:cs typeface="Arial" panose="020B0604020202020204" pitchFamily="34" charset="0"/>
              </a:rPr>
              <a:t>Camat Kabupaten Lahat</a:t>
            </a:r>
            <a:endParaRPr lang="id-ID" sz="1600" dirty="0">
              <a:latin typeface="Arial" panose="020B0604020202020204" pitchFamily="34" charset="0"/>
              <a:cs typeface="Arial" panose="020B0604020202020204" pitchFamily="34" charset="0"/>
            </a:endParaRPr>
          </a:p>
          <a:p>
            <a:pPr marL="457200" lvl="0" indent="-457200">
              <a:buFont typeface="+mj-lt"/>
              <a:buAutoNum type="arabicPeriod"/>
            </a:pPr>
            <a:r>
              <a:rPr lang="id-ID" sz="1600" dirty="0">
                <a:latin typeface="Arial" panose="020B0604020202020204" pitchFamily="34" charset="0"/>
                <a:cs typeface="Arial" panose="020B0604020202020204" pitchFamily="34" charset="0"/>
              </a:rPr>
              <a:t>Masyarakat</a:t>
            </a:r>
            <a:endParaRPr lang="id-ID" sz="1600" dirty="0">
              <a:latin typeface="Arial" panose="020B0604020202020204" pitchFamily="34" charset="0"/>
              <a:cs typeface="Arial" panose="020B0604020202020204" pitchFamily="34" charset="0"/>
            </a:endParaRPr>
          </a:p>
          <a:p>
            <a:pPr marL="457200" lvl="0" indent="-457200">
              <a:buFont typeface="+mj-lt"/>
              <a:buAutoNum type="arabicPeriod"/>
            </a:pPr>
            <a:r>
              <a:rPr lang="id-ID" sz="1600" dirty="0">
                <a:latin typeface="Arial" panose="020B0604020202020204" pitchFamily="34" charset="0"/>
                <a:cs typeface="Arial" panose="020B0604020202020204" pitchFamily="34" charset="0"/>
              </a:rPr>
              <a:t>Akademisi</a:t>
            </a:r>
            <a:endParaRPr lang="id-ID" sz="1600" dirty="0">
              <a:latin typeface="Arial" panose="020B0604020202020204" pitchFamily="34" charset="0"/>
              <a:cs typeface="Arial" panose="020B0604020202020204" pitchFamily="34" charset="0"/>
            </a:endParaRPr>
          </a:p>
        </p:txBody>
      </p:sp>
      <p:sp>
        <p:nvSpPr>
          <p:cNvPr id="12" name="Rectangle: Rounded Corners 11"/>
          <p:cNvSpPr/>
          <p:nvPr/>
        </p:nvSpPr>
        <p:spPr>
          <a:xfrm>
            <a:off x="4556565" y="5681884"/>
            <a:ext cx="3895440" cy="1422491"/>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DEFENDERS:</a:t>
            </a:r>
            <a:r>
              <a:rPr lang="id-ID" sz="1600" dirty="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p>
            <a:endParaRPr lang="id-ID" sz="1600" dirty="0">
              <a:latin typeface="Arial" panose="020B0604020202020204" pitchFamily="34" charset="0"/>
              <a:cs typeface="Arial" panose="020B0604020202020204" pitchFamily="34" charset="0"/>
            </a:endParaRPr>
          </a:p>
          <a:p>
            <a:pPr marL="457200" lvl="0" indent="-457200">
              <a:buFont typeface="+mj-lt"/>
              <a:buAutoNum type="arabicPeriod"/>
            </a:pPr>
            <a:r>
              <a:rPr lang="id-ID" sz="1600" dirty="0">
                <a:latin typeface="Arial" panose="020B0604020202020204" pitchFamily="34" charset="0"/>
                <a:cs typeface="Arial" panose="020B0604020202020204" pitchFamily="34" charset="0"/>
              </a:rPr>
              <a:t>Kades/Lurah Kabupaten Lahat</a:t>
            </a:r>
            <a:endParaRPr lang="id-ID" sz="1600" dirty="0">
              <a:latin typeface="Arial" panose="020B0604020202020204" pitchFamily="34" charset="0"/>
              <a:cs typeface="Arial" panose="020B0604020202020204" pitchFamily="34" charset="0"/>
            </a:endParaRPr>
          </a:p>
          <a:p>
            <a:pPr marL="457200" lvl="0" indent="-457200">
              <a:buFont typeface="+mj-lt"/>
              <a:buAutoNum type="arabicPeriod"/>
            </a:pPr>
            <a:r>
              <a:rPr lang="id-ID" sz="1600" dirty="0">
                <a:latin typeface="Arial" panose="020B0604020202020204" pitchFamily="34" charset="0"/>
                <a:cs typeface="Arial" panose="020B0604020202020204" pitchFamily="34" charset="0"/>
              </a:rPr>
              <a:t>Perusahaan Swasta di Sektor Pertambangan</a:t>
            </a:r>
            <a:endParaRPr lang="id-ID" sz="1600" dirty="0">
              <a:latin typeface="Arial" panose="020B0604020202020204" pitchFamily="34" charset="0"/>
              <a:cs typeface="Arial" panose="020B0604020202020204" pitchFamily="34" charset="0"/>
            </a:endParaRPr>
          </a:p>
        </p:txBody>
      </p:sp>
      <p:sp>
        <p:nvSpPr>
          <p:cNvPr id="4" name="TextBox 3"/>
          <p:cNvSpPr txBox="1"/>
          <p:nvPr/>
        </p:nvSpPr>
        <p:spPr>
          <a:xfrm>
            <a:off x="4211590" y="2869970"/>
            <a:ext cx="2532614" cy="984885"/>
          </a:xfrm>
          <a:prstGeom prst="rect">
            <a:avLst/>
          </a:prstGeom>
          <a:noFill/>
        </p:spPr>
        <p:txBody>
          <a:bodyPr wrap="square" rtlCol="0">
            <a:spAutoFit/>
          </a:bodyPr>
          <a:lstStyle/>
          <a:p>
            <a:r>
              <a:rPr lang="en-GB" sz="5800" dirty="0">
                <a:solidFill>
                  <a:schemeClr val="bg1"/>
                </a:solidFill>
              </a:rPr>
              <a:t>+</a:t>
            </a:r>
            <a:endParaRPr lang="en-ID" sz="5800" dirty="0">
              <a:solidFill>
                <a:schemeClr val="bg1"/>
              </a:solidFill>
            </a:endParaRPr>
          </a:p>
        </p:txBody>
      </p:sp>
      <p:sp>
        <p:nvSpPr>
          <p:cNvPr id="5" name="TextBox 4"/>
          <p:cNvSpPr txBox="1"/>
          <p:nvPr/>
        </p:nvSpPr>
        <p:spPr>
          <a:xfrm>
            <a:off x="8991600" y="5019886"/>
            <a:ext cx="990600" cy="984885"/>
          </a:xfrm>
          <a:prstGeom prst="rect">
            <a:avLst/>
          </a:prstGeom>
          <a:noFill/>
        </p:spPr>
        <p:txBody>
          <a:bodyPr wrap="square" rtlCol="0">
            <a:spAutoFit/>
          </a:bodyPr>
          <a:lstStyle/>
          <a:p>
            <a:r>
              <a:rPr lang="en-GB" sz="5800" dirty="0">
                <a:solidFill>
                  <a:schemeClr val="bg1"/>
                </a:solidFill>
              </a:rPr>
              <a:t>+</a:t>
            </a:r>
            <a:endParaRPr lang="en-ID" sz="5800" dirty="0">
              <a:solidFill>
                <a:schemeClr val="bg1"/>
              </a:solidFill>
            </a:endParaRPr>
          </a:p>
        </p:txBody>
      </p:sp>
      <p:sp>
        <p:nvSpPr>
          <p:cNvPr id="15" name="TextBox 14"/>
          <p:cNvSpPr txBox="1"/>
          <p:nvPr/>
        </p:nvSpPr>
        <p:spPr>
          <a:xfrm>
            <a:off x="0" y="4931383"/>
            <a:ext cx="762000" cy="984885"/>
          </a:xfrm>
          <a:prstGeom prst="rect">
            <a:avLst/>
          </a:prstGeom>
          <a:noFill/>
        </p:spPr>
        <p:txBody>
          <a:bodyPr wrap="square" rtlCol="0">
            <a:spAutoFit/>
          </a:bodyPr>
          <a:lstStyle/>
          <a:p>
            <a:r>
              <a:rPr lang="en-GB" sz="5800" dirty="0">
                <a:solidFill>
                  <a:schemeClr val="bg1"/>
                </a:solidFill>
              </a:rPr>
              <a:t>-</a:t>
            </a:r>
            <a:endParaRPr lang="en-ID" sz="5800" dirty="0">
              <a:solidFill>
                <a:schemeClr val="bg1"/>
              </a:solidFill>
            </a:endParaRPr>
          </a:p>
        </p:txBody>
      </p:sp>
      <p:sp>
        <p:nvSpPr>
          <p:cNvPr id="17" name="TextBox 16"/>
          <p:cNvSpPr txBox="1"/>
          <p:nvPr/>
        </p:nvSpPr>
        <p:spPr>
          <a:xfrm>
            <a:off x="4213454" y="7052812"/>
            <a:ext cx="412292" cy="984885"/>
          </a:xfrm>
          <a:prstGeom prst="rect">
            <a:avLst/>
          </a:prstGeom>
          <a:noFill/>
        </p:spPr>
        <p:txBody>
          <a:bodyPr wrap="square" rtlCol="0">
            <a:spAutoFit/>
          </a:bodyPr>
          <a:lstStyle/>
          <a:p>
            <a:r>
              <a:rPr lang="en-GB" sz="5800" dirty="0">
                <a:solidFill>
                  <a:schemeClr val="bg1"/>
                </a:solidFill>
              </a:rPr>
              <a:t>-</a:t>
            </a:r>
            <a:endParaRPr lang="en-ID" sz="5800" dirty="0">
              <a:solidFill>
                <a:schemeClr val="bg1"/>
              </a:solidFill>
            </a:endParaRPr>
          </a:p>
        </p:txBody>
      </p:sp>
      <p:cxnSp>
        <p:nvCxnSpPr>
          <p:cNvPr id="16" name="Straight Arrow Connector 15"/>
          <p:cNvCxnSpPr/>
          <p:nvPr/>
        </p:nvCxnSpPr>
        <p:spPr>
          <a:xfrm>
            <a:off x="4419600" y="3607329"/>
            <a:ext cx="0" cy="3810000"/>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304800" y="5512329"/>
            <a:ext cx="8763000" cy="0"/>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TextBox 3"/>
          <p:cNvSpPr txBox="1"/>
          <p:nvPr/>
        </p:nvSpPr>
        <p:spPr>
          <a:xfrm>
            <a:off x="1051365" y="1063578"/>
            <a:ext cx="12192000" cy="1231106"/>
          </a:xfrm>
          <a:prstGeom prst="rect">
            <a:avLst/>
          </a:prstGeom>
        </p:spPr>
        <p:txBody>
          <a:bodyPr wrap="square" lIns="0" tIns="0" rIns="0" bIns="0" rtlCol="0" anchor="t">
            <a:spAutoFit/>
          </a:bodyPr>
          <a:lstStyle/>
          <a:p>
            <a:r>
              <a:rPr lang="en-US" sz="4000" b="1" dirty="0">
                <a:solidFill>
                  <a:srgbClr val="ECE969"/>
                </a:solidFill>
              </a:rPr>
              <a:t>PERBANDINGAN KUADRAN STAKEHOLDERS SEBELUM DAN SESUDAH IMPLEMENTASI PROYEK PERUBAHAN</a:t>
            </a:r>
            <a:endParaRPr lang="en-US" sz="4000" b="1" dirty="0">
              <a:solidFill>
                <a:srgbClr val="ECE969"/>
              </a:solidFill>
            </a:endParaRPr>
          </a:p>
        </p:txBody>
      </p:sp>
      <p:sp>
        <p:nvSpPr>
          <p:cNvPr id="30" name="Rectangle: Rounded Corners 29"/>
          <p:cNvSpPr/>
          <p:nvPr/>
        </p:nvSpPr>
        <p:spPr>
          <a:xfrm>
            <a:off x="9713661" y="4476439"/>
            <a:ext cx="3184730" cy="3306140"/>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bg1"/>
                </a:solidFill>
                <a:latin typeface="Arial" panose="020B0604020202020204" pitchFamily="34" charset="0"/>
                <a:cs typeface="Arial" panose="020B0604020202020204" pitchFamily="34" charset="0"/>
              </a:rPr>
              <a:t>LATENTS:</a:t>
            </a:r>
            <a:endParaRPr lang="en-GB" sz="1600" dirty="0">
              <a:solidFill>
                <a:schemeClr val="bg1"/>
              </a:solidFill>
              <a:latin typeface="Arial" panose="020B0604020202020204" pitchFamily="34" charset="0"/>
              <a:cs typeface="Arial" panose="020B0604020202020204" pitchFamily="34" charset="0"/>
            </a:endParaRPr>
          </a:p>
          <a:p>
            <a:r>
              <a:rPr lang="id-ID" sz="1600" dirty="0">
                <a:solidFill>
                  <a:schemeClr val="bg1"/>
                </a:solidFill>
                <a:latin typeface="Arial" panose="020B0604020202020204" pitchFamily="34" charset="0"/>
                <a:cs typeface="Arial" panose="020B0604020202020204" pitchFamily="34" charset="0"/>
              </a:rPr>
              <a:t> </a:t>
            </a:r>
            <a:endParaRPr lang="id-ID" sz="1600" dirty="0">
              <a:solidFill>
                <a:schemeClr val="bg1"/>
              </a:solidFill>
              <a:latin typeface="Arial" panose="020B0604020202020204" pitchFamily="34" charset="0"/>
              <a:cs typeface="Arial" panose="020B0604020202020204" pitchFamily="34" charset="0"/>
            </a:endParaRPr>
          </a:p>
          <a:p>
            <a:pPr marL="342900" lvl="0" indent="-342900">
              <a:lnSpc>
                <a:spcPct val="115000"/>
              </a:lnSpc>
              <a:buFont typeface="+mj-lt"/>
              <a:buAutoNum type="arabicPeriod"/>
            </a:pPr>
            <a:r>
              <a:rPr lang="en-US" sz="1600" dirty="0" err="1">
                <a:solidFill>
                  <a:srgbClr val="FFFFFF"/>
                </a:solidFill>
                <a:latin typeface="Arial" panose="020B0604020202020204" pitchFamily="34" charset="0"/>
                <a:ea typeface="Calibri" panose="020F0502020204030204" pitchFamily="34" charset="0"/>
                <a:cs typeface="Times New Roman" panose="02020603050405020304" pitchFamily="18" charset="0"/>
              </a:rPr>
              <a:t>Inspektur</a:t>
            </a:r>
            <a:r>
              <a:rPr lang="en-US" sz="1600" dirty="0">
                <a:solidFill>
                  <a:srgbClr val="FFFFFF"/>
                </a:solidFill>
                <a:latin typeface="Arial" panose="020B0604020202020204" pitchFamily="34" charset="0"/>
                <a:ea typeface="Calibri" panose="020F0502020204030204" pitchFamily="34" charset="0"/>
                <a:cs typeface="Times New Roman" panose="02020603050405020304" pitchFamily="18" charset="0"/>
              </a:rPr>
              <a:t> </a:t>
            </a:r>
            <a:r>
              <a:rPr lang="en-US" sz="1600" dirty="0" err="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Kab</a:t>
            </a:r>
            <a:r>
              <a:rPr lang="en-US" sz="16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 Lahat</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US" sz="16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Kepala Dinas PEMDES </a:t>
            </a:r>
            <a:r>
              <a:rPr lang="en-US" sz="1600" dirty="0" err="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Kab</a:t>
            </a:r>
            <a:r>
              <a:rPr lang="en-US" sz="16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 Lahat</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US" sz="16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Kepala BAPPEDA </a:t>
            </a:r>
            <a:r>
              <a:rPr lang="en-US" sz="1600" dirty="0" err="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Kab</a:t>
            </a:r>
            <a:r>
              <a:rPr lang="en-US" sz="16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 Lahat</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US" sz="16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Kepala BPKAD </a:t>
            </a:r>
            <a:r>
              <a:rPr lang="en-US" sz="1600" dirty="0" err="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Kab</a:t>
            </a:r>
            <a:r>
              <a:rPr lang="en-US" sz="16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 Lahat</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eriod"/>
            </a:pPr>
            <a:r>
              <a:rPr lang="en-US" sz="1600" dirty="0" err="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Kabag</a:t>
            </a:r>
            <a:r>
              <a:rPr lang="en-US" sz="16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 Hukum </a:t>
            </a:r>
            <a:r>
              <a:rPr lang="en-US" sz="1600" dirty="0" err="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Setda</a:t>
            </a:r>
            <a:r>
              <a:rPr lang="en-US" sz="16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 </a:t>
            </a:r>
            <a:r>
              <a:rPr lang="en-US" sz="1600" dirty="0" err="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Kab</a:t>
            </a:r>
            <a:r>
              <a:rPr lang="en-US" sz="16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 Lahat</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1" name="Rectangle: Rounded Corners 30"/>
          <p:cNvSpPr/>
          <p:nvPr/>
        </p:nvSpPr>
        <p:spPr>
          <a:xfrm>
            <a:off x="13276932" y="6224998"/>
            <a:ext cx="4085761" cy="155758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Arial" panose="020B0604020202020204" pitchFamily="34" charset="0"/>
                <a:cs typeface="Arial" panose="020B0604020202020204" pitchFamily="34" charset="0"/>
              </a:rPr>
              <a:t>PROMOTERS:</a:t>
            </a:r>
            <a:endParaRPr lang="en-US" sz="1600" dirty="0">
              <a:solidFill>
                <a:schemeClr val="bg1"/>
              </a:solidFill>
              <a:latin typeface="Arial" panose="020B0604020202020204" pitchFamily="34" charset="0"/>
              <a:cs typeface="Arial" panose="020B0604020202020204" pitchFamily="34" charset="0"/>
            </a:endParaRPr>
          </a:p>
          <a:p>
            <a:r>
              <a:rPr lang="id-ID" sz="1600" dirty="0">
                <a:solidFill>
                  <a:schemeClr val="bg1"/>
                </a:solidFill>
                <a:latin typeface="Arial" panose="020B0604020202020204" pitchFamily="34" charset="0"/>
                <a:cs typeface="Arial" panose="020B0604020202020204" pitchFamily="34" charset="0"/>
              </a:rPr>
              <a:t> </a:t>
            </a:r>
            <a:endParaRPr lang="id-ID" sz="1600" dirty="0">
              <a:solidFill>
                <a:schemeClr val="bg1"/>
              </a:solidFill>
              <a:latin typeface="Arial" panose="020B0604020202020204" pitchFamily="34" charset="0"/>
              <a:cs typeface="Arial" panose="020B0604020202020204" pitchFamily="34" charset="0"/>
            </a:endParaRPr>
          </a:p>
          <a:p>
            <a:pPr marL="457200" lvl="0" indent="-457200">
              <a:buFont typeface="+mj-lt"/>
              <a:buAutoNum type="arabicPeriod"/>
            </a:pPr>
            <a:r>
              <a:rPr lang="id-ID" sz="1600" dirty="0">
                <a:solidFill>
                  <a:schemeClr val="bg1"/>
                </a:solidFill>
                <a:latin typeface="Arial" panose="020B0604020202020204" pitchFamily="34" charset="0"/>
                <a:cs typeface="Arial" panose="020B0604020202020204" pitchFamily="34" charset="0"/>
              </a:rPr>
              <a:t>Pj. Bupati Lahat</a:t>
            </a:r>
            <a:endParaRPr lang="id-ID" sz="1600" dirty="0">
              <a:solidFill>
                <a:schemeClr val="bg1"/>
              </a:solidFill>
              <a:latin typeface="Arial" panose="020B0604020202020204" pitchFamily="34" charset="0"/>
              <a:cs typeface="Arial" panose="020B0604020202020204" pitchFamily="34" charset="0"/>
            </a:endParaRPr>
          </a:p>
          <a:p>
            <a:pPr marL="457200" lvl="0" indent="-457200">
              <a:buFont typeface="+mj-lt"/>
              <a:buAutoNum type="arabicPeriod"/>
            </a:pPr>
            <a:r>
              <a:rPr lang="id-ID" sz="1600" dirty="0">
                <a:solidFill>
                  <a:schemeClr val="bg1"/>
                </a:solidFill>
                <a:latin typeface="Arial" panose="020B0604020202020204" pitchFamily="34" charset="0"/>
                <a:cs typeface="Arial" panose="020B0604020202020204" pitchFamily="34" charset="0"/>
              </a:rPr>
              <a:t>Sekretaris Daerah Kabupaten Lahat </a:t>
            </a:r>
            <a:endParaRPr lang="id-ID" sz="1600" dirty="0">
              <a:solidFill>
                <a:schemeClr val="bg1"/>
              </a:solidFill>
              <a:latin typeface="Arial" panose="020B0604020202020204" pitchFamily="34" charset="0"/>
              <a:cs typeface="Arial" panose="020B0604020202020204" pitchFamily="34" charset="0"/>
            </a:endParaRPr>
          </a:p>
          <a:p>
            <a:pPr marL="457200" lvl="0" indent="-457200">
              <a:buFont typeface="+mj-lt"/>
              <a:buAutoNum type="arabicPeriod"/>
            </a:pPr>
            <a:r>
              <a:rPr lang="id-ID" sz="1600" dirty="0">
                <a:solidFill>
                  <a:schemeClr val="bg1"/>
                </a:solidFill>
                <a:latin typeface="Arial" panose="020B0604020202020204" pitchFamily="34" charset="0"/>
                <a:cs typeface="Arial" panose="020B0604020202020204" pitchFamily="34" charset="0"/>
              </a:rPr>
              <a:t>Kepala DLH Kabupaten Lahat</a:t>
            </a:r>
            <a:endParaRPr lang="id-ID" sz="1600" dirty="0">
              <a:solidFill>
                <a:schemeClr val="bg1"/>
              </a:solidFill>
              <a:latin typeface="Arial" panose="020B0604020202020204" pitchFamily="34" charset="0"/>
              <a:cs typeface="Arial" panose="020B0604020202020204" pitchFamily="34" charset="0"/>
            </a:endParaRPr>
          </a:p>
          <a:p>
            <a:pPr marL="457200" lvl="0" indent="-457200">
              <a:buFont typeface="+mj-lt"/>
              <a:buAutoNum type="arabicPeriod"/>
            </a:pPr>
            <a:r>
              <a:rPr lang="id-ID" sz="1600" dirty="0">
                <a:solidFill>
                  <a:schemeClr val="bg1"/>
                </a:solidFill>
                <a:latin typeface="Arial" panose="020B0604020202020204" pitchFamily="34" charset="0"/>
                <a:cs typeface="Arial" panose="020B0604020202020204" pitchFamily="34" charset="0"/>
              </a:rPr>
              <a:t>Tim Efekti</a:t>
            </a:r>
            <a:r>
              <a:rPr lang="en-US" sz="1600" dirty="0">
                <a:solidFill>
                  <a:schemeClr val="bg1"/>
                </a:solidFill>
                <a:latin typeface="Arial" panose="020B0604020202020204" pitchFamily="34" charset="0"/>
                <a:cs typeface="Arial" panose="020B0604020202020204" pitchFamily="34" charset="0"/>
              </a:rPr>
              <a:t>f</a:t>
            </a:r>
            <a:endParaRPr lang="en-GB" dirty="0">
              <a:solidFill>
                <a:schemeClr val="bg1"/>
              </a:solidFill>
              <a:latin typeface="Arial" panose="020B0604020202020204" pitchFamily="34" charset="0"/>
              <a:cs typeface="Arial" panose="020B0604020202020204" pitchFamily="34" charset="0"/>
            </a:endParaRPr>
          </a:p>
        </p:txBody>
      </p:sp>
      <p:sp>
        <p:nvSpPr>
          <p:cNvPr id="32" name="Rectangle: Rounded Corners 31"/>
          <p:cNvSpPr/>
          <p:nvPr/>
        </p:nvSpPr>
        <p:spPr>
          <a:xfrm>
            <a:off x="9764507" y="8121687"/>
            <a:ext cx="3204929" cy="1299607"/>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APATETHICS :</a:t>
            </a:r>
            <a:endParaRPr lang="en-GB" sz="1600" dirty="0"/>
          </a:p>
          <a:p>
            <a:r>
              <a:rPr lang="id-ID" sz="1600" dirty="0"/>
              <a:t> </a:t>
            </a:r>
            <a:endParaRPr lang="id-ID" sz="1600" dirty="0">
              <a:latin typeface="Arial" panose="020B0604020202020204" pitchFamily="34" charset="0"/>
              <a:cs typeface="Arial" panose="020B0604020202020204" pitchFamily="34" charset="0"/>
            </a:endParaRPr>
          </a:p>
          <a:p>
            <a:pPr marL="457200" lvl="0" indent="-457200">
              <a:buFont typeface="+mj-lt"/>
              <a:buAutoNum type="arabicPeriod"/>
            </a:pPr>
            <a:r>
              <a:rPr lang="id-ID" sz="1600" dirty="0">
                <a:latin typeface="Arial" panose="020B0604020202020204" pitchFamily="34" charset="0"/>
                <a:cs typeface="Arial" panose="020B0604020202020204" pitchFamily="34" charset="0"/>
              </a:rPr>
              <a:t>Masyaraka</a:t>
            </a:r>
            <a:r>
              <a:rPr lang="en-US" sz="1600" dirty="0">
                <a:latin typeface="Arial" panose="020B0604020202020204" pitchFamily="34" charset="0"/>
                <a:cs typeface="Arial" panose="020B0604020202020204" pitchFamily="34" charset="0"/>
              </a:rPr>
              <a:t>t</a:t>
            </a:r>
            <a:endParaRPr lang="id-ID" sz="1600" dirty="0">
              <a:latin typeface="Arial" panose="020B0604020202020204" pitchFamily="34" charset="0"/>
              <a:cs typeface="Arial" panose="020B0604020202020204" pitchFamily="34" charset="0"/>
            </a:endParaRPr>
          </a:p>
        </p:txBody>
      </p:sp>
      <p:sp>
        <p:nvSpPr>
          <p:cNvPr id="33" name="Rectangle: Rounded Corners 32"/>
          <p:cNvSpPr/>
          <p:nvPr/>
        </p:nvSpPr>
        <p:spPr>
          <a:xfrm>
            <a:off x="13243365" y="8121687"/>
            <a:ext cx="3895440" cy="1422491"/>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DEFENDERS:</a:t>
            </a:r>
            <a:r>
              <a:rPr lang="id-ID" sz="1600" dirty="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p>
            <a:endParaRPr lang="id-ID" sz="1600" dirty="0">
              <a:latin typeface="Arial" panose="020B0604020202020204" pitchFamily="34" charset="0"/>
              <a:cs typeface="Arial" panose="020B0604020202020204" pitchFamily="34" charset="0"/>
            </a:endParaRPr>
          </a:p>
          <a:p>
            <a:pPr marL="457200" lvl="0" indent="-457200">
              <a:buFont typeface="+mj-lt"/>
              <a:buAutoNum type="arabicPeriod"/>
            </a:pPr>
            <a:r>
              <a:rPr lang="id-ID" sz="1600" dirty="0">
                <a:latin typeface="Arial" panose="020B0604020202020204" pitchFamily="34" charset="0"/>
                <a:cs typeface="Arial" panose="020B0604020202020204" pitchFamily="34" charset="0"/>
              </a:rPr>
              <a:t>Kades/Lurah Kabupaten Lahat</a:t>
            </a:r>
            <a:endParaRPr lang="id-ID" sz="1600" dirty="0">
              <a:latin typeface="Arial" panose="020B0604020202020204" pitchFamily="34" charset="0"/>
              <a:cs typeface="Arial" panose="020B0604020202020204" pitchFamily="34" charset="0"/>
            </a:endParaRPr>
          </a:p>
          <a:p>
            <a:pPr marL="457200" lvl="0" indent="-457200">
              <a:buFont typeface="+mj-lt"/>
              <a:buAutoNum type="arabicPeriod"/>
            </a:pPr>
            <a:r>
              <a:rPr lang="id-ID" sz="1600" dirty="0">
                <a:latin typeface="Arial" panose="020B0604020202020204" pitchFamily="34" charset="0"/>
                <a:cs typeface="Arial" panose="020B0604020202020204" pitchFamily="34" charset="0"/>
              </a:rPr>
              <a:t>Perusahaan Swasta di Sektor Pertambangan</a:t>
            </a:r>
            <a:endParaRPr lang="id-ID" sz="1600" dirty="0">
              <a:latin typeface="Arial" panose="020B0604020202020204" pitchFamily="34" charset="0"/>
              <a:cs typeface="Arial" panose="020B0604020202020204" pitchFamily="34" charset="0"/>
            </a:endParaRPr>
          </a:p>
        </p:txBody>
      </p:sp>
      <p:sp>
        <p:nvSpPr>
          <p:cNvPr id="34" name="TextBox 33"/>
          <p:cNvSpPr txBox="1"/>
          <p:nvPr/>
        </p:nvSpPr>
        <p:spPr>
          <a:xfrm>
            <a:off x="17678400" y="7459689"/>
            <a:ext cx="990600" cy="984885"/>
          </a:xfrm>
          <a:prstGeom prst="rect">
            <a:avLst/>
          </a:prstGeom>
          <a:noFill/>
        </p:spPr>
        <p:txBody>
          <a:bodyPr wrap="square" rtlCol="0">
            <a:spAutoFit/>
          </a:bodyPr>
          <a:lstStyle/>
          <a:p>
            <a:r>
              <a:rPr lang="en-GB" sz="5800" dirty="0">
                <a:solidFill>
                  <a:schemeClr val="bg1"/>
                </a:solidFill>
              </a:rPr>
              <a:t>+</a:t>
            </a:r>
            <a:endParaRPr lang="en-ID" sz="5800" dirty="0">
              <a:solidFill>
                <a:schemeClr val="bg1"/>
              </a:solidFill>
            </a:endParaRPr>
          </a:p>
        </p:txBody>
      </p:sp>
      <p:sp>
        <p:nvSpPr>
          <p:cNvPr id="35" name="TextBox 34"/>
          <p:cNvSpPr txBox="1"/>
          <p:nvPr/>
        </p:nvSpPr>
        <p:spPr>
          <a:xfrm>
            <a:off x="8538008" y="7506082"/>
            <a:ext cx="762000" cy="984885"/>
          </a:xfrm>
          <a:prstGeom prst="rect">
            <a:avLst/>
          </a:prstGeom>
          <a:noFill/>
        </p:spPr>
        <p:txBody>
          <a:bodyPr wrap="square" rtlCol="0">
            <a:spAutoFit/>
          </a:bodyPr>
          <a:lstStyle/>
          <a:p>
            <a:r>
              <a:rPr lang="en-GB" sz="5800" dirty="0">
                <a:solidFill>
                  <a:schemeClr val="bg1"/>
                </a:solidFill>
              </a:rPr>
              <a:t>-</a:t>
            </a:r>
            <a:endParaRPr lang="en-ID" sz="5800" dirty="0">
              <a:solidFill>
                <a:schemeClr val="bg1"/>
              </a:solidFill>
            </a:endParaRPr>
          </a:p>
        </p:txBody>
      </p:sp>
      <p:sp>
        <p:nvSpPr>
          <p:cNvPr id="36" name="TextBox 35"/>
          <p:cNvSpPr txBox="1"/>
          <p:nvPr/>
        </p:nvSpPr>
        <p:spPr>
          <a:xfrm>
            <a:off x="12900254" y="9492615"/>
            <a:ext cx="412292" cy="984885"/>
          </a:xfrm>
          <a:prstGeom prst="rect">
            <a:avLst/>
          </a:prstGeom>
          <a:noFill/>
        </p:spPr>
        <p:txBody>
          <a:bodyPr wrap="square" rtlCol="0">
            <a:spAutoFit/>
          </a:bodyPr>
          <a:lstStyle/>
          <a:p>
            <a:r>
              <a:rPr lang="en-GB" sz="5800" dirty="0">
                <a:solidFill>
                  <a:schemeClr val="bg1"/>
                </a:solidFill>
              </a:rPr>
              <a:t>-</a:t>
            </a:r>
            <a:endParaRPr lang="en-ID" sz="5800" dirty="0">
              <a:solidFill>
                <a:schemeClr val="bg1"/>
              </a:solidFill>
            </a:endParaRPr>
          </a:p>
        </p:txBody>
      </p:sp>
      <p:cxnSp>
        <p:nvCxnSpPr>
          <p:cNvPr id="37" name="Straight Arrow Connector 36"/>
          <p:cNvCxnSpPr/>
          <p:nvPr/>
        </p:nvCxnSpPr>
        <p:spPr>
          <a:xfrm>
            <a:off x="13106400" y="4152900"/>
            <a:ext cx="0" cy="5704232"/>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a:off x="8991600" y="7952132"/>
            <a:ext cx="8763000" cy="0"/>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39" name="TextBox 3"/>
          <p:cNvSpPr txBox="1"/>
          <p:nvPr/>
        </p:nvSpPr>
        <p:spPr>
          <a:xfrm>
            <a:off x="-62935" y="3123228"/>
            <a:ext cx="2780347" cy="615553"/>
          </a:xfrm>
          <a:prstGeom prst="rect">
            <a:avLst/>
          </a:prstGeom>
        </p:spPr>
        <p:txBody>
          <a:bodyPr wrap="square" lIns="0" tIns="0" rIns="0" bIns="0" rtlCol="0" anchor="t">
            <a:spAutoFit/>
          </a:bodyPr>
          <a:lstStyle/>
          <a:p>
            <a:pPr algn="ctr"/>
            <a:r>
              <a:rPr lang="en-US" sz="4000" b="1" dirty="0">
                <a:solidFill>
                  <a:srgbClr val="1C5739"/>
                </a:solidFill>
                <a:highlight>
                  <a:srgbClr val="ECE969"/>
                </a:highlight>
              </a:rPr>
              <a:t> SEBELUM :</a:t>
            </a:r>
            <a:endParaRPr lang="en-US" sz="4000" b="1" dirty="0">
              <a:solidFill>
                <a:srgbClr val="1C5739"/>
              </a:solidFill>
              <a:highlight>
                <a:srgbClr val="ECE969"/>
              </a:highlight>
            </a:endParaRPr>
          </a:p>
        </p:txBody>
      </p:sp>
      <p:sp>
        <p:nvSpPr>
          <p:cNvPr id="40" name="TextBox 3"/>
          <p:cNvSpPr txBox="1"/>
          <p:nvPr/>
        </p:nvSpPr>
        <p:spPr>
          <a:xfrm>
            <a:off x="13952543" y="5223066"/>
            <a:ext cx="2780347" cy="615553"/>
          </a:xfrm>
          <a:prstGeom prst="rect">
            <a:avLst/>
          </a:prstGeom>
        </p:spPr>
        <p:txBody>
          <a:bodyPr wrap="square" lIns="0" tIns="0" rIns="0" bIns="0" rtlCol="0" anchor="t">
            <a:spAutoFit/>
          </a:bodyPr>
          <a:lstStyle/>
          <a:p>
            <a:pPr algn="ctr"/>
            <a:r>
              <a:rPr lang="en-US" sz="4000" b="1" dirty="0">
                <a:solidFill>
                  <a:srgbClr val="1C5739"/>
                </a:solidFill>
                <a:highlight>
                  <a:srgbClr val="ECE969"/>
                </a:highlight>
              </a:rPr>
              <a:t> SESUDAH :</a:t>
            </a:r>
            <a:endParaRPr lang="en-US" sz="4000" b="1" dirty="0">
              <a:solidFill>
                <a:srgbClr val="1C5739"/>
              </a:solidFill>
              <a:highlight>
                <a:srgbClr val="ECE969"/>
              </a:highlight>
            </a:endParaRPr>
          </a:p>
        </p:txBody>
      </p:sp>
      <p:sp>
        <p:nvSpPr>
          <p:cNvPr id="41" name="TextBox 40"/>
          <p:cNvSpPr txBox="1"/>
          <p:nvPr/>
        </p:nvSpPr>
        <p:spPr>
          <a:xfrm>
            <a:off x="12810103" y="3397688"/>
            <a:ext cx="2532614" cy="984885"/>
          </a:xfrm>
          <a:prstGeom prst="rect">
            <a:avLst/>
          </a:prstGeom>
          <a:noFill/>
        </p:spPr>
        <p:txBody>
          <a:bodyPr wrap="square" rtlCol="0">
            <a:spAutoFit/>
          </a:bodyPr>
          <a:lstStyle/>
          <a:p>
            <a:r>
              <a:rPr lang="en-GB" sz="5800" dirty="0">
                <a:solidFill>
                  <a:schemeClr val="bg1"/>
                </a:solidFill>
              </a:rPr>
              <a:t>+</a:t>
            </a:r>
            <a:endParaRPr lang="en-ID" sz="5800" dirty="0">
              <a:solidFill>
                <a:schemeClr val="bg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flipV="1">
            <a:off x="15542851" y="-8604"/>
            <a:ext cx="2711548" cy="2789903"/>
          </a:xfrm>
          <a:custGeom>
            <a:avLst/>
            <a:gdLst/>
            <a:ahLst/>
            <a:cxnLst/>
            <a:rect l="l" t="t" r="r" b="b"/>
            <a:pathLst>
              <a:path w="9322085" h="5982617">
                <a:moveTo>
                  <a:pt x="0" y="0"/>
                </a:moveTo>
                <a:lnTo>
                  <a:pt x="9322085" y="0"/>
                </a:lnTo>
                <a:lnTo>
                  <a:pt x="9322085" y="5982618"/>
                </a:lnTo>
                <a:lnTo>
                  <a:pt x="0" y="5982618"/>
                </a:lnTo>
                <a:lnTo>
                  <a:pt x="0" y="0"/>
                </a:lnTo>
                <a:close/>
              </a:path>
            </a:pathLst>
          </a:custGeom>
          <a:blipFill>
            <a:blip r:embed="rId1"/>
            <a:stretch>
              <a:fillRect l="-85631" t="-34905" b="-57927"/>
            </a:stretch>
          </a:blipFill>
        </p:spPr>
      </p:sp>
      <p:grpSp>
        <p:nvGrpSpPr>
          <p:cNvPr id="4" name="Group 4"/>
          <p:cNvGrpSpPr/>
          <p:nvPr/>
        </p:nvGrpSpPr>
        <p:grpSpPr>
          <a:xfrm>
            <a:off x="8477753" y="6194062"/>
            <a:ext cx="380297" cy="362766"/>
            <a:chOff x="0" y="0"/>
            <a:chExt cx="587326" cy="560252"/>
          </a:xfrm>
        </p:grpSpPr>
        <p:sp>
          <p:nvSpPr>
            <p:cNvPr id="5" name="Freeform 5"/>
            <p:cNvSpPr/>
            <p:nvPr/>
          </p:nvSpPr>
          <p:spPr>
            <a:xfrm>
              <a:off x="0" y="0"/>
              <a:ext cx="587375" cy="560197"/>
            </a:xfrm>
            <a:custGeom>
              <a:avLst/>
              <a:gdLst/>
              <a:ahLst/>
              <a:cxnLst/>
              <a:rect l="l" t="t" r="r" b="b"/>
              <a:pathLst>
                <a:path w="587375" h="560197">
                  <a:moveTo>
                    <a:pt x="0" y="280162"/>
                  </a:moveTo>
                  <a:cubicBezTo>
                    <a:pt x="0" y="125476"/>
                    <a:pt x="131445" y="0"/>
                    <a:pt x="293624" y="0"/>
                  </a:cubicBezTo>
                  <a:cubicBezTo>
                    <a:pt x="455803" y="0"/>
                    <a:pt x="587375" y="125476"/>
                    <a:pt x="587375" y="280162"/>
                  </a:cubicBezTo>
                  <a:cubicBezTo>
                    <a:pt x="587375" y="434848"/>
                    <a:pt x="455803" y="560197"/>
                    <a:pt x="293624" y="560197"/>
                  </a:cubicBezTo>
                  <a:cubicBezTo>
                    <a:pt x="131445" y="560197"/>
                    <a:pt x="0" y="434848"/>
                    <a:pt x="0" y="280162"/>
                  </a:cubicBezTo>
                  <a:close/>
                </a:path>
              </a:pathLst>
            </a:custGeom>
            <a:solidFill>
              <a:srgbClr val="1C5739"/>
            </a:solidFill>
          </p:spPr>
        </p:sp>
      </p:grpSp>
      <p:grpSp>
        <p:nvGrpSpPr>
          <p:cNvPr id="6" name="Group 6"/>
          <p:cNvGrpSpPr/>
          <p:nvPr/>
        </p:nvGrpSpPr>
        <p:grpSpPr>
          <a:xfrm>
            <a:off x="7807825" y="3901417"/>
            <a:ext cx="1720101" cy="2064402"/>
            <a:chOff x="0" y="0"/>
            <a:chExt cx="2656504" cy="3188238"/>
          </a:xfrm>
        </p:grpSpPr>
        <p:sp>
          <p:nvSpPr>
            <p:cNvPr id="7" name="Freeform 7"/>
            <p:cNvSpPr/>
            <p:nvPr/>
          </p:nvSpPr>
          <p:spPr>
            <a:xfrm>
              <a:off x="0" y="0"/>
              <a:ext cx="2656586" cy="3188208"/>
            </a:xfrm>
            <a:custGeom>
              <a:avLst/>
              <a:gdLst/>
              <a:ahLst/>
              <a:cxnLst/>
              <a:rect l="l" t="t" r="r" b="b"/>
              <a:pathLst>
                <a:path w="2656586" h="3188208">
                  <a:moveTo>
                    <a:pt x="1342263" y="0"/>
                  </a:moveTo>
                  <a:cubicBezTo>
                    <a:pt x="587248" y="0"/>
                    <a:pt x="0" y="587248"/>
                    <a:pt x="0" y="1342390"/>
                  </a:cubicBezTo>
                  <a:cubicBezTo>
                    <a:pt x="0" y="1957705"/>
                    <a:pt x="419481" y="2489073"/>
                    <a:pt x="1006729" y="2628900"/>
                  </a:cubicBezTo>
                  <a:cubicBezTo>
                    <a:pt x="1342263" y="3188208"/>
                    <a:pt x="1342263" y="3188208"/>
                    <a:pt x="1342263" y="3188208"/>
                  </a:cubicBezTo>
                  <a:cubicBezTo>
                    <a:pt x="1649857" y="2628900"/>
                    <a:pt x="1649857" y="2628900"/>
                    <a:pt x="1649857" y="2628900"/>
                  </a:cubicBezTo>
                  <a:cubicBezTo>
                    <a:pt x="2237105" y="2489073"/>
                    <a:pt x="2656586" y="1957705"/>
                    <a:pt x="2656586" y="1342390"/>
                  </a:cubicBezTo>
                  <a:cubicBezTo>
                    <a:pt x="2656459" y="587248"/>
                    <a:pt x="2069338" y="0"/>
                    <a:pt x="1342263" y="0"/>
                  </a:cubicBezTo>
                  <a:close/>
                  <a:moveTo>
                    <a:pt x="1342263" y="2461133"/>
                  </a:moveTo>
                  <a:cubicBezTo>
                    <a:pt x="727075" y="2461133"/>
                    <a:pt x="223774" y="1957705"/>
                    <a:pt x="223774" y="1342390"/>
                  </a:cubicBezTo>
                  <a:cubicBezTo>
                    <a:pt x="223774" y="727075"/>
                    <a:pt x="727075" y="223647"/>
                    <a:pt x="1342263" y="223647"/>
                  </a:cubicBezTo>
                  <a:cubicBezTo>
                    <a:pt x="1957451" y="223647"/>
                    <a:pt x="2432812" y="727075"/>
                    <a:pt x="2432812" y="1342390"/>
                  </a:cubicBezTo>
                  <a:cubicBezTo>
                    <a:pt x="2432812" y="1957705"/>
                    <a:pt x="1957451" y="2461133"/>
                    <a:pt x="1342263" y="2461133"/>
                  </a:cubicBezTo>
                  <a:close/>
                </a:path>
              </a:pathLst>
            </a:custGeom>
            <a:solidFill>
              <a:srgbClr val="1C5739"/>
            </a:solidFill>
          </p:spPr>
        </p:sp>
      </p:grpSp>
      <p:grpSp>
        <p:nvGrpSpPr>
          <p:cNvPr id="9" name="Group 9"/>
          <p:cNvGrpSpPr/>
          <p:nvPr/>
        </p:nvGrpSpPr>
        <p:grpSpPr>
          <a:xfrm>
            <a:off x="5166414" y="6196328"/>
            <a:ext cx="380297" cy="362766"/>
            <a:chOff x="0" y="0"/>
            <a:chExt cx="587326" cy="560252"/>
          </a:xfrm>
        </p:grpSpPr>
        <p:sp>
          <p:nvSpPr>
            <p:cNvPr id="10" name="Freeform 10"/>
            <p:cNvSpPr/>
            <p:nvPr/>
          </p:nvSpPr>
          <p:spPr>
            <a:xfrm>
              <a:off x="0" y="0"/>
              <a:ext cx="587375" cy="560197"/>
            </a:xfrm>
            <a:custGeom>
              <a:avLst/>
              <a:gdLst/>
              <a:ahLst/>
              <a:cxnLst/>
              <a:rect l="l" t="t" r="r" b="b"/>
              <a:pathLst>
                <a:path w="587375" h="560197">
                  <a:moveTo>
                    <a:pt x="0" y="280162"/>
                  </a:moveTo>
                  <a:cubicBezTo>
                    <a:pt x="0" y="125476"/>
                    <a:pt x="131445" y="0"/>
                    <a:pt x="293624" y="0"/>
                  </a:cubicBezTo>
                  <a:cubicBezTo>
                    <a:pt x="455803" y="0"/>
                    <a:pt x="587375" y="125476"/>
                    <a:pt x="587375" y="280162"/>
                  </a:cubicBezTo>
                  <a:cubicBezTo>
                    <a:pt x="587375" y="434848"/>
                    <a:pt x="455803" y="560197"/>
                    <a:pt x="293624" y="560197"/>
                  </a:cubicBezTo>
                  <a:cubicBezTo>
                    <a:pt x="131445" y="560197"/>
                    <a:pt x="0" y="434848"/>
                    <a:pt x="0" y="280162"/>
                  </a:cubicBezTo>
                  <a:close/>
                </a:path>
              </a:pathLst>
            </a:custGeom>
            <a:solidFill>
              <a:srgbClr val="1C5739"/>
            </a:solidFill>
          </p:spPr>
        </p:sp>
      </p:grpSp>
      <p:grpSp>
        <p:nvGrpSpPr>
          <p:cNvPr id="11" name="Group 11"/>
          <p:cNvGrpSpPr/>
          <p:nvPr/>
        </p:nvGrpSpPr>
        <p:grpSpPr>
          <a:xfrm>
            <a:off x="4496486" y="3997191"/>
            <a:ext cx="1720101" cy="2064402"/>
            <a:chOff x="0" y="0"/>
            <a:chExt cx="2656504" cy="3188238"/>
          </a:xfrm>
        </p:grpSpPr>
        <p:sp>
          <p:nvSpPr>
            <p:cNvPr id="12" name="Freeform 12"/>
            <p:cNvSpPr/>
            <p:nvPr/>
          </p:nvSpPr>
          <p:spPr>
            <a:xfrm>
              <a:off x="0" y="0"/>
              <a:ext cx="2656586" cy="3188208"/>
            </a:xfrm>
            <a:custGeom>
              <a:avLst/>
              <a:gdLst/>
              <a:ahLst/>
              <a:cxnLst/>
              <a:rect l="l" t="t" r="r" b="b"/>
              <a:pathLst>
                <a:path w="2656586" h="3188208">
                  <a:moveTo>
                    <a:pt x="1342263" y="0"/>
                  </a:moveTo>
                  <a:cubicBezTo>
                    <a:pt x="587248" y="0"/>
                    <a:pt x="0" y="587248"/>
                    <a:pt x="0" y="1342390"/>
                  </a:cubicBezTo>
                  <a:cubicBezTo>
                    <a:pt x="0" y="1957705"/>
                    <a:pt x="419481" y="2489073"/>
                    <a:pt x="1006729" y="2628900"/>
                  </a:cubicBezTo>
                  <a:cubicBezTo>
                    <a:pt x="1342263" y="3188208"/>
                    <a:pt x="1342263" y="3188208"/>
                    <a:pt x="1342263" y="3188208"/>
                  </a:cubicBezTo>
                  <a:cubicBezTo>
                    <a:pt x="1649857" y="2628900"/>
                    <a:pt x="1649857" y="2628900"/>
                    <a:pt x="1649857" y="2628900"/>
                  </a:cubicBezTo>
                  <a:cubicBezTo>
                    <a:pt x="2237105" y="2489073"/>
                    <a:pt x="2656586" y="1957705"/>
                    <a:pt x="2656586" y="1342390"/>
                  </a:cubicBezTo>
                  <a:cubicBezTo>
                    <a:pt x="2656459" y="587248"/>
                    <a:pt x="2069338" y="0"/>
                    <a:pt x="1342263" y="0"/>
                  </a:cubicBezTo>
                  <a:close/>
                  <a:moveTo>
                    <a:pt x="1342263" y="2461133"/>
                  </a:moveTo>
                  <a:cubicBezTo>
                    <a:pt x="727075" y="2461133"/>
                    <a:pt x="223774" y="1957705"/>
                    <a:pt x="223774" y="1342390"/>
                  </a:cubicBezTo>
                  <a:cubicBezTo>
                    <a:pt x="223774" y="727075"/>
                    <a:pt x="727075" y="223647"/>
                    <a:pt x="1342263" y="223647"/>
                  </a:cubicBezTo>
                  <a:cubicBezTo>
                    <a:pt x="1957451" y="223647"/>
                    <a:pt x="2432812" y="727075"/>
                    <a:pt x="2432812" y="1342390"/>
                  </a:cubicBezTo>
                  <a:cubicBezTo>
                    <a:pt x="2432812" y="1957705"/>
                    <a:pt x="1957451" y="2461133"/>
                    <a:pt x="1342263" y="2461133"/>
                  </a:cubicBezTo>
                  <a:close/>
                </a:path>
              </a:pathLst>
            </a:custGeom>
            <a:solidFill>
              <a:srgbClr val="1C5739"/>
            </a:solidFill>
          </p:spPr>
        </p:sp>
      </p:grpSp>
      <p:grpSp>
        <p:nvGrpSpPr>
          <p:cNvPr id="13" name="Group 13"/>
          <p:cNvGrpSpPr/>
          <p:nvPr/>
        </p:nvGrpSpPr>
        <p:grpSpPr>
          <a:xfrm>
            <a:off x="1583305" y="6226801"/>
            <a:ext cx="380297" cy="362766"/>
            <a:chOff x="0" y="0"/>
            <a:chExt cx="587326" cy="560252"/>
          </a:xfrm>
        </p:grpSpPr>
        <p:sp>
          <p:nvSpPr>
            <p:cNvPr id="14" name="Freeform 14"/>
            <p:cNvSpPr/>
            <p:nvPr/>
          </p:nvSpPr>
          <p:spPr>
            <a:xfrm>
              <a:off x="0" y="0"/>
              <a:ext cx="587375" cy="560197"/>
            </a:xfrm>
            <a:custGeom>
              <a:avLst/>
              <a:gdLst/>
              <a:ahLst/>
              <a:cxnLst/>
              <a:rect l="l" t="t" r="r" b="b"/>
              <a:pathLst>
                <a:path w="587375" h="560197">
                  <a:moveTo>
                    <a:pt x="0" y="280162"/>
                  </a:moveTo>
                  <a:cubicBezTo>
                    <a:pt x="0" y="125476"/>
                    <a:pt x="131445" y="0"/>
                    <a:pt x="293624" y="0"/>
                  </a:cubicBezTo>
                  <a:cubicBezTo>
                    <a:pt x="455803" y="0"/>
                    <a:pt x="587375" y="125476"/>
                    <a:pt x="587375" y="280162"/>
                  </a:cubicBezTo>
                  <a:cubicBezTo>
                    <a:pt x="587375" y="434848"/>
                    <a:pt x="455803" y="560197"/>
                    <a:pt x="293624" y="560197"/>
                  </a:cubicBezTo>
                  <a:cubicBezTo>
                    <a:pt x="131445" y="560197"/>
                    <a:pt x="0" y="434848"/>
                    <a:pt x="0" y="280162"/>
                  </a:cubicBezTo>
                  <a:close/>
                </a:path>
              </a:pathLst>
            </a:custGeom>
            <a:solidFill>
              <a:srgbClr val="1C5739"/>
            </a:solidFill>
          </p:spPr>
        </p:sp>
      </p:grpSp>
      <p:grpSp>
        <p:nvGrpSpPr>
          <p:cNvPr id="15" name="Group 15"/>
          <p:cNvGrpSpPr/>
          <p:nvPr/>
        </p:nvGrpSpPr>
        <p:grpSpPr>
          <a:xfrm>
            <a:off x="913377" y="3966483"/>
            <a:ext cx="1720101" cy="2064402"/>
            <a:chOff x="0" y="0"/>
            <a:chExt cx="2656504" cy="3188238"/>
          </a:xfrm>
        </p:grpSpPr>
        <p:sp>
          <p:nvSpPr>
            <p:cNvPr id="16" name="Freeform 16"/>
            <p:cNvSpPr/>
            <p:nvPr/>
          </p:nvSpPr>
          <p:spPr>
            <a:xfrm>
              <a:off x="0" y="0"/>
              <a:ext cx="2656586" cy="3188208"/>
            </a:xfrm>
            <a:custGeom>
              <a:avLst/>
              <a:gdLst/>
              <a:ahLst/>
              <a:cxnLst/>
              <a:rect l="l" t="t" r="r" b="b"/>
              <a:pathLst>
                <a:path w="2656586" h="3188208">
                  <a:moveTo>
                    <a:pt x="1342263" y="0"/>
                  </a:moveTo>
                  <a:cubicBezTo>
                    <a:pt x="587248" y="0"/>
                    <a:pt x="0" y="587248"/>
                    <a:pt x="0" y="1342390"/>
                  </a:cubicBezTo>
                  <a:cubicBezTo>
                    <a:pt x="0" y="1957705"/>
                    <a:pt x="419481" y="2489073"/>
                    <a:pt x="1006729" y="2628900"/>
                  </a:cubicBezTo>
                  <a:cubicBezTo>
                    <a:pt x="1342263" y="3188208"/>
                    <a:pt x="1342263" y="3188208"/>
                    <a:pt x="1342263" y="3188208"/>
                  </a:cubicBezTo>
                  <a:cubicBezTo>
                    <a:pt x="1649857" y="2628900"/>
                    <a:pt x="1649857" y="2628900"/>
                    <a:pt x="1649857" y="2628900"/>
                  </a:cubicBezTo>
                  <a:cubicBezTo>
                    <a:pt x="2237105" y="2489073"/>
                    <a:pt x="2656586" y="1957705"/>
                    <a:pt x="2656586" y="1342390"/>
                  </a:cubicBezTo>
                  <a:cubicBezTo>
                    <a:pt x="2656459" y="587248"/>
                    <a:pt x="2069338" y="0"/>
                    <a:pt x="1342263" y="0"/>
                  </a:cubicBezTo>
                  <a:close/>
                  <a:moveTo>
                    <a:pt x="1342263" y="2461133"/>
                  </a:moveTo>
                  <a:cubicBezTo>
                    <a:pt x="727075" y="2461133"/>
                    <a:pt x="223774" y="1957705"/>
                    <a:pt x="223774" y="1342390"/>
                  </a:cubicBezTo>
                  <a:cubicBezTo>
                    <a:pt x="223774" y="727075"/>
                    <a:pt x="727075" y="223647"/>
                    <a:pt x="1342263" y="223647"/>
                  </a:cubicBezTo>
                  <a:cubicBezTo>
                    <a:pt x="1957451" y="223647"/>
                    <a:pt x="2432812" y="727075"/>
                    <a:pt x="2432812" y="1342390"/>
                  </a:cubicBezTo>
                  <a:cubicBezTo>
                    <a:pt x="2432812" y="1957705"/>
                    <a:pt x="1957451" y="2461133"/>
                    <a:pt x="1342263" y="2461133"/>
                  </a:cubicBezTo>
                  <a:close/>
                </a:path>
              </a:pathLst>
            </a:custGeom>
            <a:solidFill>
              <a:srgbClr val="1C5739"/>
            </a:solidFill>
          </p:spPr>
        </p:sp>
      </p:grpSp>
      <p:grpSp>
        <p:nvGrpSpPr>
          <p:cNvPr id="17" name="Group 17"/>
          <p:cNvGrpSpPr/>
          <p:nvPr/>
        </p:nvGrpSpPr>
        <p:grpSpPr>
          <a:xfrm>
            <a:off x="15892830" y="6170244"/>
            <a:ext cx="380297" cy="362766"/>
            <a:chOff x="0" y="0"/>
            <a:chExt cx="587326" cy="560252"/>
          </a:xfrm>
        </p:grpSpPr>
        <p:sp>
          <p:nvSpPr>
            <p:cNvPr id="18" name="Freeform 18"/>
            <p:cNvSpPr/>
            <p:nvPr/>
          </p:nvSpPr>
          <p:spPr>
            <a:xfrm>
              <a:off x="0" y="0"/>
              <a:ext cx="587375" cy="560197"/>
            </a:xfrm>
            <a:custGeom>
              <a:avLst/>
              <a:gdLst/>
              <a:ahLst/>
              <a:cxnLst/>
              <a:rect l="l" t="t" r="r" b="b"/>
              <a:pathLst>
                <a:path w="587375" h="560197">
                  <a:moveTo>
                    <a:pt x="0" y="280162"/>
                  </a:moveTo>
                  <a:cubicBezTo>
                    <a:pt x="0" y="125476"/>
                    <a:pt x="131445" y="0"/>
                    <a:pt x="293624" y="0"/>
                  </a:cubicBezTo>
                  <a:cubicBezTo>
                    <a:pt x="455803" y="0"/>
                    <a:pt x="587375" y="125476"/>
                    <a:pt x="587375" y="280162"/>
                  </a:cubicBezTo>
                  <a:cubicBezTo>
                    <a:pt x="587375" y="434848"/>
                    <a:pt x="455803" y="560197"/>
                    <a:pt x="293624" y="560197"/>
                  </a:cubicBezTo>
                  <a:cubicBezTo>
                    <a:pt x="131445" y="560197"/>
                    <a:pt x="0" y="434848"/>
                    <a:pt x="0" y="280162"/>
                  </a:cubicBezTo>
                  <a:close/>
                </a:path>
              </a:pathLst>
            </a:custGeom>
            <a:solidFill>
              <a:srgbClr val="1C5739"/>
            </a:solidFill>
          </p:spPr>
        </p:sp>
      </p:grpSp>
      <p:grpSp>
        <p:nvGrpSpPr>
          <p:cNvPr id="19" name="Group 19"/>
          <p:cNvGrpSpPr/>
          <p:nvPr/>
        </p:nvGrpSpPr>
        <p:grpSpPr>
          <a:xfrm>
            <a:off x="15222914" y="3951965"/>
            <a:ext cx="1720101" cy="2064402"/>
            <a:chOff x="0" y="0"/>
            <a:chExt cx="2656504" cy="3188238"/>
          </a:xfrm>
        </p:grpSpPr>
        <p:sp>
          <p:nvSpPr>
            <p:cNvPr id="20" name="Freeform 20"/>
            <p:cNvSpPr/>
            <p:nvPr/>
          </p:nvSpPr>
          <p:spPr>
            <a:xfrm>
              <a:off x="0" y="0"/>
              <a:ext cx="2656586" cy="3188208"/>
            </a:xfrm>
            <a:custGeom>
              <a:avLst/>
              <a:gdLst/>
              <a:ahLst/>
              <a:cxnLst/>
              <a:rect l="l" t="t" r="r" b="b"/>
              <a:pathLst>
                <a:path w="2656586" h="3188208">
                  <a:moveTo>
                    <a:pt x="1342263" y="0"/>
                  </a:moveTo>
                  <a:cubicBezTo>
                    <a:pt x="587248" y="0"/>
                    <a:pt x="0" y="587248"/>
                    <a:pt x="0" y="1342390"/>
                  </a:cubicBezTo>
                  <a:cubicBezTo>
                    <a:pt x="0" y="1957705"/>
                    <a:pt x="419481" y="2489073"/>
                    <a:pt x="1006729" y="2628900"/>
                  </a:cubicBezTo>
                  <a:cubicBezTo>
                    <a:pt x="1342263" y="3188208"/>
                    <a:pt x="1342263" y="3188208"/>
                    <a:pt x="1342263" y="3188208"/>
                  </a:cubicBezTo>
                  <a:cubicBezTo>
                    <a:pt x="1649857" y="2628900"/>
                    <a:pt x="1649857" y="2628900"/>
                    <a:pt x="1649857" y="2628900"/>
                  </a:cubicBezTo>
                  <a:cubicBezTo>
                    <a:pt x="2237105" y="2489073"/>
                    <a:pt x="2656586" y="1957705"/>
                    <a:pt x="2656586" y="1342390"/>
                  </a:cubicBezTo>
                  <a:cubicBezTo>
                    <a:pt x="2656459" y="587248"/>
                    <a:pt x="2069338" y="0"/>
                    <a:pt x="1342263" y="0"/>
                  </a:cubicBezTo>
                  <a:close/>
                  <a:moveTo>
                    <a:pt x="1342263" y="2461133"/>
                  </a:moveTo>
                  <a:cubicBezTo>
                    <a:pt x="727075" y="2461133"/>
                    <a:pt x="223774" y="1957705"/>
                    <a:pt x="223774" y="1342390"/>
                  </a:cubicBezTo>
                  <a:cubicBezTo>
                    <a:pt x="223774" y="727075"/>
                    <a:pt x="727075" y="223647"/>
                    <a:pt x="1342263" y="223647"/>
                  </a:cubicBezTo>
                  <a:cubicBezTo>
                    <a:pt x="1957451" y="223647"/>
                    <a:pt x="2432812" y="727075"/>
                    <a:pt x="2432812" y="1342390"/>
                  </a:cubicBezTo>
                  <a:cubicBezTo>
                    <a:pt x="2432812" y="1957705"/>
                    <a:pt x="1957451" y="2461133"/>
                    <a:pt x="1342263" y="2461133"/>
                  </a:cubicBezTo>
                  <a:close/>
                </a:path>
              </a:pathLst>
            </a:custGeom>
            <a:solidFill>
              <a:srgbClr val="1C5739"/>
            </a:solidFill>
          </p:spPr>
        </p:sp>
      </p:grpSp>
      <p:sp>
        <p:nvSpPr>
          <p:cNvPr id="21" name="Freeform 21"/>
          <p:cNvSpPr/>
          <p:nvPr/>
        </p:nvSpPr>
        <p:spPr>
          <a:xfrm>
            <a:off x="4887510" y="4378214"/>
            <a:ext cx="974600" cy="988985"/>
          </a:xfrm>
          <a:custGeom>
            <a:avLst/>
            <a:gdLst/>
            <a:ahLst/>
            <a:cxnLst/>
            <a:rect l="l" t="t" r="r" b="b"/>
            <a:pathLst>
              <a:path w="974600" h="988985">
                <a:moveTo>
                  <a:pt x="0" y="0"/>
                </a:moveTo>
                <a:lnTo>
                  <a:pt x="974599" y="0"/>
                </a:lnTo>
                <a:lnTo>
                  <a:pt x="974599" y="988985"/>
                </a:lnTo>
                <a:lnTo>
                  <a:pt x="0" y="98898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2" name="Freeform 22"/>
          <p:cNvSpPr/>
          <p:nvPr/>
        </p:nvSpPr>
        <p:spPr>
          <a:xfrm>
            <a:off x="1374842" y="4378214"/>
            <a:ext cx="911270" cy="898015"/>
          </a:xfrm>
          <a:custGeom>
            <a:avLst/>
            <a:gdLst/>
            <a:ahLst/>
            <a:cxnLst/>
            <a:rect l="l" t="t" r="r" b="b"/>
            <a:pathLst>
              <a:path w="911270" h="898015">
                <a:moveTo>
                  <a:pt x="0" y="0"/>
                </a:moveTo>
                <a:lnTo>
                  <a:pt x="911270" y="0"/>
                </a:lnTo>
                <a:lnTo>
                  <a:pt x="911270" y="898015"/>
                </a:lnTo>
                <a:lnTo>
                  <a:pt x="0" y="8980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TextBox 24"/>
          <p:cNvSpPr txBox="1"/>
          <p:nvPr/>
        </p:nvSpPr>
        <p:spPr>
          <a:xfrm>
            <a:off x="1468461" y="1375251"/>
            <a:ext cx="5487423" cy="2278765"/>
          </a:xfrm>
          <a:prstGeom prst="rect">
            <a:avLst/>
          </a:prstGeom>
        </p:spPr>
        <p:txBody>
          <a:bodyPr wrap="square" lIns="0" tIns="0" rIns="0" bIns="0" rtlCol="0" anchor="t">
            <a:spAutoFit/>
          </a:bodyPr>
          <a:lstStyle/>
          <a:p>
            <a:pPr marL="0" lvl="0" indent="0" algn="l">
              <a:lnSpc>
                <a:spcPts val="5860"/>
              </a:lnSpc>
              <a:spcBef>
                <a:spcPct val="0"/>
              </a:spcBef>
            </a:pPr>
            <a:r>
              <a:rPr lang="en-US" sz="5920" spc="207" dirty="0" err="1">
                <a:solidFill>
                  <a:srgbClr val="040506"/>
                </a:solidFill>
                <a:latin typeface="Codec Pro ExtraBold" panose="00000700000000000000"/>
              </a:rPr>
              <a:t>Implementasi</a:t>
            </a:r>
            <a:r>
              <a:rPr lang="en-US" sz="5920" spc="207" dirty="0">
                <a:solidFill>
                  <a:srgbClr val="040506"/>
                </a:solidFill>
                <a:latin typeface="Codec Pro ExtraBold" panose="00000700000000000000"/>
              </a:rPr>
              <a:t> Strategi Marketing</a:t>
            </a:r>
            <a:endParaRPr lang="en-US" sz="5920" spc="207" dirty="0">
              <a:solidFill>
                <a:srgbClr val="040506"/>
              </a:solidFill>
              <a:latin typeface="Codec Pro ExtraBold" panose="00000700000000000000"/>
            </a:endParaRPr>
          </a:p>
        </p:txBody>
      </p:sp>
      <p:sp>
        <p:nvSpPr>
          <p:cNvPr id="25" name="TextBox 25"/>
          <p:cNvSpPr txBox="1"/>
          <p:nvPr/>
        </p:nvSpPr>
        <p:spPr>
          <a:xfrm>
            <a:off x="1064400" y="7200493"/>
            <a:ext cx="3098711" cy="790345"/>
          </a:xfrm>
          <a:prstGeom prst="rect">
            <a:avLst/>
          </a:prstGeom>
        </p:spPr>
        <p:txBody>
          <a:bodyPr wrap="square" lIns="0" tIns="0" rIns="0" bIns="0" rtlCol="0" anchor="t">
            <a:spAutoFit/>
          </a:bodyPr>
          <a:lstStyle/>
          <a:p>
            <a:pPr marL="342900" lvl="0" indent="-342900">
              <a:lnSpc>
                <a:spcPct val="107000"/>
              </a:lnSpc>
              <a:buFont typeface="Wingdings" panose="05000000000000000000" pitchFamily="2" charset="2"/>
              <a:buChar char=""/>
            </a:pPr>
            <a:r>
              <a:rPr lang="en-GB" sz="2400" dirty="0" err="1">
                <a:latin typeface="Open Sauce" panose="00000500000000000000" charset="0"/>
              </a:rPr>
              <a:t>Masyarakat</a:t>
            </a:r>
            <a:endParaRPr lang="en-ID" sz="2400" dirty="0">
              <a:latin typeface="Open Sauce" panose="00000500000000000000" charset="0"/>
            </a:endParaRPr>
          </a:p>
          <a:p>
            <a:pPr marL="342900" lvl="0" indent="-342900">
              <a:lnSpc>
                <a:spcPct val="107000"/>
              </a:lnSpc>
              <a:spcAft>
                <a:spcPts val="800"/>
              </a:spcAft>
              <a:buFont typeface="Wingdings" panose="05000000000000000000" pitchFamily="2" charset="2"/>
              <a:buChar char=""/>
            </a:pPr>
            <a:endParaRPr lang="en-ID" sz="2400" dirty="0">
              <a:latin typeface="Open Sauce" panose="00000500000000000000" charset="0"/>
            </a:endParaRPr>
          </a:p>
        </p:txBody>
      </p:sp>
      <p:sp>
        <p:nvSpPr>
          <p:cNvPr id="26" name="TextBox 26"/>
          <p:cNvSpPr txBox="1"/>
          <p:nvPr/>
        </p:nvSpPr>
        <p:spPr>
          <a:xfrm>
            <a:off x="679244" y="6782468"/>
            <a:ext cx="3465904" cy="376507"/>
          </a:xfrm>
          <a:prstGeom prst="rect">
            <a:avLst/>
          </a:prstGeom>
        </p:spPr>
        <p:txBody>
          <a:bodyPr lIns="0" tIns="0" rIns="0" bIns="0" rtlCol="0" anchor="t">
            <a:spAutoFit/>
          </a:bodyPr>
          <a:lstStyle/>
          <a:p>
            <a:pPr marL="0" lvl="0" indent="0">
              <a:lnSpc>
                <a:spcPts val="3200"/>
              </a:lnSpc>
              <a:spcBef>
                <a:spcPct val="0"/>
              </a:spcBef>
            </a:pPr>
            <a:r>
              <a:rPr lang="en-US" sz="2320" spc="227" dirty="0">
                <a:solidFill>
                  <a:srgbClr val="397D5A"/>
                </a:solidFill>
                <a:latin typeface="Open Sauce Bold" panose="00000800000000000000"/>
              </a:rPr>
              <a:t>01 CUSTOMER </a:t>
            </a:r>
            <a:endParaRPr lang="en-US" sz="2320" spc="227" dirty="0">
              <a:solidFill>
                <a:srgbClr val="397D5A"/>
              </a:solidFill>
              <a:latin typeface="Open Sauce Bold" panose="00000800000000000000"/>
            </a:endParaRPr>
          </a:p>
        </p:txBody>
      </p:sp>
      <p:sp>
        <p:nvSpPr>
          <p:cNvPr id="27" name="TextBox 27"/>
          <p:cNvSpPr txBox="1"/>
          <p:nvPr/>
        </p:nvSpPr>
        <p:spPr>
          <a:xfrm>
            <a:off x="4292688" y="7220058"/>
            <a:ext cx="3098711" cy="2954655"/>
          </a:xfrm>
          <a:prstGeom prst="rect">
            <a:avLst/>
          </a:prstGeom>
        </p:spPr>
        <p:txBody>
          <a:bodyPr wrap="square" lIns="0" tIns="0" rIns="0" bIns="0" rtlCol="0" anchor="t">
            <a:spAutoFit/>
          </a:bodyPr>
          <a:lstStyle/>
          <a:p>
            <a:pPr marL="342900" lvl="0" indent="-342900">
              <a:buFont typeface="Wingdings" panose="05000000000000000000" pitchFamily="2" charset="2"/>
              <a:buChar char="Ø"/>
            </a:pPr>
            <a:r>
              <a:rPr lang="en-US" altLang="zh-CN" sz="2400" dirty="0">
                <a:latin typeface="Open Sauce" panose="00000500000000000000" charset="0"/>
              </a:rPr>
              <a:t>Draft </a:t>
            </a:r>
            <a:r>
              <a:rPr lang="en-US" altLang="zh-CN" sz="2400" dirty="0" err="1">
                <a:latin typeface="Open Sauce" panose="00000500000000000000" charset="0"/>
              </a:rPr>
              <a:t>Perbup</a:t>
            </a:r>
            <a:r>
              <a:rPr lang="en-US" altLang="zh-CN" sz="2400" dirty="0">
                <a:latin typeface="Open Sauce" panose="00000500000000000000" charset="0"/>
              </a:rPr>
              <a:t> </a:t>
            </a:r>
            <a:endParaRPr lang="id-ID" sz="2400" dirty="0">
              <a:latin typeface="Open Sauce" panose="00000500000000000000" charset="0"/>
            </a:endParaRPr>
          </a:p>
          <a:p>
            <a:pPr marL="342900" lvl="0" indent="-342900">
              <a:buFont typeface="Wingdings" panose="05000000000000000000" pitchFamily="2" charset="2"/>
              <a:buChar char="Ø"/>
            </a:pPr>
            <a:r>
              <a:rPr lang="en-US" sz="2400" dirty="0" err="1">
                <a:latin typeface="Open Sauce" panose="00000500000000000000" charset="0"/>
              </a:rPr>
              <a:t>Pelatihan</a:t>
            </a:r>
            <a:r>
              <a:rPr lang="en-US" sz="2400" dirty="0">
                <a:latin typeface="Open Sauce" panose="00000500000000000000" charset="0"/>
              </a:rPr>
              <a:t> </a:t>
            </a:r>
            <a:r>
              <a:rPr lang="en-US" sz="2400" dirty="0" err="1">
                <a:latin typeface="Open Sauce" panose="00000500000000000000" charset="0"/>
              </a:rPr>
              <a:t>dan</a:t>
            </a:r>
            <a:r>
              <a:rPr lang="en-US" sz="2400" dirty="0">
                <a:latin typeface="Open Sauce" panose="00000500000000000000" charset="0"/>
              </a:rPr>
              <a:t> </a:t>
            </a:r>
            <a:r>
              <a:rPr lang="en-US" sz="2400" dirty="0" err="1">
                <a:latin typeface="Open Sauce" panose="00000500000000000000" charset="0"/>
              </a:rPr>
              <a:t>Sosialisasi</a:t>
            </a:r>
            <a:r>
              <a:rPr lang="en-US" sz="2400" dirty="0">
                <a:latin typeface="Open Sauce" panose="00000500000000000000" charset="0"/>
              </a:rPr>
              <a:t> Program </a:t>
            </a:r>
            <a:r>
              <a:rPr lang="en-US" sz="2400" dirty="0" err="1">
                <a:latin typeface="Open Sauce" panose="00000500000000000000" charset="0"/>
              </a:rPr>
              <a:t>Kampung</a:t>
            </a:r>
            <a:r>
              <a:rPr lang="en-US" sz="2400" dirty="0">
                <a:latin typeface="Open Sauce" panose="00000500000000000000" charset="0"/>
              </a:rPr>
              <a:t> </a:t>
            </a:r>
            <a:r>
              <a:rPr lang="en-US" sz="2400" dirty="0" err="1">
                <a:latin typeface="Open Sauce" panose="00000500000000000000" charset="0"/>
              </a:rPr>
              <a:t>Iklim</a:t>
            </a:r>
            <a:endParaRPr lang="id-ID" sz="2400" dirty="0">
              <a:latin typeface="Open Sauce" panose="00000500000000000000" charset="0"/>
            </a:endParaRPr>
          </a:p>
          <a:p>
            <a:pPr marL="342900" lvl="0" indent="-342900">
              <a:buFont typeface="Wingdings" panose="05000000000000000000" pitchFamily="2" charset="2"/>
              <a:buChar char="Ø"/>
            </a:pPr>
            <a:r>
              <a:rPr lang="en-US" altLang="zh-CN" sz="2400" dirty="0">
                <a:latin typeface="Open Sauce" panose="00000500000000000000" charset="0"/>
              </a:rPr>
              <a:t>SOP/ </a:t>
            </a:r>
            <a:r>
              <a:rPr lang="en-US" altLang="zh-CN" sz="2400" dirty="0" err="1">
                <a:latin typeface="Open Sauce" panose="00000500000000000000" charset="0"/>
              </a:rPr>
              <a:t>Pedoman</a:t>
            </a:r>
            <a:r>
              <a:rPr lang="en-US" altLang="zh-CN" sz="2400" dirty="0">
                <a:latin typeface="Open Sauce" panose="00000500000000000000" charset="0"/>
              </a:rPr>
              <a:t> </a:t>
            </a:r>
            <a:r>
              <a:rPr lang="en-US" altLang="zh-CN" sz="2400" dirty="0" err="1">
                <a:latin typeface="Open Sauce" panose="00000500000000000000" charset="0"/>
              </a:rPr>
              <a:t>Pelaksanaan</a:t>
            </a:r>
            <a:r>
              <a:rPr lang="en-US" altLang="zh-CN" sz="2400" dirty="0">
                <a:latin typeface="Open Sauce" panose="00000500000000000000" charset="0"/>
              </a:rPr>
              <a:t> </a:t>
            </a:r>
            <a:endParaRPr lang="id-ID" sz="2400" dirty="0">
              <a:latin typeface="Open Sauce" panose="00000500000000000000" charset="0"/>
            </a:endParaRPr>
          </a:p>
          <a:p>
            <a:pPr marL="342900" indent="-342900">
              <a:buFont typeface="Wingdings" panose="05000000000000000000" pitchFamily="2" charset="2"/>
              <a:buChar char="Ø"/>
            </a:pPr>
            <a:r>
              <a:rPr lang="en-US" altLang="zh-CN" sz="2400" dirty="0" err="1">
                <a:latin typeface="Open Sauce" panose="00000500000000000000" charset="0"/>
              </a:rPr>
              <a:t>Aplikasi</a:t>
            </a:r>
            <a:r>
              <a:rPr lang="en-US" altLang="zh-CN" sz="2400" dirty="0">
                <a:latin typeface="Open Sauce" panose="00000500000000000000" charset="0"/>
              </a:rPr>
              <a:t> Digital</a:t>
            </a:r>
            <a:endParaRPr lang="en-US" sz="2400" spc="145" dirty="0">
              <a:solidFill>
                <a:srgbClr val="231F20"/>
              </a:solidFill>
              <a:latin typeface="Open Sauce" panose="00000500000000000000" charset="0"/>
            </a:endParaRPr>
          </a:p>
        </p:txBody>
      </p:sp>
      <p:sp>
        <p:nvSpPr>
          <p:cNvPr id="28" name="TextBox 28"/>
          <p:cNvSpPr txBox="1"/>
          <p:nvPr/>
        </p:nvSpPr>
        <p:spPr>
          <a:xfrm>
            <a:off x="4341921" y="6747924"/>
            <a:ext cx="3465904" cy="376507"/>
          </a:xfrm>
          <a:prstGeom prst="rect">
            <a:avLst/>
          </a:prstGeom>
        </p:spPr>
        <p:txBody>
          <a:bodyPr lIns="0" tIns="0" rIns="0" bIns="0" rtlCol="0" anchor="t">
            <a:spAutoFit/>
          </a:bodyPr>
          <a:lstStyle/>
          <a:p>
            <a:pPr marL="0" lvl="0" indent="0">
              <a:lnSpc>
                <a:spcPts val="3200"/>
              </a:lnSpc>
              <a:spcBef>
                <a:spcPct val="0"/>
              </a:spcBef>
            </a:pPr>
            <a:r>
              <a:rPr lang="en-US" sz="2320" spc="227" dirty="0">
                <a:solidFill>
                  <a:srgbClr val="397D5A"/>
                </a:solidFill>
                <a:latin typeface="Open Sauce Bold" panose="00000800000000000000"/>
              </a:rPr>
              <a:t>02 Product</a:t>
            </a:r>
            <a:endParaRPr lang="en-US" sz="2320" spc="227" dirty="0">
              <a:solidFill>
                <a:srgbClr val="397D5A"/>
              </a:solidFill>
              <a:latin typeface="Open Sauce Bold" panose="00000800000000000000"/>
            </a:endParaRPr>
          </a:p>
        </p:txBody>
      </p:sp>
      <p:sp>
        <p:nvSpPr>
          <p:cNvPr id="29" name="TextBox 29"/>
          <p:cNvSpPr txBox="1"/>
          <p:nvPr/>
        </p:nvSpPr>
        <p:spPr>
          <a:xfrm>
            <a:off x="8222535" y="7365153"/>
            <a:ext cx="2745284" cy="2585323"/>
          </a:xfrm>
          <a:prstGeom prst="rect">
            <a:avLst/>
          </a:prstGeom>
        </p:spPr>
        <p:txBody>
          <a:bodyPr wrap="square" lIns="0" tIns="0" rIns="0" bIns="0" rtlCol="0" anchor="t">
            <a:spAutoFit/>
          </a:bodyPr>
          <a:lstStyle/>
          <a:p>
            <a:pPr marL="342900" indent="-342900">
              <a:buFont typeface="Wingdings" panose="05000000000000000000" pitchFamily="2" charset="2"/>
              <a:buChar char="Ø"/>
            </a:pPr>
            <a:r>
              <a:rPr lang="id-ID" sz="2400" dirty="0">
                <a:latin typeface="Open Sauce" panose="00000500000000000000" charset="0"/>
              </a:rPr>
              <a:t>APBD Kabupaten Lahat </a:t>
            </a:r>
            <a:endParaRPr lang="id-ID" sz="2400" dirty="0">
              <a:latin typeface="Open Sauce" panose="00000500000000000000" charset="0"/>
            </a:endParaRPr>
          </a:p>
          <a:p>
            <a:pPr marL="342900" indent="-342900">
              <a:buFont typeface="Wingdings" panose="05000000000000000000" pitchFamily="2" charset="2"/>
              <a:buChar char="Ø"/>
            </a:pPr>
            <a:r>
              <a:rPr lang="id-ID" sz="2400" dirty="0">
                <a:latin typeface="Open Sauce" panose="00000500000000000000" charset="0"/>
              </a:rPr>
              <a:t>Dana melalui </a:t>
            </a:r>
            <a:r>
              <a:rPr lang="id-ID" sz="2400" i="1" dirty="0">
                <a:latin typeface="Open Sauce" panose="00000500000000000000" charset="0"/>
              </a:rPr>
              <a:t>CSR</a:t>
            </a:r>
            <a:endParaRPr lang="id-ID" sz="2400" dirty="0">
              <a:latin typeface="Open Sauce" panose="00000500000000000000" charset="0"/>
            </a:endParaRPr>
          </a:p>
          <a:p>
            <a:pPr marL="342900" indent="-342900">
              <a:buFont typeface="Wingdings" panose="05000000000000000000" pitchFamily="2" charset="2"/>
              <a:buChar char="Ø"/>
            </a:pPr>
            <a:r>
              <a:rPr lang="id-ID" sz="2400" dirty="0">
                <a:latin typeface="Open Sauce" panose="00000500000000000000" charset="0"/>
              </a:rPr>
              <a:t>Dana bantuan lainnya</a:t>
            </a:r>
            <a:endParaRPr lang="en-ID" sz="2400" dirty="0">
              <a:latin typeface="Open Sauce" panose="00000500000000000000" charset="0"/>
              <a:ea typeface="Calibri" panose="020F0502020204030204" pitchFamily="34" charset="0"/>
              <a:cs typeface="Times New Roman" panose="02020603050405020304" pitchFamily="18" charset="0"/>
            </a:endParaRPr>
          </a:p>
        </p:txBody>
      </p:sp>
      <p:sp>
        <p:nvSpPr>
          <p:cNvPr id="30" name="TextBox 30"/>
          <p:cNvSpPr txBox="1"/>
          <p:nvPr/>
        </p:nvSpPr>
        <p:spPr>
          <a:xfrm>
            <a:off x="7964585" y="6794647"/>
            <a:ext cx="1874772" cy="376129"/>
          </a:xfrm>
          <a:prstGeom prst="rect">
            <a:avLst/>
          </a:prstGeom>
        </p:spPr>
        <p:txBody>
          <a:bodyPr wrap="square" lIns="0" tIns="0" rIns="0" bIns="0" rtlCol="0" anchor="t">
            <a:spAutoFit/>
          </a:bodyPr>
          <a:lstStyle/>
          <a:p>
            <a:pPr marL="0" lvl="0" indent="0">
              <a:lnSpc>
                <a:spcPts val="3200"/>
              </a:lnSpc>
              <a:spcBef>
                <a:spcPct val="0"/>
              </a:spcBef>
            </a:pPr>
            <a:r>
              <a:rPr lang="en-US" sz="2320" spc="227" dirty="0">
                <a:solidFill>
                  <a:srgbClr val="397D5A"/>
                </a:solidFill>
                <a:latin typeface="Open Sauce Bold" panose="00000800000000000000"/>
              </a:rPr>
              <a:t>03 Price</a:t>
            </a:r>
            <a:endParaRPr lang="en-US" sz="2320" spc="227" dirty="0">
              <a:solidFill>
                <a:srgbClr val="397D5A"/>
              </a:solidFill>
              <a:latin typeface="Open Sauce Bold" panose="00000800000000000000"/>
            </a:endParaRPr>
          </a:p>
        </p:txBody>
      </p:sp>
      <p:sp>
        <p:nvSpPr>
          <p:cNvPr id="31" name="TextBox 31"/>
          <p:cNvSpPr txBox="1"/>
          <p:nvPr/>
        </p:nvSpPr>
        <p:spPr>
          <a:xfrm>
            <a:off x="11119109" y="7386225"/>
            <a:ext cx="3822740" cy="269304"/>
          </a:xfrm>
          <a:prstGeom prst="rect">
            <a:avLst/>
          </a:prstGeom>
        </p:spPr>
        <p:txBody>
          <a:bodyPr wrap="square" lIns="0" tIns="0" rIns="0" bIns="0" rtlCol="0" anchor="t">
            <a:spAutoFit/>
          </a:bodyPr>
          <a:lstStyle/>
          <a:p>
            <a:pPr lvl="0">
              <a:lnSpc>
                <a:spcPts val="2055"/>
              </a:lnSpc>
              <a:spcBef>
                <a:spcPct val="0"/>
              </a:spcBef>
            </a:pPr>
            <a:r>
              <a:rPr lang="en-US" sz="2400" spc="145" dirty="0" err="1">
                <a:solidFill>
                  <a:srgbClr val="231F20"/>
                </a:solidFill>
                <a:latin typeface="Open Sauce" panose="00000500000000000000" charset="0"/>
              </a:rPr>
              <a:t>Kabupaten</a:t>
            </a:r>
            <a:r>
              <a:rPr lang="en-US" sz="2400" spc="145" dirty="0">
                <a:solidFill>
                  <a:srgbClr val="231F20"/>
                </a:solidFill>
                <a:latin typeface="Open Sauce" panose="00000500000000000000" charset="0"/>
              </a:rPr>
              <a:t> </a:t>
            </a:r>
            <a:r>
              <a:rPr lang="id-ID" sz="2400" dirty="0">
                <a:latin typeface="Open Sauce" panose="00000500000000000000" charset="0"/>
              </a:rPr>
              <a:t> Lahat</a:t>
            </a:r>
            <a:endParaRPr lang="en-US" sz="2400" spc="145" dirty="0">
              <a:solidFill>
                <a:srgbClr val="231F20"/>
              </a:solidFill>
              <a:latin typeface="Open Sauce" panose="00000500000000000000" charset="0"/>
            </a:endParaRPr>
          </a:p>
        </p:txBody>
      </p:sp>
      <p:sp>
        <p:nvSpPr>
          <p:cNvPr id="32" name="TextBox 32"/>
          <p:cNvSpPr txBox="1"/>
          <p:nvPr/>
        </p:nvSpPr>
        <p:spPr>
          <a:xfrm>
            <a:off x="11627262" y="6782656"/>
            <a:ext cx="2088805" cy="376129"/>
          </a:xfrm>
          <a:prstGeom prst="rect">
            <a:avLst/>
          </a:prstGeom>
        </p:spPr>
        <p:txBody>
          <a:bodyPr wrap="square" lIns="0" tIns="0" rIns="0" bIns="0" rtlCol="0" anchor="t">
            <a:spAutoFit/>
          </a:bodyPr>
          <a:lstStyle/>
          <a:p>
            <a:pPr marL="0" lvl="0" indent="0">
              <a:lnSpc>
                <a:spcPts val="3200"/>
              </a:lnSpc>
              <a:spcBef>
                <a:spcPct val="0"/>
              </a:spcBef>
            </a:pPr>
            <a:r>
              <a:rPr lang="en-US" sz="2320" spc="227" dirty="0">
                <a:solidFill>
                  <a:srgbClr val="397D5A"/>
                </a:solidFill>
                <a:latin typeface="Open Sauce Bold" panose="00000800000000000000"/>
              </a:rPr>
              <a:t>04 Place</a:t>
            </a:r>
            <a:endParaRPr lang="en-US" sz="2320" spc="227" dirty="0">
              <a:solidFill>
                <a:srgbClr val="397D5A"/>
              </a:solidFill>
              <a:latin typeface="Open Sauce Bold" panose="00000800000000000000"/>
            </a:endParaRPr>
          </a:p>
        </p:txBody>
      </p:sp>
      <p:sp>
        <p:nvSpPr>
          <p:cNvPr id="33" name="Freeform 33"/>
          <p:cNvSpPr/>
          <p:nvPr/>
        </p:nvSpPr>
        <p:spPr>
          <a:xfrm rot="-10800000">
            <a:off x="33601" y="-59714"/>
            <a:ext cx="8744064" cy="2511931"/>
          </a:xfrm>
          <a:custGeom>
            <a:avLst/>
            <a:gdLst/>
            <a:ahLst/>
            <a:cxnLst/>
            <a:rect l="l" t="t" r="r" b="b"/>
            <a:pathLst>
              <a:path w="8744064" h="2511931">
                <a:moveTo>
                  <a:pt x="0" y="0"/>
                </a:moveTo>
                <a:lnTo>
                  <a:pt x="8744064" y="0"/>
                </a:lnTo>
                <a:lnTo>
                  <a:pt x="8744064" y="2511931"/>
                </a:lnTo>
                <a:lnTo>
                  <a:pt x="0" y="251193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r>
              <a:rPr lang="en-GB" dirty="0">
                <a:solidFill>
                  <a:schemeClr val="bg1"/>
                </a:solidFill>
              </a:rPr>
              <a:t>s</a:t>
            </a:r>
            <a:endParaRPr lang="en-ID" dirty="0">
              <a:solidFill>
                <a:schemeClr val="bg1"/>
              </a:solidFill>
            </a:endParaRPr>
          </a:p>
        </p:txBody>
      </p:sp>
      <p:grpSp>
        <p:nvGrpSpPr>
          <p:cNvPr id="34" name="Group 6"/>
          <p:cNvGrpSpPr/>
          <p:nvPr/>
        </p:nvGrpSpPr>
        <p:grpSpPr>
          <a:xfrm>
            <a:off x="11505551" y="4007240"/>
            <a:ext cx="1720101" cy="2064402"/>
            <a:chOff x="0" y="0"/>
            <a:chExt cx="2656504" cy="3188238"/>
          </a:xfrm>
        </p:grpSpPr>
        <p:sp>
          <p:nvSpPr>
            <p:cNvPr id="35" name="Freeform 7"/>
            <p:cNvSpPr/>
            <p:nvPr/>
          </p:nvSpPr>
          <p:spPr>
            <a:xfrm>
              <a:off x="0" y="0"/>
              <a:ext cx="2656586" cy="3188208"/>
            </a:xfrm>
            <a:custGeom>
              <a:avLst/>
              <a:gdLst/>
              <a:ahLst/>
              <a:cxnLst/>
              <a:rect l="l" t="t" r="r" b="b"/>
              <a:pathLst>
                <a:path w="2656586" h="3188208">
                  <a:moveTo>
                    <a:pt x="1342263" y="0"/>
                  </a:moveTo>
                  <a:cubicBezTo>
                    <a:pt x="587248" y="0"/>
                    <a:pt x="0" y="587248"/>
                    <a:pt x="0" y="1342390"/>
                  </a:cubicBezTo>
                  <a:cubicBezTo>
                    <a:pt x="0" y="1957705"/>
                    <a:pt x="419481" y="2489073"/>
                    <a:pt x="1006729" y="2628900"/>
                  </a:cubicBezTo>
                  <a:cubicBezTo>
                    <a:pt x="1342263" y="3188208"/>
                    <a:pt x="1342263" y="3188208"/>
                    <a:pt x="1342263" y="3188208"/>
                  </a:cubicBezTo>
                  <a:cubicBezTo>
                    <a:pt x="1649857" y="2628900"/>
                    <a:pt x="1649857" y="2628900"/>
                    <a:pt x="1649857" y="2628900"/>
                  </a:cubicBezTo>
                  <a:cubicBezTo>
                    <a:pt x="2237105" y="2489073"/>
                    <a:pt x="2656586" y="1957705"/>
                    <a:pt x="2656586" y="1342390"/>
                  </a:cubicBezTo>
                  <a:cubicBezTo>
                    <a:pt x="2656459" y="587248"/>
                    <a:pt x="2069338" y="0"/>
                    <a:pt x="1342263" y="0"/>
                  </a:cubicBezTo>
                  <a:close/>
                  <a:moveTo>
                    <a:pt x="1342263" y="2461133"/>
                  </a:moveTo>
                  <a:cubicBezTo>
                    <a:pt x="727075" y="2461133"/>
                    <a:pt x="223774" y="1957705"/>
                    <a:pt x="223774" y="1342390"/>
                  </a:cubicBezTo>
                  <a:cubicBezTo>
                    <a:pt x="223774" y="727075"/>
                    <a:pt x="727075" y="223647"/>
                    <a:pt x="1342263" y="223647"/>
                  </a:cubicBezTo>
                  <a:cubicBezTo>
                    <a:pt x="1957451" y="223647"/>
                    <a:pt x="2432812" y="727075"/>
                    <a:pt x="2432812" y="1342390"/>
                  </a:cubicBezTo>
                  <a:cubicBezTo>
                    <a:pt x="2432812" y="1957705"/>
                    <a:pt x="1957451" y="2461133"/>
                    <a:pt x="1342263" y="2461133"/>
                  </a:cubicBezTo>
                  <a:close/>
                </a:path>
              </a:pathLst>
            </a:custGeom>
            <a:solidFill>
              <a:srgbClr val="1C5739"/>
            </a:solidFill>
          </p:spPr>
        </p:sp>
      </p:grpSp>
      <p:pic>
        <p:nvPicPr>
          <p:cNvPr id="1026" name="Picture 2" descr="https://tse4.mm.bing.net/th?id=OIP.chHkQxU5-YPuorPr0GWObQAAAA&amp;pid=Api&amp;P=0&amp;h=18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22535" y="4316211"/>
            <a:ext cx="928017" cy="96001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icon-icons.com/icons2/865/PNG/512/Citycons_location_icon-icons.com_67931.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768261" y="4265533"/>
            <a:ext cx="1214346" cy="1214346"/>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p:cNvPicPr>
            <a:picLocks noChangeAspect="1"/>
          </p:cNvPicPr>
          <p:nvPr/>
        </p:nvPicPr>
        <p:blipFill>
          <a:blip r:embed="rId10"/>
          <a:stretch>
            <a:fillRect/>
          </a:stretch>
        </p:blipFill>
        <p:spPr>
          <a:xfrm>
            <a:off x="15542851" y="4265533"/>
            <a:ext cx="1080257" cy="108025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41" name="Group 17"/>
          <p:cNvGrpSpPr/>
          <p:nvPr/>
        </p:nvGrpSpPr>
        <p:grpSpPr>
          <a:xfrm>
            <a:off x="12201180" y="6257187"/>
            <a:ext cx="380297" cy="362766"/>
            <a:chOff x="0" y="0"/>
            <a:chExt cx="587326" cy="560252"/>
          </a:xfrm>
        </p:grpSpPr>
        <p:sp>
          <p:nvSpPr>
            <p:cNvPr id="42" name="Freeform 18"/>
            <p:cNvSpPr/>
            <p:nvPr/>
          </p:nvSpPr>
          <p:spPr>
            <a:xfrm>
              <a:off x="0" y="0"/>
              <a:ext cx="587375" cy="560197"/>
            </a:xfrm>
            <a:custGeom>
              <a:avLst/>
              <a:gdLst/>
              <a:ahLst/>
              <a:cxnLst/>
              <a:rect l="l" t="t" r="r" b="b"/>
              <a:pathLst>
                <a:path w="587375" h="560197">
                  <a:moveTo>
                    <a:pt x="0" y="280162"/>
                  </a:moveTo>
                  <a:cubicBezTo>
                    <a:pt x="0" y="125476"/>
                    <a:pt x="131445" y="0"/>
                    <a:pt x="293624" y="0"/>
                  </a:cubicBezTo>
                  <a:cubicBezTo>
                    <a:pt x="455803" y="0"/>
                    <a:pt x="587375" y="125476"/>
                    <a:pt x="587375" y="280162"/>
                  </a:cubicBezTo>
                  <a:cubicBezTo>
                    <a:pt x="587375" y="434848"/>
                    <a:pt x="455803" y="560197"/>
                    <a:pt x="293624" y="560197"/>
                  </a:cubicBezTo>
                  <a:cubicBezTo>
                    <a:pt x="131445" y="560197"/>
                    <a:pt x="0" y="434848"/>
                    <a:pt x="0" y="280162"/>
                  </a:cubicBezTo>
                  <a:close/>
                </a:path>
              </a:pathLst>
            </a:custGeom>
            <a:solidFill>
              <a:srgbClr val="1C5739"/>
            </a:solidFill>
          </p:spPr>
        </p:sp>
      </p:grpSp>
      <p:sp>
        <p:nvSpPr>
          <p:cNvPr id="43" name="TextBox 32"/>
          <p:cNvSpPr txBox="1"/>
          <p:nvPr/>
        </p:nvSpPr>
        <p:spPr>
          <a:xfrm>
            <a:off x="14969534" y="6807605"/>
            <a:ext cx="2517000" cy="376129"/>
          </a:xfrm>
          <a:prstGeom prst="rect">
            <a:avLst/>
          </a:prstGeom>
        </p:spPr>
        <p:txBody>
          <a:bodyPr wrap="square" lIns="0" tIns="0" rIns="0" bIns="0" rtlCol="0" anchor="t">
            <a:spAutoFit/>
          </a:bodyPr>
          <a:lstStyle/>
          <a:p>
            <a:pPr marL="0" lvl="0" indent="0">
              <a:lnSpc>
                <a:spcPts val="3200"/>
              </a:lnSpc>
              <a:spcBef>
                <a:spcPct val="0"/>
              </a:spcBef>
            </a:pPr>
            <a:r>
              <a:rPr lang="en-US" sz="2320" spc="227" dirty="0">
                <a:solidFill>
                  <a:srgbClr val="397D5A"/>
                </a:solidFill>
                <a:latin typeface="Open Sauce Bold" panose="00000800000000000000"/>
              </a:rPr>
              <a:t>05 Promotion</a:t>
            </a:r>
            <a:endParaRPr lang="en-US" sz="2320" spc="227" dirty="0">
              <a:solidFill>
                <a:srgbClr val="397D5A"/>
              </a:solidFill>
              <a:latin typeface="Open Sauce Bold" panose="00000800000000000000"/>
            </a:endParaRPr>
          </a:p>
        </p:txBody>
      </p:sp>
      <p:sp>
        <p:nvSpPr>
          <p:cNvPr id="39" name="Rectangle 38"/>
          <p:cNvSpPr/>
          <p:nvPr/>
        </p:nvSpPr>
        <p:spPr>
          <a:xfrm>
            <a:off x="15441556" y="7354825"/>
            <a:ext cx="3697060" cy="830997"/>
          </a:xfrm>
          <a:prstGeom prst="rect">
            <a:avLst/>
          </a:prstGeom>
        </p:spPr>
        <p:txBody>
          <a:bodyPr wrap="square">
            <a:spAutoFit/>
          </a:bodyPr>
          <a:lstStyle/>
          <a:p>
            <a:pPr marL="342900" lvl="0" indent="-342900">
              <a:buFont typeface="Wingdings" panose="05000000000000000000" pitchFamily="2" charset="2"/>
              <a:buChar char="Ø"/>
            </a:pPr>
            <a:r>
              <a:rPr lang="id-ID" sz="2400" dirty="0">
                <a:latin typeface="Open Sauce" panose="00000500000000000000" charset="0"/>
              </a:rPr>
              <a:t>Sosial Media </a:t>
            </a:r>
            <a:endParaRPr lang="id-ID" sz="2400" dirty="0">
              <a:latin typeface="Open Sauce" panose="00000500000000000000" charset="0"/>
            </a:endParaRPr>
          </a:p>
          <a:p>
            <a:pPr marL="342900" lvl="0" indent="-342900">
              <a:buFont typeface="Wingdings" panose="05000000000000000000" pitchFamily="2" charset="2"/>
              <a:buChar char="Ø"/>
            </a:pPr>
            <a:r>
              <a:rPr lang="id-ID" sz="2400" dirty="0">
                <a:latin typeface="Open Sauce" panose="00000500000000000000" charset="0"/>
              </a:rPr>
              <a:t>Media </a:t>
            </a:r>
            <a:r>
              <a:rPr lang="en-US" altLang="zh-CN" sz="2400" dirty="0">
                <a:latin typeface="Open Sauce" panose="00000500000000000000" charset="0"/>
              </a:rPr>
              <a:t>Online</a:t>
            </a:r>
            <a:endParaRPr lang="id-ID" sz="2400" dirty="0">
              <a:latin typeface="Open Sauce" panose="00000500000000000000" charset="0"/>
            </a:endParaRPr>
          </a:p>
        </p:txBody>
      </p:sp>
      <p:sp>
        <p:nvSpPr>
          <p:cNvPr id="40" name="Right Triangle 39"/>
          <p:cNvSpPr/>
          <p:nvPr/>
        </p:nvSpPr>
        <p:spPr>
          <a:xfrm>
            <a:off x="15542851" y="0"/>
            <a:ext cx="2711548" cy="2781299"/>
          </a:xfrm>
          <a:prstGeom prst="rtTriangle">
            <a:avLst/>
          </a:prstGeom>
          <a:solidFill>
            <a:srgbClr val="33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Oval 1"/>
          <p:cNvSpPr/>
          <p:nvPr/>
        </p:nvSpPr>
        <p:spPr>
          <a:xfrm>
            <a:off x="11361146" y="884943"/>
            <a:ext cx="3149509" cy="1567275"/>
          </a:xfrm>
          <a:prstGeom prst="ellipse">
            <a:avLst/>
          </a:prstGeom>
          <a:solidFill>
            <a:srgbClr val="346A3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4" name="Rectangle 43"/>
          <p:cNvSpPr/>
          <p:nvPr/>
        </p:nvSpPr>
        <p:spPr>
          <a:xfrm>
            <a:off x="11952298" y="1149614"/>
            <a:ext cx="1967205"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chemeClr val="bg1"/>
                </a:solidFill>
              </a:rPr>
              <a:t>4P+1C</a:t>
            </a:r>
            <a:endParaRPr lang="en-US" sz="5400" b="1" dirty="0">
              <a:ln w="22225">
                <a:solidFill>
                  <a:schemeClr val="accent2"/>
                </a:solidFill>
                <a:prstDash val="solid"/>
              </a:ln>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4"/>
          <p:cNvSpPr txBox="1"/>
          <p:nvPr/>
        </p:nvSpPr>
        <p:spPr>
          <a:xfrm>
            <a:off x="1468461" y="1375251"/>
            <a:ext cx="5487423" cy="1522148"/>
          </a:xfrm>
          <a:prstGeom prst="rect">
            <a:avLst/>
          </a:prstGeom>
        </p:spPr>
        <p:txBody>
          <a:bodyPr wrap="square" lIns="0" tIns="0" rIns="0" bIns="0" rtlCol="0" anchor="t">
            <a:spAutoFit/>
          </a:bodyPr>
          <a:lstStyle/>
          <a:p>
            <a:pPr marL="0" marR="0" lvl="0" indent="0" algn="l" defTabSz="914400" rtl="0" eaLnBrk="1" fontAlgn="auto" latinLnBrk="0" hangingPunct="1">
              <a:lnSpc>
                <a:spcPts val="5860"/>
              </a:lnSpc>
              <a:spcBef>
                <a:spcPct val="0"/>
              </a:spcBef>
              <a:spcAft>
                <a:spcPts val="0"/>
              </a:spcAft>
              <a:buClrTx/>
              <a:buSzTx/>
              <a:buFontTx/>
              <a:buNone/>
              <a:defRPr/>
            </a:pPr>
            <a:r>
              <a:rPr kumimoji="0" lang="en-US" sz="5920" b="0" i="0" u="none" strike="noStrike" kern="1200" cap="none" spc="207" normalizeH="0" baseline="0" noProof="0" dirty="0" err="1">
                <a:ln>
                  <a:noFill/>
                </a:ln>
                <a:solidFill>
                  <a:srgbClr val="040506"/>
                </a:solidFill>
                <a:effectLst/>
                <a:uLnTx/>
                <a:uFillTx/>
                <a:latin typeface="Codec Pro ExtraBold" panose="00000700000000000000"/>
                <a:ea typeface="+mn-ea"/>
                <a:cs typeface="+mn-cs"/>
              </a:rPr>
              <a:t>Promosi</a:t>
            </a:r>
            <a:r>
              <a:rPr kumimoji="0" lang="en-US" sz="5920" b="0" i="0" u="none" strike="noStrike" kern="1200" cap="none" spc="207" normalizeH="0" baseline="0" noProof="0" dirty="0">
                <a:ln>
                  <a:noFill/>
                </a:ln>
                <a:solidFill>
                  <a:srgbClr val="040506"/>
                </a:solidFill>
                <a:effectLst/>
                <a:uLnTx/>
                <a:uFillTx/>
                <a:latin typeface="Codec Pro ExtraBold" panose="00000700000000000000"/>
                <a:ea typeface="+mn-ea"/>
                <a:cs typeface="+mn-cs"/>
              </a:rPr>
              <a:t> </a:t>
            </a:r>
            <a:r>
              <a:rPr kumimoji="0" lang="en-US" sz="5920" b="0" i="0" u="none" strike="noStrike" kern="1200" cap="none" spc="207" normalizeH="0" baseline="0" noProof="0" dirty="0" err="1">
                <a:ln>
                  <a:noFill/>
                </a:ln>
                <a:solidFill>
                  <a:srgbClr val="040506"/>
                </a:solidFill>
                <a:effectLst/>
                <a:uLnTx/>
                <a:uFillTx/>
                <a:latin typeface="Codec Pro ExtraBold" panose="00000700000000000000"/>
                <a:ea typeface="+mn-ea"/>
                <a:cs typeface="+mn-cs"/>
              </a:rPr>
              <a:t>Melalui</a:t>
            </a:r>
            <a:r>
              <a:rPr kumimoji="0" lang="en-US" sz="5920" b="0" i="0" u="none" strike="noStrike" kern="1200" cap="none" spc="207" normalizeH="0" baseline="0" noProof="0" dirty="0">
                <a:ln>
                  <a:noFill/>
                </a:ln>
                <a:solidFill>
                  <a:srgbClr val="040506"/>
                </a:solidFill>
                <a:effectLst/>
                <a:uLnTx/>
                <a:uFillTx/>
                <a:latin typeface="Codec Pro ExtraBold" panose="00000700000000000000"/>
                <a:ea typeface="+mn-ea"/>
                <a:cs typeface="+mn-cs"/>
              </a:rPr>
              <a:t> Media</a:t>
            </a:r>
            <a:endParaRPr kumimoji="0" lang="en-US" sz="5920" b="0" i="0" u="none" strike="noStrike" kern="1200" cap="none" spc="207" normalizeH="0" baseline="0" noProof="0" dirty="0">
              <a:ln>
                <a:noFill/>
              </a:ln>
              <a:solidFill>
                <a:srgbClr val="040506"/>
              </a:solidFill>
              <a:effectLst/>
              <a:uLnTx/>
              <a:uFillTx/>
              <a:latin typeface="Codec Pro ExtraBold" panose="00000700000000000000"/>
              <a:ea typeface="+mn-ea"/>
              <a:cs typeface="+mn-cs"/>
            </a:endParaRPr>
          </a:p>
        </p:txBody>
      </p:sp>
      <p:sp>
        <p:nvSpPr>
          <p:cNvPr id="33" name="Freeform 33"/>
          <p:cNvSpPr/>
          <p:nvPr/>
        </p:nvSpPr>
        <p:spPr>
          <a:xfrm rot="-10800000">
            <a:off x="33601" y="-59714"/>
            <a:ext cx="8744064" cy="2511931"/>
          </a:xfrm>
          <a:custGeom>
            <a:avLst/>
            <a:gdLst/>
            <a:ahLst/>
            <a:cxnLst/>
            <a:rect l="l" t="t" r="r" b="b"/>
            <a:pathLst>
              <a:path w="8744064" h="2511931">
                <a:moveTo>
                  <a:pt x="0" y="0"/>
                </a:moveTo>
                <a:lnTo>
                  <a:pt x="8744064" y="0"/>
                </a:lnTo>
                <a:lnTo>
                  <a:pt x="8744064" y="2511931"/>
                </a:lnTo>
                <a:lnTo>
                  <a:pt x="0" y="251193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s</a:t>
            </a:r>
            <a:endParaRPr kumimoji="0" lang="en-ID"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3314700"/>
            <a:ext cx="7230484" cy="6287377"/>
          </a:xfrm>
          <a:prstGeom prst="rect">
            <a:avLst/>
          </a:prstGeom>
        </p:spPr>
      </p:pic>
      <p:pic>
        <p:nvPicPr>
          <p:cNvPr id="37" name="Picture 3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79315" y="647700"/>
            <a:ext cx="8032398" cy="920680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24"/>
          <p:cNvGrpSpPr/>
          <p:nvPr/>
        </p:nvGrpSpPr>
        <p:grpSpPr>
          <a:xfrm>
            <a:off x="1762979" y="2658403"/>
            <a:ext cx="4678231" cy="4678231"/>
            <a:chOff x="0" y="0"/>
            <a:chExt cx="6350000" cy="6350000"/>
          </a:xfrm>
          <a:solidFill>
            <a:srgbClr val="006600"/>
          </a:solidFill>
        </p:grpSpPr>
        <p:sp>
          <p:nvSpPr>
            <p:cNvPr id="20" name="Freeform 2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path>
              </a:pathLst>
            </a:custGeom>
            <a:grpFill/>
          </p:spPr>
        </p:sp>
      </p:grpSp>
      <p:sp>
        <p:nvSpPr>
          <p:cNvPr id="2" name="AutoShape 2"/>
          <p:cNvSpPr/>
          <p:nvPr/>
        </p:nvSpPr>
        <p:spPr>
          <a:xfrm rot="-2397004">
            <a:off x="5850545" y="3080590"/>
            <a:ext cx="2103339" cy="0"/>
          </a:xfrm>
          <a:prstGeom prst="line">
            <a:avLst/>
          </a:prstGeom>
          <a:ln w="47625" cap="rnd">
            <a:solidFill>
              <a:srgbClr val="336600"/>
            </a:solidFill>
            <a:prstDash val="solid"/>
            <a:headEnd type="none" w="sm" len="sm"/>
            <a:tailEnd type="none" w="sm" len="sm"/>
          </a:ln>
        </p:spPr>
      </p:sp>
      <p:sp>
        <p:nvSpPr>
          <p:cNvPr id="3" name="AutoShape 3"/>
          <p:cNvSpPr/>
          <p:nvPr/>
        </p:nvSpPr>
        <p:spPr>
          <a:xfrm rot="-1038921">
            <a:off x="6084804" y="6157104"/>
            <a:ext cx="1338754" cy="1494124"/>
          </a:xfrm>
          <a:prstGeom prst="line">
            <a:avLst/>
          </a:prstGeom>
          <a:ln w="47625" cap="rnd">
            <a:solidFill>
              <a:srgbClr val="336600"/>
            </a:solidFill>
            <a:prstDash val="solid"/>
            <a:headEnd type="none" w="sm" len="sm"/>
            <a:tailEnd type="none" w="sm" len="sm"/>
          </a:ln>
        </p:spPr>
      </p:sp>
      <p:sp>
        <p:nvSpPr>
          <p:cNvPr id="4" name="AutoShape 4"/>
          <p:cNvSpPr/>
          <p:nvPr/>
        </p:nvSpPr>
        <p:spPr>
          <a:xfrm>
            <a:off x="5075207" y="7029742"/>
            <a:ext cx="1612429" cy="1616832"/>
          </a:xfrm>
          <a:prstGeom prst="line">
            <a:avLst/>
          </a:prstGeom>
          <a:ln w="47625" cap="rnd">
            <a:solidFill>
              <a:srgbClr val="336600"/>
            </a:solidFill>
            <a:prstDash val="solid"/>
            <a:headEnd type="none" w="sm" len="sm"/>
            <a:tailEnd type="none" w="sm" len="sm"/>
          </a:ln>
        </p:spPr>
      </p:sp>
      <p:grpSp>
        <p:nvGrpSpPr>
          <p:cNvPr id="8" name="Group 8"/>
          <p:cNvGrpSpPr/>
          <p:nvPr/>
        </p:nvGrpSpPr>
        <p:grpSpPr>
          <a:xfrm>
            <a:off x="7937170" y="1526239"/>
            <a:ext cx="6769430" cy="1080723"/>
            <a:chOff x="0" y="0"/>
            <a:chExt cx="3530906" cy="731155"/>
          </a:xfrm>
        </p:grpSpPr>
        <p:sp>
          <p:nvSpPr>
            <p:cNvPr id="9" name="Freeform 9"/>
            <p:cNvSpPr/>
            <p:nvPr/>
          </p:nvSpPr>
          <p:spPr>
            <a:xfrm>
              <a:off x="0" y="0"/>
              <a:ext cx="3530906" cy="731155"/>
            </a:xfrm>
            <a:custGeom>
              <a:avLst/>
              <a:gdLst/>
              <a:ahLst/>
              <a:cxnLst/>
              <a:rect l="l" t="t" r="r" b="b"/>
              <a:pathLst>
                <a:path w="3530906" h="731155">
                  <a:moveTo>
                    <a:pt x="3406446" y="731155"/>
                  </a:moveTo>
                  <a:lnTo>
                    <a:pt x="124460" y="731155"/>
                  </a:lnTo>
                  <a:cubicBezTo>
                    <a:pt x="55880" y="731155"/>
                    <a:pt x="0" y="675275"/>
                    <a:pt x="0" y="606695"/>
                  </a:cubicBezTo>
                  <a:lnTo>
                    <a:pt x="0" y="124460"/>
                  </a:lnTo>
                  <a:cubicBezTo>
                    <a:pt x="0" y="55880"/>
                    <a:pt x="55880" y="0"/>
                    <a:pt x="124460" y="0"/>
                  </a:cubicBezTo>
                  <a:lnTo>
                    <a:pt x="3406446" y="0"/>
                  </a:lnTo>
                  <a:cubicBezTo>
                    <a:pt x="3475026" y="0"/>
                    <a:pt x="3530906" y="55880"/>
                    <a:pt x="3530906" y="124460"/>
                  </a:cubicBezTo>
                  <a:lnTo>
                    <a:pt x="3530906" y="606695"/>
                  </a:lnTo>
                  <a:cubicBezTo>
                    <a:pt x="3530906" y="675275"/>
                    <a:pt x="3475026" y="731155"/>
                    <a:pt x="3406446" y="731155"/>
                  </a:cubicBezTo>
                </a:path>
              </a:pathLst>
            </a:custGeom>
            <a:solidFill>
              <a:srgbClr val="65A784"/>
            </a:solidFill>
          </p:spPr>
        </p:sp>
      </p:grpSp>
      <p:grpSp>
        <p:nvGrpSpPr>
          <p:cNvPr id="10" name="Group 10"/>
          <p:cNvGrpSpPr/>
          <p:nvPr/>
        </p:nvGrpSpPr>
        <p:grpSpPr>
          <a:xfrm>
            <a:off x="7547930" y="1411717"/>
            <a:ext cx="1336523" cy="1336523"/>
            <a:chOff x="0" y="0"/>
            <a:chExt cx="6350000" cy="6350000"/>
          </a:xfrm>
          <a:solidFill>
            <a:srgbClr val="346A3A"/>
          </a:solidFill>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path>
              </a:pathLst>
            </a:custGeom>
            <a:grpFill/>
          </p:spPr>
        </p:sp>
      </p:grpSp>
      <p:sp>
        <p:nvSpPr>
          <p:cNvPr id="12" name="TextBox 12"/>
          <p:cNvSpPr txBox="1"/>
          <p:nvPr/>
        </p:nvSpPr>
        <p:spPr>
          <a:xfrm>
            <a:off x="9232069" y="1785363"/>
            <a:ext cx="5219040" cy="564257"/>
          </a:xfrm>
          <a:prstGeom prst="rect">
            <a:avLst/>
          </a:prstGeom>
        </p:spPr>
        <p:txBody>
          <a:bodyPr wrap="square" lIns="0" tIns="0" rIns="0" bIns="0" rtlCol="0" anchor="t">
            <a:spAutoFit/>
          </a:bodyPr>
          <a:lstStyle/>
          <a:p>
            <a:pPr algn="ctr">
              <a:lnSpc>
                <a:spcPts val="2250"/>
              </a:lnSpc>
            </a:pPr>
            <a:r>
              <a:rPr lang="id-ID" sz="2400" dirty="0">
                <a:effectLst/>
                <a:latin typeface="Arial" panose="020B0604020202020204" pitchFamily="34" charset="0"/>
                <a:ea typeface="Calibri" panose="020F0502020204030204" pitchFamily="34" charset="0"/>
              </a:rPr>
              <a:t>KONSULTASI DAN MEMINTA ARAHAN KEPADA KEPALA DAERAH</a:t>
            </a:r>
            <a:endParaRPr lang="id-ID" sz="3200" dirty="0">
              <a:latin typeface="Muli Heavy" panose="020B0604020202020204" charset="0"/>
              <a:cs typeface="Muli Heavy" panose="020B0604020202020204" charset="0"/>
            </a:endParaRPr>
          </a:p>
        </p:txBody>
      </p:sp>
      <p:sp>
        <p:nvSpPr>
          <p:cNvPr id="14" name="TextBox 14"/>
          <p:cNvSpPr txBox="1"/>
          <p:nvPr/>
        </p:nvSpPr>
        <p:spPr>
          <a:xfrm>
            <a:off x="7572997" y="1714500"/>
            <a:ext cx="1266203" cy="872034"/>
          </a:xfrm>
          <a:prstGeom prst="rect">
            <a:avLst/>
          </a:prstGeom>
        </p:spPr>
        <p:txBody>
          <a:bodyPr lIns="0" tIns="0" rIns="0" bIns="0" rtlCol="0" anchor="t">
            <a:spAutoFit/>
          </a:bodyPr>
          <a:lstStyle/>
          <a:p>
            <a:pPr algn="ctr">
              <a:lnSpc>
                <a:spcPts val="6750"/>
              </a:lnSpc>
            </a:pPr>
            <a:r>
              <a:rPr lang="en-US" sz="6750" dirty="0">
                <a:solidFill>
                  <a:srgbClr val="F7F7F7"/>
                </a:solidFill>
                <a:latin typeface="Muli Heavy" panose="020B0604020202020204"/>
              </a:rPr>
              <a:t>1</a:t>
            </a:r>
            <a:endParaRPr lang="en-US" sz="6750" dirty="0">
              <a:solidFill>
                <a:srgbClr val="F7F7F7"/>
              </a:solidFill>
              <a:latin typeface="Muli Heavy" panose="020B0604020202020204"/>
            </a:endParaRPr>
          </a:p>
        </p:txBody>
      </p:sp>
      <p:grpSp>
        <p:nvGrpSpPr>
          <p:cNvPr id="15" name="Group 15"/>
          <p:cNvGrpSpPr/>
          <p:nvPr/>
        </p:nvGrpSpPr>
        <p:grpSpPr>
          <a:xfrm>
            <a:off x="7695435" y="6923444"/>
            <a:ext cx="5923610" cy="1080723"/>
            <a:chOff x="0" y="0"/>
            <a:chExt cx="3530906" cy="731155"/>
          </a:xfrm>
          <a:solidFill>
            <a:srgbClr val="65A784"/>
          </a:solidFill>
        </p:grpSpPr>
        <p:sp>
          <p:nvSpPr>
            <p:cNvPr id="16" name="Freeform 16"/>
            <p:cNvSpPr/>
            <p:nvPr/>
          </p:nvSpPr>
          <p:spPr>
            <a:xfrm>
              <a:off x="0" y="0"/>
              <a:ext cx="3530906" cy="731155"/>
            </a:xfrm>
            <a:custGeom>
              <a:avLst/>
              <a:gdLst/>
              <a:ahLst/>
              <a:cxnLst/>
              <a:rect l="l" t="t" r="r" b="b"/>
              <a:pathLst>
                <a:path w="3530906" h="731155">
                  <a:moveTo>
                    <a:pt x="3406446" y="731155"/>
                  </a:moveTo>
                  <a:lnTo>
                    <a:pt x="124460" y="731155"/>
                  </a:lnTo>
                  <a:cubicBezTo>
                    <a:pt x="55880" y="731155"/>
                    <a:pt x="0" y="675275"/>
                    <a:pt x="0" y="606695"/>
                  </a:cubicBezTo>
                  <a:lnTo>
                    <a:pt x="0" y="124460"/>
                  </a:lnTo>
                  <a:cubicBezTo>
                    <a:pt x="0" y="55880"/>
                    <a:pt x="55880" y="0"/>
                    <a:pt x="124460" y="0"/>
                  </a:cubicBezTo>
                  <a:lnTo>
                    <a:pt x="3406446" y="0"/>
                  </a:lnTo>
                  <a:cubicBezTo>
                    <a:pt x="3475026" y="0"/>
                    <a:pt x="3530906" y="55880"/>
                    <a:pt x="3530906" y="124460"/>
                  </a:cubicBezTo>
                  <a:lnTo>
                    <a:pt x="3530906" y="606695"/>
                  </a:lnTo>
                  <a:cubicBezTo>
                    <a:pt x="3530906" y="675275"/>
                    <a:pt x="3475026" y="731155"/>
                    <a:pt x="3406446" y="731155"/>
                  </a:cubicBezTo>
                </a:path>
              </a:pathLst>
            </a:custGeom>
            <a:grpFill/>
          </p:spPr>
        </p:sp>
      </p:grpSp>
      <p:grpSp>
        <p:nvGrpSpPr>
          <p:cNvPr id="17" name="Group 17"/>
          <p:cNvGrpSpPr/>
          <p:nvPr/>
        </p:nvGrpSpPr>
        <p:grpSpPr>
          <a:xfrm>
            <a:off x="7360568" y="6795543"/>
            <a:ext cx="1336523" cy="1336523"/>
            <a:chOff x="0" y="0"/>
            <a:chExt cx="6350000" cy="6350000"/>
          </a:xfrm>
          <a:solidFill>
            <a:srgbClr val="006600"/>
          </a:solidFill>
        </p:grpSpPr>
        <p:sp>
          <p:nvSpPr>
            <p:cNvPr id="18" name="Freeform 1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path>
              </a:pathLst>
            </a:custGeom>
            <a:grpFill/>
          </p:spPr>
        </p:sp>
      </p:grpSp>
      <p:sp>
        <p:nvSpPr>
          <p:cNvPr id="19" name="TextBox 19"/>
          <p:cNvSpPr txBox="1"/>
          <p:nvPr/>
        </p:nvSpPr>
        <p:spPr>
          <a:xfrm>
            <a:off x="8961638" y="7177507"/>
            <a:ext cx="4287704" cy="564257"/>
          </a:xfrm>
          <a:prstGeom prst="rect">
            <a:avLst/>
          </a:prstGeom>
        </p:spPr>
        <p:txBody>
          <a:bodyPr wrap="square" lIns="0" tIns="0" rIns="0" bIns="0" rtlCol="0" anchor="t">
            <a:spAutoFit/>
          </a:bodyPr>
          <a:lstStyle/>
          <a:p>
            <a:pPr algn="ctr">
              <a:lnSpc>
                <a:spcPts val="2250"/>
              </a:lnSpc>
            </a:pPr>
            <a:r>
              <a:rPr lang="nn-NO" sz="2400" dirty="0">
                <a:latin typeface="Muli Heavy" panose="020B0604020202020204" charset="0"/>
                <a:cs typeface="Muli Heavy" panose="020B0604020202020204" charset="0"/>
              </a:rPr>
              <a:t>KOORDINASI DENGAN DINAS LINGKUNGAN HIDUP</a:t>
            </a:r>
            <a:endParaRPr lang="en-US" sz="2250" dirty="0">
              <a:solidFill>
                <a:srgbClr val="000000"/>
              </a:solidFill>
              <a:latin typeface="Muli Heavy" panose="020B0604020202020204" charset="0"/>
              <a:cs typeface="Muli Heavy" panose="020B0604020202020204" charset="0"/>
            </a:endParaRPr>
          </a:p>
        </p:txBody>
      </p:sp>
      <p:sp>
        <p:nvSpPr>
          <p:cNvPr id="21" name="TextBox 21"/>
          <p:cNvSpPr txBox="1"/>
          <p:nvPr/>
        </p:nvSpPr>
        <p:spPr>
          <a:xfrm>
            <a:off x="7395728" y="7083457"/>
            <a:ext cx="1266203" cy="872034"/>
          </a:xfrm>
          <a:prstGeom prst="rect">
            <a:avLst/>
          </a:prstGeom>
        </p:spPr>
        <p:txBody>
          <a:bodyPr lIns="0" tIns="0" rIns="0" bIns="0" rtlCol="0" anchor="t">
            <a:spAutoFit/>
          </a:bodyPr>
          <a:lstStyle/>
          <a:p>
            <a:pPr algn="ctr">
              <a:lnSpc>
                <a:spcPts val="6750"/>
              </a:lnSpc>
            </a:pPr>
            <a:r>
              <a:rPr lang="en-US" sz="6750" dirty="0">
                <a:solidFill>
                  <a:srgbClr val="F7F7F7"/>
                </a:solidFill>
                <a:latin typeface="Muli Heavy" panose="020B0604020202020204"/>
              </a:rPr>
              <a:t>2</a:t>
            </a:r>
            <a:endParaRPr lang="en-US" sz="6750" dirty="0">
              <a:solidFill>
                <a:srgbClr val="F7F7F7"/>
              </a:solidFill>
              <a:latin typeface="Muli Heavy" panose="020B0604020202020204"/>
            </a:endParaRPr>
          </a:p>
        </p:txBody>
      </p:sp>
      <p:grpSp>
        <p:nvGrpSpPr>
          <p:cNvPr id="22" name="Group 22"/>
          <p:cNvGrpSpPr/>
          <p:nvPr/>
        </p:nvGrpSpPr>
        <p:grpSpPr>
          <a:xfrm>
            <a:off x="6940702" y="8320432"/>
            <a:ext cx="5752440" cy="1080723"/>
            <a:chOff x="0" y="0"/>
            <a:chExt cx="3530906" cy="731155"/>
          </a:xfrm>
          <a:solidFill>
            <a:srgbClr val="65A784"/>
          </a:solidFill>
        </p:grpSpPr>
        <p:sp>
          <p:nvSpPr>
            <p:cNvPr id="23" name="Freeform 23"/>
            <p:cNvSpPr/>
            <p:nvPr/>
          </p:nvSpPr>
          <p:spPr>
            <a:xfrm>
              <a:off x="0" y="0"/>
              <a:ext cx="3530906" cy="731155"/>
            </a:xfrm>
            <a:custGeom>
              <a:avLst/>
              <a:gdLst/>
              <a:ahLst/>
              <a:cxnLst/>
              <a:rect l="l" t="t" r="r" b="b"/>
              <a:pathLst>
                <a:path w="3530906" h="731155">
                  <a:moveTo>
                    <a:pt x="3406446" y="731155"/>
                  </a:moveTo>
                  <a:lnTo>
                    <a:pt x="124460" y="731155"/>
                  </a:lnTo>
                  <a:cubicBezTo>
                    <a:pt x="55880" y="731155"/>
                    <a:pt x="0" y="675275"/>
                    <a:pt x="0" y="606695"/>
                  </a:cubicBezTo>
                  <a:lnTo>
                    <a:pt x="0" y="124460"/>
                  </a:lnTo>
                  <a:cubicBezTo>
                    <a:pt x="0" y="55880"/>
                    <a:pt x="55880" y="0"/>
                    <a:pt x="124460" y="0"/>
                  </a:cubicBezTo>
                  <a:lnTo>
                    <a:pt x="3406446" y="0"/>
                  </a:lnTo>
                  <a:cubicBezTo>
                    <a:pt x="3475026" y="0"/>
                    <a:pt x="3530906" y="55880"/>
                    <a:pt x="3530906" y="124460"/>
                  </a:cubicBezTo>
                  <a:lnTo>
                    <a:pt x="3530906" y="606695"/>
                  </a:lnTo>
                  <a:cubicBezTo>
                    <a:pt x="3530906" y="675275"/>
                    <a:pt x="3475026" y="731155"/>
                    <a:pt x="3406446" y="731155"/>
                  </a:cubicBezTo>
                </a:path>
              </a:pathLst>
            </a:custGeom>
            <a:grpFill/>
          </p:spPr>
        </p:sp>
      </p:grpSp>
      <p:grpSp>
        <p:nvGrpSpPr>
          <p:cNvPr id="24" name="Group 24"/>
          <p:cNvGrpSpPr/>
          <p:nvPr/>
        </p:nvGrpSpPr>
        <p:grpSpPr>
          <a:xfrm>
            <a:off x="6605834" y="8192532"/>
            <a:ext cx="1336523" cy="1336523"/>
            <a:chOff x="0" y="0"/>
            <a:chExt cx="6350000" cy="6350000"/>
          </a:xfrm>
          <a:solidFill>
            <a:srgbClr val="006600"/>
          </a:solidFill>
        </p:grpSpPr>
        <p:sp>
          <p:nvSpPr>
            <p:cNvPr id="25" name="Freeform 2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path>
              </a:pathLst>
            </a:custGeom>
            <a:grpFill/>
          </p:spPr>
        </p:sp>
      </p:grpSp>
      <p:sp>
        <p:nvSpPr>
          <p:cNvPr id="26" name="TextBox 26"/>
          <p:cNvSpPr txBox="1"/>
          <p:nvPr/>
        </p:nvSpPr>
        <p:spPr>
          <a:xfrm>
            <a:off x="7942357" y="8646574"/>
            <a:ext cx="4748753" cy="564257"/>
          </a:xfrm>
          <a:prstGeom prst="rect">
            <a:avLst/>
          </a:prstGeom>
        </p:spPr>
        <p:txBody>
          <a:bodyPr wrap="square" lIns="0" tIns="0" rIns="0" bIns="0" rtlCol="0" anchor="t">
            <a:spAutoFit/>
          </a:bodyPr>
          <a:lstStyle/>
          <a:p>
            <a:pPr algn="ctr">
              <a:lnSpc>
                <a:spcPts val="2250"/>
              </a:lnSpc>
            </a:pPr>
            <a:r>
              <a:rPr lang="id-ID" sz="2250" dirty="0">
                <a:latin typeface="Muli Heavy" panose="020B0604020202020204" charset="0"/>
                <a:cs typeface="Muli Heavy" panose="020B0604020202020204" charset="0"/>
              </a:rPr>
              <a:t>KOORDINASI DENGAN SELURUH STAKEHOLDER</a:t>
            </a:r>
            <a:endParaRPr lang="en-US" sz="2400" dirty="0">
              <a:latin typeface="Muli Heavy" panose="020B0604020202020204" charset="0"/>
              <a:cs typeface="Muli Heavy" panose="020B0604020202020204" charset="0"/>
            </a:endParaRPr>
          </a:p>
        </p:txBody>
      </p:sp>
      <p:sp>
        <p:nvSpPr>
          <p:cNvPr id="28" name="TextBox 28"/>
          <p:cNvSpPr txBox="1"/>
          <p:nvPr/>
        </p:nvSpPr>
        <p:spPr>
          <a:xfrm>
            <a:off x="6640996" y="8480446"/>
            <a:ext cx="1266203" cy="872034"/>
          </a:xfrm>
          <a:prstGeom prst="rect">
            <a:avLst/>
          </a:prstGeom>
        </p:spPr>
        <p:txBody>
          <a:bodyPr lIns="0" tIns="0" rIns="0" bIns="0" rtlCol="0" anchor="t">
            <a:spAutoFit/>
          </a:bodyPr>
          <a:lstStyle/>
          <a:p>
            <a:pPr algn="ctr">
              <a:lnSpc>
                <a:spcPts val="6750"/>
              </a:lnSpc>
            </a:pPr>
            <a:r>
              <a:rPr lang="en-US" sz="6750">
                <a:solidFill>
                  <a:srgbClr val="F7F7F7"/>
                </a:solidFill>
                <a:latin typeface="Muli Heavy" panose="020B0604020202020204"/>
              </a:rPr>
              <a:t>3</a:t>
            </a:r>
            <a:endParaRPr lang="en-US" sz="6750">
              <a:solidFill>
                <a:srgbClr val="F7F7F7"/>
              </a:solidFill>
              <a:latin typeface="Muli Heavy" panose="020B0604020202020204"/>
            </a:endParaRPr>
          </a:p>
        </p:txBody>
      </p:sp>
      <p:sp>
        <p:nvSpPr>
          <p:cNvPr id="43" name="TextBox 43"/>
          <p:cNvSpPr txBox="1"/>
          <p:nvPr/>
        </p:nvSpPr>
        <p:spPr>
          <a:xfrm>
            <a:off x="266485" y="200845"/>
            <a:ext cx="13030200" cy="677108"/>
          </a:xfrm>
          <a:prstGeom prst="rect">
            <a:avLst/>
          </a:prstGeom>
        </p:spPr>
        <p:txBody>
          <a:bodyPr wrap="square" lIns="0" tIns="0" rIns="0" bIns="0" rtlCol="0" anchor="t">
            <a:spAutoFit/>
          </a:bodyPr>
          <a:lstStyle/>
          <a:p>
            <a:r>
              <a:rPr lang="en-US" sz="4400" b="1" dirty="0">
                <a:solidFill>
                  <a:srgbClr val="006600"/>
                </a:solidFill>
                <a:latin typeface="MADE CARVING Personal Use Black" pitchFamily="50" charset="0"/>
              </a:rPr>
              <a:t>4. KEBERLANJUTAN PROYEK PERUBAHAN</a:t>
            </a:r>
            <a:endParaRPr lang="en-US" sz="4400" b="1" dirty="0">
              <a:solidFill>
                <a:srgbClr val="006600"/>
              </a:solidFill>
              <a:latin typeface="MADE CARVING Personal Use Black" pitchFamily="50" charset="0"/>
            </a:endParaRPr>
          </a:p>
        </p:txBody>
      </p:sp>
      <p:sp>
        <p:nvSpPr>
          <p:cNvPr id="45" name="TextBox 45"/>
          <p:cNvSpPr txBox="1"/>
          <p:nvPr/>
        </p:nvSpPr>
        <p:spPr>
          <a:xfrm>
            <a:off x="2658241" y="4272845"/>
            <a:ext cx="2902497" cy="1713931"/>
          </a:xfrm>
          <a:prstGeom prst="rect">
            <a:avLst/>
          </a:prstGeom>
        </p:spPr>
        <p:txBody>
          <a:bodyPr lIns="0" tIns="0" rIns="0" bIns="0" rtlCol="0" anchor="t">
            <a:spAutoFit/>
          </a:bodyPr>
          <a:lstStyle/>
          <a:p>
            <a:pPr algn="ctr">
              <a:lnSpc>
                <a:spcPts val="3375"/>
              </a:lnSpc>
            </a:pPr>
            <a:r>
              <a:rPr lang="en-US"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a:t>
            </a:r>
            <a:r>
              <a:rPr lang="id-ID"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trategi Memperoleh Jaminan Keberlanjutan Proyek Perubahan</a:t>
            </a:r>
            <a:endParaRPr lang="en-US" sz="2400" b="1" dirty="0">
              <a:solidFill>
                <a:schemeClr val="bg1"/>
              </a:solidFill>
              <a:latin typeface="Muli Heavy" panose="020B0604020202020204" charset="0"/>
              <a:cs typeface="Muli Heavy" panose="020B0604020202020204" charset="0"/>
            </a:endParaRPr>
          </a:p>
        </p:txBody>
      </p:sp>
      <p:sp>
        <p:nvSpPr>
          <p:cNvPr id="47" name="Arrow: Curved Right 46"/>
          <p:cNvSpPr/>
          <p:nvPr/>
        </p:nvSpPr>
        <p:spPr>
          <a:xfrm>
            <a:off x="16194676" y="75792"/>
            <a:ext cx="2093324" cy="2582611"/>
          </a:xfrm>
          <a:prstGeom prst="curvedRightArrow">
            <a:avLst/>
          </a:prstGeom>
          <a:solidFill>
            <a:srgbClr val="346A3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sp>
        <p:nvSpPr>
          <p:cNvPr id="52" name="Freeform 51"/>
          <p:cNvSpPr/>
          <p:nvPr/>
        </p:nvSpPr>
        <p:spPr>
          <a:xfrm rot="5400000">
            <a:off x="-523354" y="6085143"/>
            <a:ext cx="4118443" cy="3654183"/>
          </a:xfrm>
          <a:custGeom>
            <a:avLst/>
            <a:gdLst/>
            <a:ahLst/>
            <a:cxnLst/>
            <a:rect l="l" t="t" r="r" b="b"/>
            <a:pathLst>
              <a:path w="4118443" h="3654183">
                <a:moveTo>
                  <a:pt x="0" y="0"/>
                </a:moveTo>
                <a:lnTo>
                  <a:pt x="4118443" y="0"/>
                </a:lnTo>
                <a:lnTo>
                  <a:pt x="4118443" y="3654183"/>
                </a:lnTo>
                <a:lnTo>
                  <a:pt x="0" y="365418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txBody>
          <a:bodyPr/>
          <a:lstStyle/>
          <a:p>
            <a:endParaRPr lang="en-ID" dirty="0"/>
          </a:p>
        </p:txBody>
      </p:sp>
      <p:pic>
        <p:nvPicPr>
          <p:cNvPr id="34" name="Pictur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78863" y="2721484"/>
            <a:ext cx="5530776" cy="3687184"/>
          </a:xfrm>
          <a:prstGeom prst="rect">
            <a:avLst/>
          </a:prstGeom>
        </p:spPr>
      </p:pic>
      <p:sp>
        <p:nvSpPr>
          <p:cNvPr id="36" name="Freeform 51"/>
          <p:cNvSpPr/>
          <p:nvPr/>
        </p:nvSpPr>
        <p:spPr>
          <a:xfrm rot="16200000">
            <a:off x="15318490" y="7329427"/>
            <a:ext cx="2663258" cy="2363037"/>
          </a:xfrm>
          <a:custGeom>
            <a:avLst/>
            <a:gdLst/>
            <a:ahLst/>
            <a:cxnLst/>
            <a:rect l="l" t="t" r="r" b="b"/>
            <a:pathLst>
              <a:path w="4118443" h="3654183">
                <a:moveTo>
                  <a:pt x="0" y="0"/>
                </a:moveTo>
                <a:lnTo>
                  <a:pt x="4118443" y="0"/>
                </a:lnTo>
                <a:lnTo>
                  <a:pt x="4118443" y="3654183"/>
                </a:lnTo>
                <a:lnTo>
                  <a:pt x="0" y="365418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txBody>
          <a:bodyPr/>
          <a:lstStyle/>
          <a:p>
            <a:endParaRPr lang="en-ID"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ukungan ppt">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0" y="0"/>
            <a:ext cx="18288000" cy="10287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1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2401496" y="-9853"/>
            <a:ext cx="13898357" cy="830997"/>
          </a:xfrm>
          <a:prstGeom prst="rect">
            <a:avLst/>
          </a:prstGeom>
          <a:noFill/>
          <a:ln>
            <a:solidFill>
              <a:srgbClr val="DDDFDF"/>
            </a:solidFill>
          </a:ln>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r>
              <a:rPr lang="fi-FI" sz="4800" b="1" cap="none" spc="0" dirty="0">
                <a:solidFill>
                  <a:srgbClr val="336600"/>
                </a:solidFill>
                <a:effectLst/>
                <a:latin typeface="MADE CARVING Personal Use Black" pitchFamily="50" charset="0"/>
              </a:rPr>
              <a:t>5. PEMBERDAYAAN ORGANISASI PEMBELAJAR</a:t>
            </a:r>
            <a:endParaRPr lang="en-US" sz="4800" b="1" cap="none" spc="0" dirty="0">
              <a:solidFill>
                <a:srgbClr val="336600"/>
              </a:solidFill>
              <a:effectLst/>
              <a:latin typeface="MADE CARVING Personal Use Black" pitchFamily="50" charset="0"/>
            </a:endParaRPr>
          </a:p>
        </p:txBody>
      </p:sp>
      <p:grpSp>
        <p:nvGrpSpPr>
          <p:cNvPr id="39" name="Group 13"/>
          <p:cNvGrpSpPr/>
          <p:nvPr/>
        </p:nvGrpSpPr>
        <p:grpSpPr>
          <a:xfrm>
            <a:off x="3944299" y="3945334"/>
            <a:ext cx="380297" cy="362766"/>
            <a:chOff x="0" y="0"/>
            <a:chExt cx="587326" cy="560252"/>
          </a:xfrm>
        </p:grpSpPr>
        <p:sp>
          <p:nvSpPr>
            <p:cNvPr id="40" name="Freeform 14"/>
            <p:cNvSpPr/>
            <p:nvPr/>
          </p:nvSpPr>
          <p:spPr>
            <a:xfrm>
              <a:off x="0" y="0"/>
              <a:ext cx="587375" cy="560197"/>
            </a:xfrm>
            <a:custGeom>
              <a:avLst/>
              <a:gdLst/>
              <a:ahLst/>
              <a:cxnLst/>
              <a:rect l="l" t="t" r="r" b="b"/>
              <a:pathLst>
                <a:path w="587375" h="560197">
                  <a:moveTo>
                    <a:pt x="0" y="280162"/>
                  </a:moveTo>
                  <a:cubicBezTo>
                    <a:pt x="0" y="125476"/>
                    <a:pt x="131445" y="0"/>
                    <a:pt x="293624" y="0"/>
                  </a:cubicBezTo>
                  <a:cubicBezTo>
                    <a:pt x="455803" y="0"/>
                    <a:pt x="587375" y="125476"/>
                    <a:pt x="587375" y="280162"/>
                  </a:cubicBezTo>
                  <a:cubicBezTo>
                    <a:pt x="587375" y="434848"/>
                    <a:pt x="455803" y="560197"/>
                    <a:pt x="293624" y="560197"/>
                  </a:cubicBezTo>
                  <a:cubicBezTo>
                    <a:pt x="131445" y="560197"/>
                    <a:pt x="0" y="434848"/>
                    <a:pt x="0" y="280162"/>
                  </a:cubicBezTo>
                  <a:close/>
                </a:path>
              </a:pathLst>
            </a:custGeom>
            <a:solidFill>
              <a:srgbClr val="1C5739"/>
            </a:solidFill>
          </p:spPr>
        </p:sp>
      </p:grpSp>
      <p:grpSp>
        <p:nvGrpSpPr>
          <p:cNvPr id="41" name="Group 15"/>
          <p:cNvGrpSpPr/>
          <p:nvPr/>
        </p:nvGrpSpPr>
        <p:grpSpPr>
          <a:xfrm>
            <a:off x="3274371" y="1685016"/>
            <a:ext cx="1720101" cy="2064402"/>
            <a:chOff x="0" y="0"/>
            <a:chExt cx="2656504" cy="3188238"/>
          </a:xfrm>
        </p:grpSpPr>
        <p:sp>
          <p:nvSpPr>
            <p:cNvPr id="42" name="Freeform 16"/>
            <p:cNvSpPr/>
            <p:nvPr/>
          </p:nvSpPr>
          <p:spPr>
            <a:xfrm>
              <a:off x="0" y="0"/>
              <a:ext cx="2656586" cy="3188208"/>
            </a:xfrm>
            <a:custGeom>
              <a:avLst/>
              <a:gdLst/>
              <a:ahLst/>
              <a:cxnLst/>
              <a:rect l="l" t="t" r="r" b="b"/>
              <a:pathLst>
                <a:path w="2656586" h="3188208">
                  <a:moveTo>
                    <a:pt x="1342263" y="0"/>
                  </a:moveTo>
                  <a:cubicBezTo>
                    <a:pt x="587248" y="0"/>
                    <a:pt x="0" y="587248"/>
                    <a:pt x="0" y="1342390"/>
                  </a:cubicBezTo>
                  <a:cubicBezTo>
                    <a:pt x="0" y="1957705"/>
                    <a:pt x="419481" y="2489073"/>
                    <a:pt x="1006729" y="2628900"/>
                  </a:cubicBezTo>
                  <a:cubicBezTo>
                    <a:pt x="1342263" y="3188208"/>
                    <a:pt x="1342263" y="3188208"/>
                    <a:pt x="1342263" y="3188208"/>
                  </a:cubicBezTo>
                  <a:cubicBezTo>
                    <a:pt x="1649857" y="2628900"/>
                    <a:pt x="1649857" y="2628900"/>
                    <a:pt x="1649857" y="2628900"/>
                  </a:cubicBezTo>
                  <a:cubicBezTo>
                    <a:pt x="2237105" y="2489073"/>
                    <a:pt x="2656586" y="1957705"/>
                    <a:pt x="2656586" y="1342390"/>
                  </a:cubicBezTo>
                  <a:cubicBezTo>
                    <a:pt x="2656459" y="587248"/>
                    <a:pt x="2069338" y="0"/>
                    <a:pt x="1342263" y="0"/>
                  </a:cubicBezTo>
                  <a:close/>
                  <a:moveTo>
                    <a:pt x="1342263" y="2461133"/>
                  </a:moveTo>
                  <a:cubicBezTo>
                    <a:pt x="727075" y="2461133"/>
                    <a:pt x="223774" y="1957705"/>
                    <a:pt x="223774" y="1342390"/>
                  </a:cubicBezTo>
                  <a:cubicBezTo>
                    <a:pt x="223774" y="727075"/>
                    <a:pt x="727075" y="223647"/>
                    <a:pt x="1342263" y="223647"/>
                  </a:cubicBezTo>
                  <a:cubicBezTo>
                    <a:pt x="1957451" y="223647"/>
                    <a:pt x="2432812" y="727075"/>
                    <a:pt x="2432812" y="1342390"/>
                  </a:cubicBezTo>
                  <a:cubicBezTo>
                    <a:pt x="2432812" y="1957705"/>
                    <a:pt x="1957451" y="2461133"/>
                    <a:pt x="1342263" y="2461133"/>
                  </a:cubicBezTo>
                  <a:close/>
                </a:path>
              </a:pathLst>
            </a:custGeom>
            <a:solidFill>
              <a:srgbClr val="1C5739"/>
            </a:solidFill>
          </p:spPr>
        </p:sp>
      </p:grpSp>
      <p:sp>
        <p:nvSpPr>
          <p:cNvPr id="43" name="TextBox 26"/>
          <p:cNvSpPr txBox="1"/>
          <p:nvPr/>
        </p:nvSpPr>
        <p:spPr>
          <a:xfrm>
            <a:off x="2401496" y="879100"/>
            <a:ext cx="3465904" cy="786497"/>
          </a:xfrm>
          <a:prstGeom prst="rect">
            <a:avLst/>
          </a:prstGeom>
        </p:spPr>
        <p:txBody>
          <a:bodyPr lIns="0" tIns="0" rIns="0" bIns="0" rtlCol="0" anchor="t">
            <a:spAutoFit/>
          </a:bodyPr>
          <a:lstStyle/>
          <a:p>
            <a:pPr marL="0" lvl="0" indent="0" algn="ctr">
              <a:lnSpc>
                <a:spcPts val="3200"/>
              </a:lnSpc>
              <a:spcBef>
                <a:spcPct val="0"/>
              </a:spcBef>
            </a:pPr>
            <a:r>
              <a:rPr lang="en-US" sz="2320" spc="227" dirty="0">
                <a:solidFill>
                  <a:srgbClr val="1C5739"/>
                </a:solidFill>
                <a:latin typeface="Open Sauce Bold" panose="00000800000000000000"/>
              </a:rPr>
              <a:t>KOMPETENSI</a:t>
            </a:r>
            <a:endParaRPr lang="en-US" sz="2320" spc="227" dirty="0">
              <a:solidFill>
                <a:srgbClr val="1C5739"/>
              </a:solidFill>
              <a:latin typeface="Open Sauce Bold" panose="00000800000000000000"/>
            </a:endParaRPr>
          </a:p>
          <a:p>
            <a:pPr marL="0" lvl="0" indent="0" algn="ctr">
              <a:lnSpc>
                <a:spcPts val="3200"/>
              </a:lnSpc>
              <a:spcBef>
                <a:spcPct val="0"/>
              </a:spcBef>
            </a:pPr>
            <a:r>
              <a:rPr lang="en-US" sz="2320" spc="227" dirty="0">
                <a:solidFill>
                  <a:srgbClr val="1C5739"/>
                </a:solidFill>
                <a:latin typeface="Open Sauce Bold" panose="00000800000000000000"/>
              </a:rPr>
              <a:t>YANG DIBUTUHKAN</a:t>
            </a:r>
            <a:endParaRPr lang="en-US" sz="2320" spc="227" dirty="0">
              <a:solidFill>
                <a:srgbClr val="1C5739"/>
              </a:solidFill>
              <a:latin typeface="Open Sauce Bold" panose="00000800000000000000"/>
            </a:endParaRPr>
          </a:p>
        </p:txBody>
      </p:sp>
      <p:grpSp>
        <p:nvGrpSpPr>
          <p:cNvPr id="44" name="Group 13"/>
          <p:cNvGrpSpPr/>
          <p:nvPr/>
        </p:nvGrpSpPr>
        <p:grpSpPr>
          <a:xfrm>
            <a:off x="9391403" y="3945334"/>
            <a:ext cx="380297" cy="362766"/>
            <a:chOff x="0" y="0"/>
            <a:chExt cx="587326" cy="560252"/>
          </a:xfrm>
        </p:grpSpPr>
        <p:sp>
          <p:nvSpPr>
            <p:cNvPr id="45" name="Freeform 14"/>
            <p:cNvSpPr/>
            <p:nvPr/>
          </p:nvSpPr>
          <p:spPr>
            <a:xfrm>
              <a:off x="0" y="0"/>
              <a:ext cx="587375" cy="560197"/>
            </a:xfrm>
            <a:custGeom>
              <a:avLst/>
              <a:gdLst/>
              <a:ahLst/>
              <a:cxnLst/>
              <a:rect l="l" t="t" r="r" b="b"/>
              <a:pathLst>
                <a:path w="587375" h="560197">
                  <a:moveTo>
                    <a:pt x="0" y="280162"/>
                  </a:moveTo>
                  <a:cubicBezTo>
                    <a:pt x="0" y="125476"/>
                    <a:pt x="131445" y="0"/>
                    <a:pt x="293624" y="0"/>
                  </a:cubicBezTo>
                  <a:cubicBezTo>
                    <a:pt x="455803" y="0"/>
                    <a:pt x="587375" y="125476"/>
                    <a:pt x="587375" y="280162"/>
                  </a:cubicBezTo>
                  <a:cubicBezTo>
                    <a:pt x="587375" y="434848"/>
                    <a:pt x="455803" y="560197"/>
                    <a:pt x="293624" y="560197"/>
                  </a:cubicBezTo>
                  <a:cubicBezTo>
                    <a:pt x="131445" y="560197"/>
                    <a:pt x="0" y="434848"/>
                    <a:pt x="0" y="280162"/>
                  </a:cubicBezTo>
                  <a:close/>
                </a:path>
              </a:pathLst>
            </a:custGeom>
            <a:solidFill>
              <a:srgbClr val="1C5739"/>
            </a:solidFill>
          </p:spPr>
        </p:sp>
      </p:grpSp>
      <p:grpSp>
        <p:nvGrpSpPr>
          <p:cNvPr id="46" name="Group 15"/>
          <p:cNvGrpSpPr/>
          <p:nvPr/>
        </p:nvGrpSpPr>
        <p:grpSpPr>
          <a:xfrm>
            <a:off x="8721475" y="1685016"/>
            <a:ext cx="1720101" cy="2064402"/>
            <a:chOff x="0" y="0"/>
            <a:chExt cx="2656504" cy="3188238"/>
          </a:xfrm>
        </p:grpSpPr>
        <p:sp>
          <p:nvSpPr>
            <p:cNvPr id="47" name="Freeform 16"/>
            <p:cNvSpPr/>
            <p:nvPr/>
          </p:nvSpPr>
          <p:spPr>
            <a:xfrm>
              <a:off x="0" y="0"/>
              <a:ext cx="2656586" cy="3188208"/>
            </a:xfrm>
            <a:custGeom>
              <a:avLst/>
              <a:gdLst/>
              <a:ahLst/>
              <a:cxnLst/>
              <a:rect l="l" t="t" r="r" b="b"/>
              <a:pathLst>
                <a:path w="2656586" h="3188208">
                  <a:moveTo>
                    <a:pt x="1342263" y="0"/>
                  </a:moveTo>
                  <a:cubicBezTo>
                    <a:pt x="587248" y="0"/>
                    <a:pt x="0" y="587248"/>
                    <a:pt x="0" y="1342390"/>
                  </a:cubicBezTo>
                  <a:cubicBezTo>
                    <a:pt x="0" y="1957705"/>
                    <a:pt x="419481" y="2489073"/>
                    <a:pt x="1006729" y="2628900"/>
                  </a:cubicBezTo>
                  <a:cubicBezTo>
                    <a:pt x="1342263" y="3188208"/>
                    <a:pt x="1342263" y="3188208"/>
                    <a:pt x="1342263" y="3188208"/>
                  </a:cubicBezTo>
                  <a:cubicBezTo>
                    <a:pt x="1649857" y="2628900"/>
                    <a:pt x="1649857" y="2628900"/>
                    <a:pt x="1649857" y="2628900"/>
                  </a:cubicBezTo>
                  <a:cubicBezTo>
                    <a:pt x="2237105" y="2489073"/>
                    <a:pt x="2656586" y="1957705"/>
                    <a:pt x="2656586" y="1342390"/>
                  </a:cubicBezTo>
                  <a:cubicBezTo>
                    <a:pt x="2656459" y="587248"/>
                    <a:pt x="2069338" y="0"/>
                    <a:pt x="1342263" y="0"/>
                  </a:cubicBezTo>
                  <a:close/>
                  <a:moveTo>
                    <a:pt x="1342263" y="2461133"/>
                  </a:moveTo>
                  <a:cubicBezTo>
                    <a:pt x="727075" y="2461133"/>
                    <a:pt x="223774" y="1957705"/>
                    <a:pt x="223774" y="1342390"/>
                  </a:cubicBezTo>
                  <a:cubicBezTo>
                    <a:pt x="223774" y="727075"/>
                    <a:pt x="727075" y="223647"/>
                    <a:pt x="1342263" y="223647"/>
                  </a:cubicBezTo>
                  <a:cubicBezTo>
                    <a:pt x="1957451" y="223647"/>
                    <a:pt x="2432812" y="727075"/>
                    <a:pt x="2432812" y="1342390"/>
                  </a:cubicBezTo>
                  <a:cubicBezTo>
                    <a:pt x="2432812" y="1957705"/>
                    <a:pt x="1957451" y="2461133"/>
                    <a:pt x="1342263" y="2461133"/>
                  </a:cubicBezTo>
                  <a:close/>
                </a:path>
              </a:pathLst>
            </a:custGeom>
            <a:solidFill>
              <a:srgbClr val="1C5739"/>
            </a:solidFill>
          </p:spPr>
        </p:sp>
      </p:grpSp>
      <p:sp>
        <p:nvSpPr>
          <p:cNvPr id="48" name="TextBox 26"/>
          <p:cNvSpPr txBox="1"/>
          <p:nvPr/>
        </p:nvSpPr>
        <p:spPr>
          <a:xfrm>
            <a:off x="7848600" y="876300"/>
            <a:ext cx="3465904" cy="786497"/>
          </a:xfrm>
          <a:prstGeom prst="rect">
            <a:avLst/>
          </a:prstGeom>
        </p:spPr>
        <p:txBody>
          <a:bodyPr lIns="0" tIns="0" rIns="0" bIns="0" rtlCol="0" anchor="t">
            <a:spAutoFit/>
          </a:bodyPr>
          <a:lstStyle/>
          <a:p>
            <a:pPr marL="0" lvl="0" indent="0" algn="ctr">
              <a:lnSpc>
                <a:spcPts val="3200"/>
              </a:lnSpc>
              <a:spcBef>
                <a:spcPct val="0"/>
              </a:spcBef>
            </a:pPr>
            <a:r>
              <a:rPr lang="en-US" sz="2320" spc="227" dirty="0">
                <a:solidFill>
                  <a:srgbClr val="1C5739"/>
                </a:solidFill>
                <a:latin typeface="Open Sauce Bold" panose="00000800000000000000"/>
              </a:rPr>
              <a:t>CARA</a:t>
            </a:r>
            <a:endParaRPr lang="en-US" sz="2320" spc="227" dirty="0">
              <a:solidFill>
                <a:srgbClr val="1C5739"/>
              </a:solidFill>
              <a:latin typeface="Open Sauce Bold" panose="00000800000000000000"/>
            </a:endParaRPr>
          </a:p>
          <a:p>
            <a:pPr marL="0" lvl="0" indent="0" algn="ctr">
              <a:lnSpc>
                <a:spcPts val="3200"/>
              </a:lnSpc>
              <a:spcBef>
                <a:spcPct val="0"/>
              </a:spcBef>
            </a:pPr>
            <a:r>
              <a:rPr lang="en-US" sz="2320" spc="227" dirty="0">
                <a:solidFill>
                  <a:srgbClr val="1C5739"/>
                </a:solidFill>
                <a:latin typeface="Open Sauce Bold" panose="00000800000000000000"/>
              </a:rPr>
              <a:t>PENGEMBANGAN</a:t>
            </a:r>
            <a:endParaRPr lang="en-US" sz="2320" spc="227" dirty="0">
              <a:solidFill>
                <a:srgbClr val="1C5739"/>
              </a:solidFill>
              <a:latin typeface="Open Sauce Bold" panose="00000800000000000000"/>
            </a:endParaRPr>
          </a:p>
        </p:txBody>
      </p:sp>
      <p:grpSp>
        <p:nvGrpSpPr>
          <p:cNvPr id="49" name="Group 13"/>
          <p:cNvGrpSpPr/>
          <p:nvPr/>
        </p:nvGrpSpPr>
        <p:grpSpPr>
          <a:xfrm>
            <a:off x="15041454" y="3945298"/>
            <a:ext cx="380297" cy="362766"/>
            <a:chOff x="0" y="0"/>
            <a:chExt cx="587326" cy="560252"/>
          </a:xfrm>
        </p:grpSpPr>
        <p:sp>
          <p:nvSpPr>
            <p:cNvPr id="50" name="Freeform 14"/>
            <p:cNvSpPr/>
            <p:nvPr/>
          </p:nvSpPr>
          <p:spPr>
            <a:xfrm>
              <a:off x="0" y="0"/>
              <a:ext cx="587375" cy="560197"/>
            </a:xfrm>
            <a:custGeom>
              <a:avLst/>
              <a:gdLst/>
              <a:ahLst/>
              <a:cxnLst/>
              <a:rect l="l" t="t" r="r" b="b"/>
              <a:pathLst>
                <a:path w="587375" h="560197">
                  <a:moveTo>
                    <a:pt x="0" y="280162"/>
                  </a:moveTo>
                  <a:cubicBezTo>
                    <a:pt x="0" y="125476"/>
                    <a:pt x="131445" y="0"/>
                    <a:pt x="293624" y="0"/>
                  </a:cubicBezTo>
                  <a:cubicBezTo>
                    <a:pt x="455803" y="0"/>
                    <a:pt x="587375" y="125476"/>
                    <a:pt x="587375" y="280162"/>
                  </a:cubicBezTo>
                  <a:cubicBezTo>
                    <a:pt x="587375" y="434848"/>
                    <a:pt x="455803" y="560197"/>
                    <a:pt x="293624" y="560197"/>
                  </a:cubicBezTo>
                  <a:cubicBezTo>
                    <a:pt x="131445" y="560197"/>
                    <a:pt x="0" y="434848"/>
                    <a:pt x="0" y="280162"/>
                  </a:cubicBezTo>
                  <a:close/>
                </a:path>
              </a:pathLst>
            </a:custGeom>
            <a:solidFill>
              <a:srgbClr val="1C5739"/>
            </a:solidFill>
          </p:spPr>
        </p:sp>
      </p:grpSp>
      <p:grpSp>
        <p:nvGrpSpPr>
          <p:cNvPr id="51" name="Group 15"/>
          <p:cNvGrpSpPr/>
          <p:nvPr/>
        </p:nvGrpSpPr>
        <p:grpSpPr>
          <a:xfrm>
            <a:off x="14371526" y="1684980"/>
            <a:ext cx="1720101" cy="2064402"/>
            <a:chOff x="0" y="0"/>
            <a:chExt cx="2656504" cy="3188238"/>
          </a:xfrm>
        </p:grpSpPr>
        <p:sp>
          <p:nvSpPr>
            <p:cNvPr id="52" name="Freeform 16"/>
            <p:cNvSpPr/>
            <p:nvPr/>
          </p:nvSpPr>
          <p:spPr>
            <a:xfrm>
              <a:off x="0" y="0"/>
              <a:ext cx="2656586" cy="3188208"/>
            </a:xfrm>
            <a:custGeom>
              <a:avLst/>
              <a:gdLst/>
              <a:ahLst/>
              <a:cxnLst/>
              <a:rect l="l" t="t" r="r" b="b"/>
              <a:pathLst>
                <a:path w="2656586" h="3188208">
                  <a:moveTo>
                    <a:pt x="1342263" y="0"/>
                  </a:moveTo>
                  <a:cubicBezTo>
                    <a:pt x="587248" y="0"/>
                    <a:pt x="0" y="587248"/>
                    <a:pt x="0" y="1342390"/>
                  </a:cubicBezTo>
                  <a:cubicBezTo>
                    <a:pt x="0" y="1957705"/>
                    <a:pt x="419481" y="2489073"/>
                    <a:pt x="1006729" y="2628900"/>
                  </a:cubicBezTo>
                  <a:cubicBezTo>
                    <a:pt x="1342263" y="3188208"/>
                    <a:pt x="1342263" y="3188208"/>
                    <a:pt x="1342263" y="3188208"/>
                  </a:cubicBezTo>
                  <a:cubicBezTo>
                    <a:pt x="1649857" y="2628900"/>
                    <a:pt x="1649857" y="2628900"/>
                    <a:pt x="1649857" y="2628900"/>
                  </a:cubicBezTo>
                  <a:cubicBezTo>
                    <a:pt x="2237105" y="2489073"/>
                    <a:pt x="2656586" y="1957705"/>
                    <a:pt x="2656586" y="1342390"/>
                  </a:cubicBezTo>
                  <a:cubicBezTo>
                    <a:pt x="2656459" y="587248"/>
                    <a:pt x="2069338" y="0"/>
                    <a:pt x="1342263" y="0"/>
                  </a:cubicBezTo>
                  <a:close/>
                  <a:moveTo>
                    <a:pt x="1342263" y="2461133"/>
                  </a:moveTo>
                  <a:cubicBezTo>
                    <a:pt x="727075" y="2461133"/>
                    <a:pt x="223774" y="1957705"/>
                    <a:pt x="223774" y="1342390"/>
                  </a:cubicBezTo>
                  <a:cubicBezTo>
                    <a:pt x="223774" y="727075"/>
                    <a:pt x="727075" y="223647"/>
                    <a:pt x="1342263" y="223647"/>
                  </a:cubicBezTo>
                  <a:cubicBezTo>
                    <a:pt x="1957451" y="223647"/>
                    <a:pt x="2432812" y="727075"/>
                    <a:pt x="2432812" y="1342390"/>
                  </a:cubicBezTo>
                  <a:cubicBezTo>
                    <a:pt x="2432812" y="1957705"/>
                    <a:pt x="1957451" y="2461133"/>
                    <a:pt x="1342263" y="2461133"/>
                  </a:cubicBezTo>
                  <a:close/>
                </a:path>
              </a:pathLst>
            </a:custGeom>
            <a:solidFill>
              <a:srgbClr val="1C5739"/>
            </a:solidFill>
          </p:spPr>
        </p:sp>
      </p:grpSp>
      <p:sp>
        <p:nvSpPr>
          <p:cNvPr id="53" name="TextBox 26"/>
          <p:cNvSpPr txBox="1"/>
          <p:nvPr/>
        </p:nvSpPr>
        <p:spPr>
          <a:xfrm>
            <a:off x="13151975" y="876300"/>
            <a:ext cx="4159256" cy="786497"/>
          </a:xfrm>
          <a:prstGeom prst="rect">
            <a:avLst/>
          </a:prstGeom>
        </p:spPr>
        <p:txBody>
          <a:bodyPr wrap="square" lIns="0" tIns="0" rIns="0" bIns="0" rtlCol="0" anchor="t">
            <a:spAutoFit/>
          </a:bodyPr>
          <a:lstStyle/>
          <a:p>
            <a:pPr marL="0" lvl="0" indent="0" algn="ctr">
              <a:lnSpc>
                <a:spcPts val="3200"/>
              </a:lnSpc>
              <a:spcBef>
                <a:spcPct val="0"/>
              </a:spcBef>
            </a:pPr>
            <a:r>
              <a:rPr lang="en-US" sz="2320" spc="227" dirty="0">
                <a:solidFill>
                  <a:srgbClr val="1C5739"/>
                </a:solidFill>
                <a:latin typeface="Open Sauce Bold" panose="00000800000000000000"/>
              </a:rPr>
              <a:t>HASIL</a:t>
            </a:r>
            <a:endParaRPr lang="en-US" sz="2320" spc="227" dirty="0">
              <a:solidFill>
                <a:srgbClr val="1C5739"/>
              </a:solidFill>
              <a:latin typeface="Open Sauce Bold" panose="00000800000000000000"/>
            </a:endParaRPr>
          </a:p>
          <a:p>
            <a:pPr marL="0" lvl="0" indent="0" algn="ctr">
              <a:lnSpc>
                <a:spcPts val="3200"/>
              </a:lnSpc>
              <a:spcBef>
                <a:spcPct val="0"/>
              </a:spcBef>
            </a:pPr>
            <a:r>
              <a:rPr lang="en-US" sz="2320" spc="227" dirty="0">
                <a:solidFill>
                  <a:srgbClr val="1C5739"/>
                </a:solidFill>
                <a:latin typeface="Open Sauce Bold" panose="00000800000000000000"/>
              </a:rPr>
              <a:t>PENGEMBANGAN</a:t>
            </a:r>
            <a:endParaRPr lang="en-US" sz="2320" spc="227" dirty="0">
              <a:solidFill>
                <a:srgbClr val="1C5739"/>
              </a:solidFill>
              <a:latin typeface="Open Sauce Bold" panose="00000800000000000000"/>
            </a:endParaRPr>
          </a:p>
        </p:txBody>
      </p:sp>
      <p:pic>
        <p:nvPicPr>
          <p:cNvPr id="55" name="Graphic 54" descr="Questions with solid fill"/>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124352" y="2098300"/>
            <a:ext cx="914400" cy="914400"/>
          </a:xfrm>
          <a:prstGeom prst="rect">
            <a:avLst/>
          </a:prstGeom>
        </p:spPr>
      </p:pic>
      <p:pic>
        <p:nvPicPr>
          <p:cNvPr id="57" name="Graphic 56" descr="Target Audience with solid fill"/>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77248" y="2098300"/>
            <a:ext cx="914400" cy="914400"/>
          </a:xfrm>
          <a:prstGeom prst="rect">
            <a:avLst/>
          </a:prstGeom>
        </p:spPr>
      </p:pic>
      <p:pic>
        <p:nvPicPr>
          <p:cNvPr id="59" name="Graphic 58" descr="Bullseye with solid fill"/>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774403" y="2098300"/>
            <a:ext cx="914400" cy="914400"/>
          </a:xfrm>
          <a:prstGeom prst="rect">
            <a:avLst/>
          </a:prstGeom>
        </p:spPr>
      </p:pic>
      <p:sp>
        <p:nvSpPr>
          <p:cNvPr id="60" name="TextBox 26"/>
          <p:cNvSpPr txBox="1"/>
          <p:nvPr/>
        </p:nvSpPr>
        <p:spPr>
          <a:xfrm>
            <a:off x="1430885" y="4418339"/>
            <a:ext cx="5407126" cy="1241365"/>
          </a:xfrm>
          <a:prstGeom prst="rect">
            <a:avLst/>
          </a:prstGeom>
        </p:spPr>
        <p:txBody>
          <a:bodyPr wrap="square" lIns="0" tIns="0" rIns="0" bIns="0" rtlCol="0" anchor="t">
            <a:spAutoFit/>
          </a:bodyPr>
          <a:lstStyle/>
          <a:p>
            <a:pPr marL="0" lvl="0" indent="0" algn="ctr">
              <a:lnSpc>
                <a:spcPts val="3200"/>
              </a:lnSpc>
              <a:spcBef>
                <a:spcPct val="0"/>
              </a:spcBef>
            </a:pPr>
            <a:r>
              <a:rPr lang="en-US" sz="2320" spc="227" dirty="0">
                <a:solidFill>
                  <a:srgbClr val="1C5739"/>
                </a:solidFill>
                <a:latin typeface="Open Sauce Bold" panose="00000800000000000000"/>
              </a:rPr>
              <a:t>Tim </a:t>
            </a:r>
            <a:r>
              <a:rPr lang="en-US" sz="2320" spc="227" dirty="0" err="1">
                <a:solidFill>
                  <a:srgbClr val="1C5739"/>
                </a:solidFill>
                <a:latin typeface="Open Sauce Bold" panose="00000800000000000000"/>
              </a:rPr>
              <a:t>Efektif</a:t>
            </a:r>
            <a:endParaRPr lang="en-US" sz="2320" spc="227" dirty="0">
              <a:solidFill>
                <a:srgbClr val="1C5739"/>
              </a:solidFill>
              <a:latin typeface="Open Sauce Bold" panose="00000800000000000000"/>
            </a:endParaRPr>
          </a:p>
          <a:p>
            <a:pPr marL="0" lvl="0" indent="0" algn="ctr">
              <a:spcBef>
                <a:spcPct val="0"/>
              </a:spcBef>
            </a:pPr>
            <a:r>
              <a:rPr lang="id-ID" sz="1800" b="1" dirty="0">
                <a:effectLst/>
                <a:latin typeface="Open Sauce" panose="00000500000000000000" charset="0"/>
                <a:ea typeface="Times New Roman" panose="02020603050405020304" pitchFamily="18" charset="0"/>
              </a:rPr>
              <a:t>Mampu memahami dan mengembangkan strategi untuk mewujudkan Program Kampung Iklim yang terintegrasi</a:t>
            </a:r>
            <a:endParaRPr lang="en-US" sz="2320" b="1" spc="227" dirty="0">
              <a:solidFill>
                <a:srgbClr val="1C5739"/>
              </a:solidFill>
              <a:latin typeface="Open Sauce" panose="00000500000000000000" charset="0"/>
            </a:endParaRPr>
          </a:p>
        </p:txBody>
      </p:sp>
      <p:sp>
        <p:nvSpPr>
          <p:cNvPr id="61" name="TextBox 26"/>
          <p:cNvSpPr txBox="1"/>
          <p:nvPr/>
        </p:nvSpPr>
        <p:spPr>
          <a:xfrm>
            <a:off x="1430885" y="5765442"/>
            <a:ext cx="5407126" cy="1241365"/>
          </a:xfrm>
          <a:prstGeom prst="rect">
            <a:avLst/>
          </a:prstGeom>
        </p:spPr>
        <p:txBody>
          <a:bodyPr wrap="square" lIns="0" tIns="0" rIns="0" bIns="0" rtlCol="0" anchor="t">
            <a:spAutoFit/>
          </a:bodyPr>
          <a:lstStyle/>
          <a:p>
            <a:pPr marL="0" lvl="0" indent="0" algn="ctr">
              <a:lnSpc>
                <a:spcPts val="3200"/>
              </a:lnSpc>
              <a:spcBef>
                <a:spcPct val="0"/>
              </a:spcBef>
            </a:pPr>
            <a:r>
              <a:rPr lang="en-US" sz="2320" spc="227" dirty="0">
                <a:solidFill>
                  <a:srgbClr val="1C5739"/>
                </a:solidFill>
                <a:latin typeface="Open Sauce Bold" panose="00000800000000000000"/>
              </a:rPr>
              <a:t>Masyarakat</a:t>
            </a:r>
            <a:endParaRPr lang="en-US" sz="2320" spc="227" dirty="0">
              <a:solidFill>
                <a:srgbClr val="1C5739"/>
              </a:solidFill>
              <a:latin typeface="Open Sauce Bold" panose="00000800000000000000"/>
            </a:endParaRPr>
          </a:p>
          <a:p>
            <a:pPr marL="0" lvl="0" indent="0" algn="ctr">
              <a:spcBef>
                <a:spcPct val="0"/>
              </a:spcBef>
            </a:pPr>
            <a:r>
              <a:rPr lang="id-ID" sz="1800" b="1" dirty="0">
                <a:effectLst/>
                <a:latin typeface="Arial" panose="020B0604020202020204" pitchFamily="34" charset="0"/>
                <a:ea typeface="Times New Roman" panose="02020603050405020304" pitchFamily="18" charset="0"/>
              </a:rPr>
              <a:t>Mampu memahami manfaat Kegiatan Program Kampung Iklim dan mendapat kemudahan dalam pelaksanaannya </a:t>
            </a:r>
            <a:endParaRPr lang="en-US" sz="2320" b="1" spc="227" dirty="0">
              <a:solidFill>
                <a:srgbClr val="1C5739"/>
              </a:solidFill>
              <a:latin typeface="Open Sauce" panose="00000500000000000000" charset="0"/>
            </a:endParaRPr>
          </a:p>
        </p:txBody>
      </p:sp>
      <p:sp>
        <p:nvSpPr>
          <p:cNvPr id="62" name="TextBox 26"/>
          <p:cNvSpPr txBox="1"/>
          <p:nvPr/>
        </p:nvSpPr>
        <p:spPr>
          <a:xfrm>
            <a:off x="1430885" y="7112545"/>
            <a:ext cx="5407126" cy="964367"/>
          </a:xfrm>
          <a:prstGeom prst="rect">
            <a:avLst/>
          </a:prstGeom>
        </p:spPr>
        <p:txBody>
          <a:bodyPr wrap="square" lIns="0" tIns="0" rIns="0" bIns="0" rtlCol="0" anchor="t">
            <a:spAutoFit/>
          </a:bodyPr>
          <a:lstStyle/>
          <a:p>
            <a:pPr marL="0" lvl="0" indent="0" algn="ctr">
              <a:lnSpc>
                <a:spcPts val="3200"/>
              </a:lnSpc>
              <a:spcBef>
                <a:spcPct val="0"/>
              </a:spcBef>
            </a:pPr>
            <a:r>
              <a:rPr lang="en-US" sz="2320" spc="227" dirty="0">
                <a:solidFill>
                  <a:srgbClr val="1C5739"/>
                </a:solidFill>
                <a:latin typeface="Open Sauce Bold" panose="00000800000000000000"/>
              </a:rPr>
              <a:t>Perusahaan </a:t>
            </a:r>
            <a:r>
              <a:rPr lang="en-US" sz="2320" spc="227" dirty="0" err="1">
                <a:solidFill>
                  <a:srgbClr val="1C5739"/>
                </a:solidFill>
                <a:latin typeface="Open Sauce Bold" panose="00000800000000000000"/>
              </a:rPr>
              <a:t>Swasta</a:t>
            </a:r>
            <a:endParaRPr lang="en-US" sz="2320" spc="227" dirty="0">
              <a:solidFill>
                <a:srgbClr val="1C5739"/>
              </a:solidFill>
              <a:latin typeface="Open Sauce Bold" panose="00000800000000000000"/>
            </a:endParaRPr>
          </a:p>
          <a:p>
            <a:pPr marL="0" lvl="0" indent="0" algn="ctr">
              <a:spcBef>
                <a:spcPct val="0"/>
              </a:spcBef>
            </a:pPr>
            <a:r>
              <a:rPr lang="id-ID" sz="1800" b="1" dirty="0">
                <a:effectLst/>
                <a:latin typeface="Arial" panose="020B0604020202020204" pitchFamily="34" charset="0"/>
                <a:ea typeface="Times New Roman" panose="02020603050405020304" pitchFamily="18" charset="0"/>
              </a:rPr>
              <a:t>Mampu memahami dan berkolaborasi dalam pelaksanaan Progam Kampung Iklim</a:t>
            </a:r>
            <a:endParaRPr lang="en-US" sz="2320" b="1" spc="227" dirty="0">
              <a:solidFill>
                <a:srgbClr val="1C5739"/>
              </a:solidFill>
              <a:latin typeface="Open Sauce" panose="00000500000000000000" charset="0"/>
            </a:endParaRPr>
          </a:p>
        </p:txBody>
      </p:sp>
      <p:sp>
        <p:nvSpPr>
          <p:cNvPr id="63" name="TextBox 26"/>
          <p:cNvSpPr txBox="1"/>
          <p:nvPr/>
        </p:nvSpPr>
        <p:spPr>
          <a:xfrm>
            <a:off x="6838011" y="4418339"/>
            <a:ext cx="5407126" cy="964367"/>
          </a:xfrm>
          <a:prstGeom prst="rect">
            <a:avLst/>
          </a:prstGeom>
        </p:spPr>
        <p:txBody>
          <a:bodyPr wrap="square" lIns="0" tIns="0" rIns="0" bIns="0" rtlCol="0" anchor="t">
            <a:spAutoFit/>
          </a:bodyPr>
          <a:lstStyle/>
          <a:p>
            <a:pPr marL="0" lvl="0" indent="0" algn="ctr">
              <a:lnSpc>
                <a:spcPts val="3200"/>
              </a:lnSpc>
              <a:spcBef>
                <a:spcPct val="0"/>
              </a:spcBef>
            </a:pPr>
            <a:r>
              <a:rPr lang="en-US" sz="2320" spc="227" dirty="0">
                <a:solidFill>
                  <a:srgbClr val="1C5739"/>
                </a:solidFill>
                <a:latin typeface="Open Sauce Bold" panose="00000800000000000000"/>
              </a:rPr>
              <a:t>Tim </a:t>
            </a:r>
            <a:r>
              <a:rPr lang="en-US" sz="2320" spc="227" dirty="0" err="1">
                <a:solidFill>
                  <a:srgbClr val="1C5739"/>
                </a:solidFill>
                <a:latin typeface="Open Sauce Bold" panose="00000800000000000000"/>
              </a:rPr>
              <a:t>Efektif</a:t>
            </a:r>
            <a:endParaRPr lang="en-US" sz="2320" spc="227" dirty="0">
              <a:solidFill>
                <a:srgbClr val="1C5739"/>
              </a:solidFill>
              <a:latin typeface="Open Sauce Bold" panose="00000800000000000000"/>
            </a:endParaRPr>
          </a:p>
          <a:p>
            <a:pPr marL="0" lvl="0" indent="0" algn="ctr">
              <a:spcBef>
                <a:spcPct val="0"/>
              </a:spcBef>
            </a:pPr>
            <a:r>
              <a:rPr lang="id-ID" sz="1800" b="1" dirty="0">
                <a:effectLst/>
                <a:latin typeface="Arial" panose="020B0604020202020204" pitchFamily="34" charset="0"/>
                <a:ea typeface="Times New Roman" panose="02020603050405020304" pitchFamily="18" charset="0"/>
              </a:rPr>
              <a:t>Diskusi, sosialisasi, </a:t>
            </a:r>
            <a:r>
              <a:rPr lang="id-ID" sz="1800" b="1" i="1" dirty="0">
                <a:effectLst/>
                <a:latin typeface="Arial" panose="020B0604020202020204" pitchFamily="34" charset="0"/>
                <a:ea typeface="Times New Roman" panose="02020603050405020304" pitchFamily="18" charset="0"/>
              </a:rPr>
              <a:t>e-learning,</a:t>
            </a:r>
            <a:endParaRPr lang="en-US" sz="1800" b="1" i="1" dirty="0">
              <a:effectLst/>
              <a:latin typeface="Arial" panose="020B0604020202020204" pitchFamily="34" charset="0"/>
              <a:ea typeface="Times New Roman" panose="02020603050405020304" pitchFamily="18" charset="0"/>
            </a:endParaRPr>
          </a:p>
          <a:p>
            <a:pPr marL="0" lvl="0" indent="0" algn="ctr">
              <a:spcBef>
                <a:spcPct val="0"/>
              </a:spcBef>
            </a:pPr>
            <a:r>
              <a:rPr lang="id-ID" sz="1800" b="1" dirty="0">
                <a:effectLst/>
                <a:latin typeface="Arial" panose="020B0604020202020204" pitchFamily="34" charset="0"/>
                <a:ea typeface="Times New Roman" panose="02020603050405020304" pitchFamily="18" charset="0"/>
              </a:rPr>
              <a:t>dan bimbingan teknis</a:t>
            </a:r>
            <a:endParaRPr lang="en-US" sz="2320" b="1" spc="227" dirty="0">
              <a:solidFill>
                <a:srgbClr val="1C5739"/>
              </a:solidFill>
              <a:latin typeface="Open Sauce" panose="00000500000000000000" charset="0"/>
            </a:endParaRPr>
          </a:p>
        </p:txBody>
      </p:sp>
      <p:sp>
        <p:nvSpPr>
          <p:cNvPr id="64" name="TextBox 26"/>
          <p:cNvSpPr txBox="1"/>
          <p:nvPr/>
        </p:nvSpPr>
        <p:spPr>
          <a:xfrm>
            <a:off x="6838011" y="5765442"/>
            <a:ext cx="5407126" cy="687368"/>
          </a:xfrm>
          <a:prstGeom prst="rect">
            <a:avLst/>
          </a:prstGeom>
        </p:spPr>
        <p:txBody>
          <a:bodyPr wrap="square" lIns="0" tIns="0" rIns="0" bIns="0" rtlCol="0" anchor="t">
            <a:spAutoFit/>
          </a:bodyPr>
          <a:lstStyle/>
          <a:p>
            <a:pPr marL="0" lvl="0" indent="0" algn="ctr">
              <a:lnSpc>
                <a:spcPts val="3200"/>
              </a:lnSpc>
              <a:spcBef>
                <a:spcPct val="0"/>
              </a:spcBef>
            </a:pPr>
            <a:r>
              <a:rPr lang="en-US" sz="2320" spc="227" dirty="0">
                <a:solidFill>
                  <a:srgbClr val="1C5739"/>
                </a:solidFill>
                <a:latin typeface="Open Sauce Bold" panose="00000800000000000000"/>
              </a:rPr>
              <a:t>Masyarakat</a:t>
            </a:r>
            <a:endParaRPr lang="en-US" sz="2320" spc="227" dirty="0">
              <a:solidFill>
                <a:srgbClr val="1C5739"/>
              </a:solidFill>
              <a:latin typeface="Open Sauce Bold" panose="00000800000000000000"/>
            </a:endParaRPr>
          </a:p>
          <a:p>
            <a:pPr marL="0" lvl="0" indent="0" algn="ctr">
              <a:spcBef>
                <a:spcPct val="0"/>
              </a:spcBef>
            </a:pPr>
            <a:r>
              <a:rPr lang="id-ID" sz="1800" b="1" dirty="0">
                <a:effectLst/>
                <a:latin typeface="Arial" panose="020B0604020202020204" pitchFamily="34" charset="0"/>
                <a:ea typeface="Times New Roman" panose="02020603050405020304" pitchFamily="18" charset="0"/>
              </a:rPr>
              <a:t>Sosialisasi dan Bimtek</a:t>
            </a:r>
            <a:endParaRPr lang="en-US" sz="2320" b="1" spc="227" dirty="0">
              <a:solidFill>
                <a:srgbClr val="1C5739"/>
              </a:solidFill>
              <a:latin typeface="Open Sauce" panose="00000500000000000000" charset="0"/>
            </a:endParaRPr>
          </a:p>
        </p:txBody>
      </p:sp>
      <p:sp>
        <p:nvSpPr>
          <p:cNvPr id="65" name="TextBox 26"/>
          <p:cNvSpPr txBox="1"/>
          <p:nvPr/>
        </p:nvSpPr>
        <p:spPr>
          <a:xfrm>
            <a:off x="6838011" y="7112545"/>
            <a:ext cx="5407126" cy="687368"/>
          </a:xfrm>
          <a:prstGeom prst="rect">
            <a:avLst/>
          </a:prstGeom>
        </p:spPr>
        <p:txBody>
          <a:bodyPr wrap="square" lIns="0" tIns="0" rIns="0" bIns="0" rtlCol="0" anchor="t">
            <a:spAutoFit/>
          </a:bodyPr>
          <a:lstStyle/>
          <a:p>
            <a:pPr marL="0" lvl="0" indent="0" algn="ctr">
              <a:lnSpc>
                <a:spcPts val="3200"/>
              </a:lnSpc>
              <a:spcBef>
                <a:spcPct val="0"/>
              </a:spcBef>
            </a:pPr>
            <a:r>
              <a:rPr lang="en-US" sz="2320" spc="227" dirty="0">
                <a:solidFill>
                  <a:srgbClr val="1C5739"/>
                </a:solidFill>
                <a:latin typeface="Open Sauce Bold" panose="00000800000000000000"/>
              </a:rPr>
              <a:t>Perusahaan </a:t>
            </a:r>
            <a:r>
              <a:rPr lang="en-US" sz="2320" spc="227" dirty="0" err="1">
                <a:solidFill>
                  <a:srgbClr val="1C5739"/>
                </a:solidFill>
                <a:latin typeface="Open Sauce Bold" panose="00000800000000000000"/>
              </a:rPr>
              <a:t>Swasta</a:t>
            </a:r>
            <a:endParaRPr lang="en-US" sz="2320" spc="227" dirty="0">
              <a:solidFill>
                <a:srgbClr val="1C5739"/>
              </a:solidFill>
              <a:latin typeface="Open Sauce Bold" panose="00000800000000000000"/>
            </a:endParaRPr>
          </a:p>
          <a:p>
            <a:pPr marL="0" lvl="0" indent="0" algn="ctr">
              <a:spcBef>
                <a:spcPct val="0"/>
              </a:spcBef>
            </a:pPr>
            <a:r>
              <a:rPr lang="id-ID" sz="1800" b="1" dirty="0">
                <a:effectLst/>
                <a:latin typeface="Arial" panose="020B0604020202020204" pitchFamily="34" charset="0"/>
                <a:ea typeface="Times New Roman" panose="02020603050405020304" pitchFamily="18" charset="0"/>
              </a:rPr>
              <a:t>Diskusi, Pengarahan dan kolaborasi </a:t>
            </a:r>
            <a:endParaRPr lang="en-US" sz="2320" b="1" spc="227" dirty="0">
              <a:solidFill>
                <a:srgbClr val="1C5739"/>
              </a:solidFill>
              <a:latin typeface="Open Sauce" panose="00000500000000000000" charset="0"/>
            </a:endParaRPr>
          </a:p>
        </p:txBody>
      </p:sp>
      <p:sp>
        <p:nvSpPr>
          <p:cNvPr id="66" name="TextBox 26"/>
          <p:cNvSpPr txBox="1"/>
          <p:nvPr/>
        </p:nvSpPr>
        <p:spPr>
          <a:xfrm>
            <a:off x="12468814" y="4418339"/>
            <a:ext cx="5407126" cy="1241365"/>
          </a:xfrm>
          <a:prstGeom prst="rect">
            <a:avLst/>
          </a:prstGeom>
        </p:spPr>
        <p:txBody>
          <a:bodyPr wrap="square" lIns="0" tIns="0" rIns="0" bIns="0" rtlCol="0" anchor="t">
            <a:spAutoFit/>
          </a:bodyPr>
          <a:lstStyle/>
          <a:p>
            <a:pPr marL="0" lvl="0" indent="0" algn="ctr">
              <a:lnSpc>
                <a:spcPts val="3200"/>
              </a:lnSpc>
              <a:spcBef>
                <a:spcPct val="0"/>
              </a:spcBef>
            </a:pPr>
            <a:r>
              <a:rPr lang="en-US" sz="2320" spc="227" dirty="0">
                <a:solidFill>
                  <a:srgbClr val="1C5739"/>
                </a:solidFill>
                <a:latin typeface="Open Sauce Bold" panose="00000800000000000000"/>
              </a:rPr>
              <a:t>Tim </a:t>
            </a:r>
            <a:r>
              <a:rPr lang="en-US" sz="2320" spc="227" dirty="0" err="1">
                <a:solidFill>
                  <a:srgbClr val="1C5739"/>
                </a:solidFill>
                <a:latin typeface="Open Sauce Bold" panose="00000800000000000000"/>
              </a:rPr>
              <a:t>Efektif</a:t>
            </a:r>
            <a:endParaRPr lang="en-US" sz="2320" spc="227" dirty="0">
              <a:solidFill>
                <a:srgbClr val="1C5739"/>
              </a:solidFill>
              <a:latin typeface="Open Sauce Bold" panose="00000800000000000000"/>
            </a:endParaRPr>
          </a:p>
          <a:p>
            <a:pPr marL="0" lvl="0" indent="0" algn="ctr">
              <a:spcBef>
                <a:spcPct val="0"/>
              </a:spcBef>
            </a:pPr>
            <a:r>
              <a:rPr lang="id-ID" sz="1800" b="1" dirty="0">
                <a:effectLst/>
                <a:latin typeface="Open Sauce" panose="00000500000000000000" charset="0"/>
                <a:ea typeface="Times New Roman" panose="02020603050405020304" pitchFamily="18" charset="0"/>
              </a:rPr>
              <a:t>Tim Efektif lebih memahami tentang Program Kampung Iklim  sebagai strategi untuk menurunkan emisi GRK </a:t>
            </a:r>
            <a:endParaRPr lang="en-US" sz="2320" b="1" spc="227" dirty="0">
              <a:solidFill>
                <a:srgbClr val="1C5739"/>
              </a:solidFill>
              <a:latin typeface="Open Sauce" panose="00000500000000000000" charset="0"/>
            </a:endParaRPr>
          </a:p>
        </p:txBody>
      </p:sp>
      <p:sp>
        <p:nvSpPr>
          <p:cNvPr id="67" name="TextBox 26"/>
          <p:cNvSpPr txBox="1"/>
          <p:nvPr/>
        </p:nvSpPr>
        <p:spPr>
          <a:xfrm>
            <a:off x="12468814" y="5765442"/>
            <a:ext cx="5407126" cy="1241365"/>
          </a:xfrm>
          <a:prstGeom prst="rect">
            <a:avLst/>
          </a:prstGeom>
        </p:spPr>
        <p:txBody>
          <a:bodyPr wrap="square" lIns="0" tIns="0" rIns="0" bIns="0" rtlCol="0" anchor="t">
            <a:spAutoFit/>
          </a:bodyPr>
          <a:lstStyle/>
          <a:p>
            <a:pPr marL="0" lvl="0" indent="0" algn="ctr">
              <a:lnSpc>
                <a:spcPts val="3200"/>
              </a:lnSpc>
              <a:spcBef>
                <a:spcPct val="0"/>
              </a:spcBef>
            </a:pPr>
            <a:r>
              <a:rPr lang="en-US" sz="2320" spc="227" dirty="0">
                <a:solidFill>
                  <a:srgbClr val="1C5739"/>
                </a:solidFill>
                <a:latin typeface="Open Sauce Bold" panose="00000800000000000000"/>
              </a:rPr>
              <a:t>Masyarakat</a:t>
            </a:r>
            <a:endParaRPr lang="en-US" sz="2320" spc="227" dirty="0">
              <a:solidFill>
                <a:srgbClr val="1C5739"/>
              </a:solidFill>
              <a:latin typeface="Open Sauce Bold" panose="00000800000000000000"/>
            </a:endParaRPr>
          </a:p>
          <a:p>
            <a:pPr marL="0" lvl="0" indent="0" algn="ctr">
              <a:spcBef>
                <a:spcPct val="0"/>
              </a:spcBef>
            </a:pPr>
            <a:r>
              <a:rPr lang="id-ID" sz="1800" b="1" dirty="0">
                <a:effectLst/>
                <a:latin typeface="Arial" panose="020B0604020202020204" pitchFamily="34" charset="0"/>
                <a:ea typeface="Times New Roman" panose="02020603050405020304" pitchFamily="18" charset="0"/>
              </a:rPr>
              <a:t>Masyarakat lebih memahami tentang manfaat  Program Kampung Iklim dan berperan lebih aktif dalam pelaksanaannya</a:t>
            </a:r>
            <a:endParaRPr lang="en-US" sz="2320" b="1" spc="227" dirty="0">
              <a:solidFill>
                <a:srgbClr val="1C5739"/>
              </a:solidFill>
              <a:latin typeface="Open Sauce" panose="00000500000000000000" charset="0"/>
            </a:endParaRPr>
          </a:p>
        </p:txBody>
      </p:sp>
      <p:sp>
        <p:nvSpPr>
          <p:cNvPr id="68" name="TextBox 26"/>
          <p:cNvSpPr txBox="1"/>
          <p:nvPr/>
        </p:nvSpPr>
        <p:spPr>
          <a:xfrm>
            <a:off x="12468814" y="7112545"/>
            <a:ext cx="5407126" cy="964367"/>
          </a:xfrm>
          <a:prstGeom prst="rect">
            <a:avLst/>
          </a:prstGeom>
        </p:spPr>
        <p:txBody>
          <a:bodyPr wrap="square" lIns="0" tIns="0" rIns="0" bIns="0" rtlCol="0" anchor="t">
            <a:spAutoFit/>
          </a:bodyPr>
          <a:lstStyle/>
          <a:p>
            <a:pPr marL="0" lvl="0" indent="0" algn="ctr">
              <a:lnSpc>
                <a:spcPts val="3200"/>
              </a:lnSpc>
              <a:spcBef>
                <a:spcPct val="0"/>
              </a:spcBef>
            </a:pPr>
            <a:r>
              <a:rPr lang="en-US" sz="2320" spc="227" dirty="0">
                <a:solidFill>
                  <a:srgbClr val="1C5739"/>
                </a:solidFill>
                <a:latin typeface="Open Sauce Bold" panose="00000800000000000000"/>
              </a:rPr>
              <a:t>Perusahaan </a:t>
            </a:r>
            <a:r>
              <a:rPr lang="en-US" sz="2320" spc="227" dirty="0" err="1">
                <a:solidFill>
                  <a:srgbClr val="1C5739"/>
                </a:solidFill>
                <a:latin typeface="Open Sauce Bold" panose="00000800000000000000"/>
              </a:rPr>
              <a:t>Swasta</a:t>
            </a:r>
            <a:endParaRPr lang="en-US" sz="2320" spc="227" dirty="0">
              <a:solidFill>
                <a:srgbClr val="1C5739"/>
              </a:solidFill>
              <a:latin typeface="Open Sauce Bold" panose="00000800000000000000"/>
            </a:endParaRPr>
          </a:p>
          <a:p>
            <a:pPr marL="0" lvl="0" indent="0" algn="ctr">
              <a:spcBef>
                <a:spcPct val="0"/>
              </a:spcBef>
            </a:pPr>
            <a:r>
              <a:rPr lang="sv-SE" sz="1800" b="1" dirty="0">
                <a:effectLst/>
                <a:latin typeface="Arial" panose="020B0604020202020204" pitchFamily="34" charset="0"/>
                <a:ea typeface="Times New Roman" panose="02020603050405020304" pitchFamily="18" charset="0"/>
              </a:rPr>
              <a:t>Ikut Membantu dan berkolaborasi dalam pelaksanaan Program Kampung Iklim</a:t>
            </a:r>
            <a:endParaRPr lang="en-US" sz="2320" b="1" spc="227" dirty="0">
              <a:solidFill>
                <a:srgbClr val="1C5739"/>
              </a:solidFill>
              <a:latin typeface="Open Sauce" panose="00000500000000000000" charset="0"/>
            </a:endParaRPr>
          </a:p>
        </p:txBody>
      </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786924" y="8263933"/>
            <a:ext cx="3061992" cy="1868569"/>
          </a:xfrm>
          <a:prstGeom prst="rect">
            <a:avLst/>
          </a:prstGeom>
        </p:spPr>
      </p:pic>
      <p:pic>
        <p:nvPicPr>
          <p:cNvPr id="5" name="Picture 4"/>
          <p:cNvPicPr>
            <a:picLocks noChangeAspect="1"/>
          </p:cNvPicPr>
          <p:nvPr/>
        </p:nvPicPr>
        <p:blipFill>
          <a:blip r:embed="rId8"/>
          <a:stretch>
            <a:fillRect/>
          </a:stretch>
        </p:blipFill>
        <p:spPr>
          <a:xfrm>
            <a:off x="8305800" y="8279807"/>
            <a:ext cx="3331934" cy="1868569"/>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963258" y="8279575"/>
            <a:ext cx="2497597" cy="1873198"/>
          </a:xfrm>
          <a:prstGeom prst="rect">
            <a:avLst/>
          </a:prstGeom>
        </p:spPr>
      </p:pic>
      <p:pic>
        <p:nvPicPr>
          <p:cNvPr id="2" name="Picture 1" descr="IMG_2222"/>
          <p:cNvPicPr>
            <a:picLocks noChangeAspect="1"/>
          </p:cNvPicPr>
          <p:nvPr/>
        </p:nvPicPr>
        <p:blipFill>
          <a:blip r:embed="rId10"/>
          <a:stretch>
            <a:fillRect/>
          </a:stretch>
        </p:blipFill>
        <p:spPr>
          <a:xfrm>
            <a:off x="5218430" y="8258810"/>
            <a:ext cx="2792730" cy="186182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42900"/>
            <a:ext cx="12809917" cy="923330"/>
          </a:xfrm>
          <a:prstGeom prst="rect">
            <a:avLst/>
          </a:prstGeom>
          <a:noFill/>
        </p:spPr>
        <p:txBody>
          <a:bodyPr wrap="none" lIns="91440" tIns="45720" rIns="91440" bIns="45720">
            <a:spAutoFit/>
          </a:bodyPr>
          <a:lstStyle/>
          <a:p>
            <a:r>
              <a:rPr lang="fi-FI" sz="5400" b="1" spc="50" dirty="0">
                <a:ln w="9525" cmpd="sng">
                  <a:solidFill>
                    <a:schemeClr val="accent1"/>
                  </a:solidFill>
                  <a:prstDash val="solid"/>
                </a:ln>
                <a:solidFill>
                  <a:srgbClr val="70AD47">
                    <a:tint val="1000"/>
                  </a:srgbClr>
                </a:solidFill>
                <a:effectLst>
                  <a:glow rad="38100">
                    <a:schemeClr val="accent1">
                      <a:alpha val="40000"/>
                    </a:schemeClr>
                  </a:glow>
                </a:effectLst>
                <a:latin typeface="MADE CARVING Personal Use Black" pitchFamily="50" charset="0"/>
              </a:rPr>
              <a:t>6. Keterkaitan Mata Pelatihan Pilihan</a:t>
            </a:r>
            <a:endParaRPr lang="en-US" sz="5400" b="1" spc="50" dirty="0">
              <a:ln w="9525" cmpd="sng">
                <a:solidFill>
                  <a:schemeClr val="accent1"/>
                </a:solidFill>
                <a:prstDash val="solid"/>
              </a:ln>
              <a:solidFill>
                <a:srgbClr val="70AD47">
                  <a:tint val="1000"/>
                </a:srgbClr>
              </a:solidFill>
              <a:effectLst>
                <a:glow rad="38100">
                  <a:schemeClr val="accent1">
                    <a:alpha val="40000"/>
                  </a:schemeClr>
                </a:glow>
              </a:effectLst>
              <a:latin typeface="MADE CARVING Personal Use Black" pitchFamily="50" charset="0"/>
            </a:endParaRPr>
          </a:p>
        </p:txBody>
      </p:sp>
      <p:sp>
        <p:nvSpPr>
          <p:cNvPr id="3" name="Rectangle: Rounded Corners 2"/>
          <p:cNvSpPr/>
          <p:nvPr/>
        </p:nvSpPr>
        <p:spPr>
          <a:xfrm>
            <a:off x="1447800" y="2933700"/>
            <a:ext cx="6629400" cy="2057400"/>
          </a:xfrm>
          <a:prstGeom prst="roundRect">
            <a:avLst/>
          </a:prstGeom>
          <a:ln>
            <a:solidFill>
              <a:srgbClr val="B6C12D"/>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id-ID" sz="1800" dirty="0">
                <a:effectLst/>
                <a:latin typeface="Arial" panose="020B0604020202020204" pitchFamily="34" charset="0"/>
                <a:ea typeface="Calibri" panose="020F0502020204030204" pitchFamily="34" charset="0"/>
              </a:rPr>
              <a:t>Energi kepemimpinan dapat diterapkan dalam pelaksanaan proyek perubahan karena teori ini adalah konsep yang merujuk pada kekuatan, motivasi, dan dinamika yang dimiliki seorang pemimpin untuk mempengaruhi, memotivasi, dan mengarahkan orang lain. </a:t>
            </a:r>
            <a:endParaRPr lang="en-ID" dirty="0"/>
          </a:p>
        </p:txBody>
      </p:sp>
      <p:sp>
        <p:nvSpPr>
          <p:cNvPr id="4" name="TextBox 26"/>
          <p:cNvSpPr txBox="1"/>
          <p:nvPr/>
        </p:nvSpPr>
        <p:spPr>
          <a:xfrm>
            <a:off x="2667000" y="2400300"/>
            <a:ext cx="4191000" cy="376129"/>
          </a:xfrm>
          <a:prstGeom prst="rect">
            <a:avLst/>
          </a:prstGeom>
        </p:spPr>
        <p:txBody>
          <a:bodyPr wrap="square" lIns="0" tIns="0" rIns="0" bIns="0" rtlCol="0" anchor="t">
            <a:spAutoFit/>
          </a:bodyPr>
          <a:lstStyle/>
          <a:p>
            <a:pPr marL="0" lvl="0" indent="0" algn="ctr">
              <a:lnSpc>
                <a:spcPts val="3200"/>
              </a:lnSpc>
              <a:spcBef>
                <a:spcPct val="0"/>
              </a:spcBef>
            </a:pPr>
            <a:r>
              <a:rPr lang="en-US" sz="2320" spc="227" dirty="0">
                <a:solidFill>
                  <a:srgbClr val="ECE969"/>
                </a:solidFill>
                <a:latin typeface="Open Sauce Bold" panose="00000800000000000000"/>
              </a:rPr>
              <a:t>ENERGI KEPEMIMPINAN</a:t>
            </a:r>
            <a:endParaRPr lang="en-US" sz="2320" spc="227" dirty="0">
              <a:solidFill>
                <a:srgbClr val="ECE969"/>
              </a:solidFill>
              <a:latin typeface="Open Sauce Bold" panose="00000800000000000000"/>
            </a:endParaRPr>
          </a:p>
        </p:txBody>
      </p:sp>
      <p:pic>
        <p:nvPicPr>
          <p:cNvPr id="6" name="Graphic 5" descr="Person with idea with solid fill"/>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33400" y="2062222"/>
            <a:ext cx="1585686" cy="1585686"/>
          </a:xfrm>
          <a:prstGeom prst="rect">
            <a:avLst/>
          </a:prstGeom>
        </p:spPr>
      </p:pic>
      <p:sp>
        <p:nvSpPr>
          <p:cNvPr id="9" name="Rectangle: Rounded Corners 8"/>
          <p:cNvSpPr/>
          <p:nvPr/>
        </p:nvSpPr>
        <p:spPr>
          <a:xfrm>
            <a:off x="1447800" y="6426820"/>
            <a:ext cx="6629400" cy="2679079"/>
          </a:xfrm>
          <a:prstGeom prst="roundRect">
            <a:avLst/>
          </a:prstGeom>
          <a:ln>
            <a:solidFill>
              <a:srgbClr val="B6C12D"/>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id-ID" sz="1800" dirty="0">
                <a:effectLst/>
                <a:latin typeface="Arial" panose="020B0604020202020204" pitchFamily="34" charset="0"/>
                <a:ea typeface="Calibri" panose="020F0502020204030204" pitchFamily="34" charset="0"/>
              </a:rPr>
              <a:t>Berdasarkan diagnosa organisasi perlu dibangun Aplikasi Digital dan Sekretariat Proklim yang mampu mengintegrasikan pelaksanaan kegiatan Proklim  secara terpadu oleh penyelenggara kegiatan dalam satu tempat sebagai upaya meningkatkan kecepatan, kemudahan, jangkauan, pelaksanaan kegiatan sehingga para stakeholder dapat mudah berkoordinasi dengan baik</a:t>
            </a:r>
            <a:endParaRPr lang="en-ID" dirty="0"/>
          </a:p>
        </p:txBody>
      </p:sp>
      <p:sp>
        <p:nvSpPr>
          <p:cNvPr id="10" name="TextBox 26"/>
          <p:cNvSpPr txBox="1"/>
          <p:nvPr/>
        </p:nvSpPr>
        <p:spPr>
          <a:xfrm>
            <a:off x="2667000" y="5893421"/>
            <a:ext cx="4191000" cy="376129"/>
          </a:xfrm>
          <a:prstGeom prst="rect">
            <a:avLst/>
          </a:prstGeom>
        </p:spPr>
        <p:txBody>
          <a:bodyPr wrap="square" lIns="0" tIns="0" rIns="0" bIns="0" rtlCol="0" anchor="t">
            <a:spAutoFit/>
          </a:bodyPr>
          <a:lstStyle/>
          <a:p>
            <a:pPr marL="0" lvl="0" indent="0" algn="ctr">
              <a:lnSpc>
                <a:spcPts val="3200"/>
              </a:lnSpc>
              <a:spcBef>
                <a:spcPct val="0"/>
              </a:spcBef>
            </a:pPr>
            <a:r>
              <a:rPr lang="en-US" sz="2320" spc="227" dirty="0">
                <a:solidFill>
                  <a:srgbClr val="ECE969"/>
                </a:solidFill>
                <a:latin typeface="Open Sauce Bold" panose="00000800000000000000"/>
              </a:rPr>
              <a:t>DIAGNOSA ORGANISASI</a:t>
            </a:r>
            <a:endParaRPr lang="en-US" sz="2320" spc="227" dirty="0">
              <a:solidFill>
                <a:srgbClr val="ECE969"/>
              </a:solidFill>
              <a:latin typeface="Open Sauce Bold" panose="00000800000000000000"/>
            </a:endParaRPr>
          </a:p>
        </p:txBody>
      </p:sp>
      <p:pic>
        <p:nvPicPr>
          <p:cNvPr id="11" name="Graphic 10" descr="Target Audience with solid fill"/>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12429" y="5109339"/>
            <a:ext cx="1506478" cy="1506478"/>
          </a:xfrm>
          <a:prstGeom prst="rect">
            <a:avLst/>
          </a:prstGeom>
        </p:spPr>
      </p:pic>
      <p:sp>
        <p:nvSpPr>
          <p:cNvPr id="12" name="Rectangle: Rounded Corners 11"/>
          <p:cNvSpPr/>
          <p:nvPr/>
        </p:nvSpPr>
        <p:spPr>
          <a:xfrm>
            <a:off x="9836438" y="4864721"/>
            <a:ext cx="6629400" cy="2907820"/>
          </a:xfrm>
          <a:prstGeom prst="roundRect">
            <a:avLst/>
          </a:prstGeom>
          <a:ln>
            <a:solidFill>
              <a:srgbClr val="B6C12D"/>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id-ID" sz="1800" dirty="0">
                <a:effectLst/>
                <a:latin typeface="Arial" panose="020B0604020202020204" pitchFamily="34" charset="0"/>
                <a:ea typeface="Calibri" panose="020F0502020204030204" pitchFamily="34" charset="0"/>
              </a:rPr>
              <a:t>Implementasi kepemimpinan digital dalam Proyek Perubahan adalah bagaimana memanfaatkan teknologi digital untuk meningkatkan efektifitas dan efisiensi dalam suatu kepemimpinan organisasi kepimpinan digital melibatkan penggunaan alat dan Teknik digital untuk mengelola tim, mengoptimalkan proses bisnis, dan merespon perubahan pasar dengan lebih cepat</a:t>
            </a:r>
            <a:endParaRPr lang="en-ID" dirty="0"/>
          </a:p>
        </p:txBody>
      </p:sp>
      <p:sp>
        <p:nvSpPr>
          <p:cNvPr id="13" name="TextBox 26"/>
          <p:cNvSpPr txBox="1"/>
          <p:nvPr/>
        </p:nvSpPr>
        <p:spPr>
          <a:xfrm>
            <a:off x="11055638" y="4331321"/>
            <a:ext cx="4191000" cy="376129"/>
          </a:xfrm>
          <a:prstGeom prst="rect">
            <a:avLst/>
          </a:prstGeom>
        </p:spPr>
        <p:txBody>
          <a:bodyPr wrap="square" lIns="0" tIns="0" rIns="0" bIns="0" rtlCol="0" anchor="t">
            <a:spAutoFit/>
          </a:bodyPr>
          <a:lstStyle/>
          <a:p>
            <a:pPr marL="0" lvl="0" indent="0" algn="ctr">
              <a:lnSpc>
                <a:spcPts val="3200"/>
              </a:lnSpc>
              <a:spcBef>
                <a:spcPct val="0"/>
              </a:spcBef>
            </a:pPr>
            <a:r>
              <a:rPr lang="en-US" sz="2320" spc="227" dirty="0">
                <a:solidFill>
                  <a:srgbClr val="ECE969"/>
                </a:solidFill>
                <a:latin typeface="Open Sauce Bold" panose="00000800000000000000"/>
              </a:rPr>
              <a:t>KEPEMIMPINAN DIGITAL</a:t>
            </a:r>
            <a:endParaRPr lang="en-US" sz="2320" spc="227" dirty="0">
              <a:solidFill>
                <a:srgbClr val="ECE969"/>
              </a:solidFill>
              <a:latin typeface="Open Sauce Bold" panose="00000800000000000000"/>
            </a:endParaRPr>
          </a:p>
        </p:txBody>
      </p:sp>
      <p:pic>
        <p:nvPicPr>
          <p:cNvPr id="15" name="Graphic 14" descr="Head with gears with solid fill"/>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36438" y="3647908"/>
            <a:ext cx="1295400" cy="12954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elf learning">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0" y="0"/>
            <a:ext cx="18288000" cy="10287000"/>
          </a:xfrm>
          <a:prstGeom prst="rect">
            <a:avLst/>
          </a:prstGeom>
        </p:spPr>
      </p:pic>
      <p:sp>
        <p:nvSpPr>
          <p:cNvPr id="3" name="Rectangle 2"/>
          <p:cNvSpPr/>
          <p:nvPr/>
        </p:nvSpPr>
        <p:spPr>
          <a:xfrm>
            <a:off x="152400" y="23586"/>
            <a:ext cx="14661386"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r>
              <a:rPr lang="fi-FI" sz="5400" b="1" dirty="0">
                <a:ln w="9525">
                  <a:solidFill>
                    <a:srgbClr val="ECE969"/>
                  </a:solidFill>
                  <a:prstDash val="solid"/>
                </a:ln>
                <a:solidFill>
                  <a:srgbClr val="1C5739"/>
                </a:solidFill>
                <a:effectLst>
                  <a:glow rad="63500">
                    <a:schemeClr val="accent3">
                      <a:satMod val="175000"/>
                      <a:alpha val="40000"/>
                    </a:schemeClr>
                  </a:glow>
                  <a:outerShdw blurRad="12700" dist="38100" dir="2700000" algn="tl" rotWithShape="0">
                    <a:schemeClr val="bg1">
                      <a:lumMod val="50000"/>
                    </a:schemeClr>
                  </a:outerShdw>
                </a:effectLst>
                <a:latin typeface="MADE CARVING Personal Use Black" pitchFamily="50" charset="0"/>
              </a:rPr>
              <a:t>7. Pelaksanaan Pengembangan Potensi Diri</a:t>
            </a:r>
            <a:endParaRPr lang="en-US" sz="5400" b="1" dirty="0">
              <a:ln w="9525">
                <a:solidFill>
                  <a:srgbClr val="ECE969"/>
                </a:solidFill>
                <a:prstDash val="solid"/>
              </a:ln>
              <a:solidFill>
                <a:srgbClr val="1C5739"/>
              </a:solidFill>
              <a:effectLst>
                <a:glow rad="63500">
                  <a:schemeClr val="accent3">
                    <a:satMod val="175000"/>
                    <a:alpha val="40000"/>
                  </a:schemeClr>
                </a:glow>
                <a:outerShdw blurRad="12700" dist="38100" dir="2700000" algn="tl" rotWithShape="0">
                  <a:schemeClr val="bg1">
                    <a:lumMod val="50000"/>
                  </a:schemeClr>
                </a:outerShdw>
              </a:effectLst>
              <a:latin typeface="MADE CARVING Personal Use Black" pitchFamily="50"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3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68736" y="7312653"/>
            <a:ext cx="4567570" cy="4567570"/>
          </a:xfrm>
          <a:custGeom>
            <a:avLst/>
            <a:gdLst/>
            <a:ahLst/>
            <a:cxnLst/>
            <a:rect l="l" t="t" r="r" b="b"/>
            <a:pathLst>
              <a:path w="4567570" h="4567570">
                <a:moveTo>
                  <a:pt x="0" y="0"/>
                </a:moveTo>
                <a:lnTo>
                  <a:pt x="4567569" y="0"/>
                </a:lnTo>
                <a:lnTo>
                  <a:pt x="4567569" y="4567570"/>
                </a:lnTo>
                <a:lnTo>
                  <a:pt x="0" y="4567570"/>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grpSp>
        <p:nvGrpSpPr>
          <p:cNvPr id="3" name="Group 3"/>
          <p:cNvGrpSpPr/>
          <p:nvPr/>
        </p:nvGrpSpPr>
        <p:grpSpPr>
          <a:xfrm>
            <a:off x="0" y="10073435"/>
            <a:ext cx="18288000" cy="213565"/>
            <a:chOff x="0" y="0"/>
            <a:chExt cx="4816593" cy="56248"/>
          </a:xfrm>
        </p:grpSpPr>
        <p:sp>
          <p:nvSpPr>
            <p:cNvPr id="4" name="Freeform 4"/>
            <p:cNvSpPr/>
            <p:nvPr/>
          </p:nvSpPr>
          <p:spPr>
            <a:xfrm>
              <a:off x="0" y="0"/>
              <a:ext cx="4816592" cy="56248"/>
            </a:xfrm>
            <a:custGeom>
              <a:avLst/>
              <a:gdLst/>
              <a:ahLst/>
              <a:cxnLst/>
              <a:rect l="l" t="t" r="r" b="b"/>
              <a:pathLst>
                <a:path w="4816592" h="56248">
                  <a:moveTo>
                    <a:pt x="0" y="0"/>
                  </a:moveTo>
                  <a:lnTo>
                    <a:pt x="4816592" y="0"/>
                  </a:lnTo>
                  <a:lnTo>
                    <a:pt x="4816592" y="56248"/>
                  </a:lnTo>
                  <a:lnTo>
                    <a:pt x="0" y="56248"/>
                  </a:lnTo>
                  <a:close/>
                </a:path>
              </a:pathLst>
            </a:custGeom>
            <a:solidFill>
              <a:srgbClr val="5DA295"/>
            </a:solidFill>
          </p:spPr>
        </p:sp>
        <p:sp>
          <p:nvSpPr>
            <p:cNvPr id="5" name="TextBox 5"/>
            <p:cNvSpPr txBox="1"/>
            <p:nvPr/>
          </p:nvSpPr>
          <p:spPr>
            <a:xfrm>
              <a:off x="0" y="-38100"/>
              <a:ext cx="4816593" cy="94348"/>
            </a:xfrm>
            <a:prstGeom prst="rect">
              <a:avLst/>
            </a:prstGeom>
          </p:spPr>
          <p:txBody>
            <a:bodyPr lIns="50800" tIns="50800" rIns="50800" bIns="50800" rtlCol="0" anchor="ctr"/>
            <a:lstStyle/>
            <a:p>
              <a:pPr algn="ctr">
                <a:lnSpc>
                  <a:spcPts val="2660"/>
                </a:lnSpc>
              </a:pPr>
            </a:p>
          </p:txBody>
        </p:sp>
      </p:grpSp>
      <p:sp>
        <p:nvSpPr>
          <p:cNvPr id="6" name="Freeform 6"/>
          <p:cNvSpPr/>
          <p:nvPr/>
        </p:nvSpPr>
        <p:spPr>
          <a:xfrm rot="-3620519">
            <a:off x="15344460" y="-725042"/>
            <a:ext cx="2439080" cy="4207555"/>
          </a:xfrm>
          <a:custGeom>
            <a:avLst/>
            <a:gdLst/>
            <a:ahLst/>
            <a:cxnLst/>
            <a:rect l="l" t="t" r="r" b="b"/>
            <a:pathLst>
              <a:path w="2439080" h="4207555">
                <a:moveTo>
                  <a:pt x="0" y="0"/>
                </a:moveTo>
                <a:lnTo>
                  <a:pt x="2439080" y="0"/>
                </a:lnTo>
                <a:lnTo>
                  <a:pt x="2439080" y="4207555"/>
                </a:lnTo>
                <a:lnTo>
                  <a:pt x="0" y="420755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7" name="Group 7"/>
          <p:cNvGrpSpPr/>
          <p:nvPr/>
        </p:nvGrpSpPr>
        <p:grpSpPr>
          <a:xfrm>
            <a:off x="0" y="0"/>
            <a:ext cx="18288000" cy="213565"/>
            <a:chOff x="0" y="0"/>
            <a:chExt cx="4816593" cy="56248"/>
          </a:xfrm>
        </p:grpSpPr>
        <p:sp>
          <p:nvSpPr>
            <p:cNvPr id="8" name="Freeform 8"/>
            <p:cNvSpPr/>
            <p:nvPr/>
          </p:nvSpPr>
          <p:spPr>
            <a:xfrm>
              <a:off x="0" y="0"/>
              <a:ext cx="4816592" cy="56248"/>
            </a:xfrm>
            <a:custGeom>
              <a:avLst/>
              <a:gdLst/>
              <a:ahLst/>
              <a:cxnLst/>
              <a:rect l="l" t="t" r="r" b="b"/>
              <a:pathLst>
                <a:path w="4816592" h="56248">
                  <a:moveTo>
                    <a:pt x="0" y="0"/>
                  </a:moveTo>
                  <a:lnTo>
                    <a:pt x="4816592" y="0"/>
                  </a:lnTo>
                  <a:lnTo>
                    <a:pt x="4816592" y="56248"/>
                  </a:lnTo>
                  <a:lnTo>
                    <a:pt x="0" y="56248"/>
                  </a:lnTo>
                  <a:close/>
                </a:path>
              </a:pathLst>
            </a:custGeom>
            <a:solidFill>
              <a:srgbClr val="BFDDD2"/>
            </a:solidFill>
          </p:spPr>
        </p:sp>
        <p:sp>
          <p:nvSpPr>
            <p:cNvPr id="9" name="TextBox 9"/>
            <p:cNvSpPr txBox="1"/>
            <p:nvPr/>
          </p:nvSpPr>
          <p:spPr>
            <a:xfrm>
              <a:off x="0" y="-38100"/>
              <a:ext cx="4816593" cy="94348"/>
            </a:xfrm>
            <a:prstGeom prst="rect">
              <a:avLst/>
            </a:prstGeom>
          </p:spPr>
          <p:txBody>
            <a:bodyPr lIns="50800" tIns="50800" rIns="50800" bIns="50800" rtlCol="0" anchor="ctr"/>
            <a:lstStyle/>
            <a:p>
              <a:pPr algn="ctr">
                <a:lnSpc>
                  <a:spcPts val="2660"/>
                </a:lnSpc>
              </a:pPr>
            </a:p>
          </p:txBody>
        </p:sp>
      </p:grpSp>
      <p:sp>
        <p:nvSpPr>
          <p:cNvPr id="12" name="TextBox 28"/>
          <p:cNvSpPr txBox="1"/>
          <p:nvPr/>
        </p:nvSpPr>
        <p:spPr>
          <a:xfrm>
            <a:off x="171812" y="373548"/>
            <a:ext cx="13386707" cy="677108"/>
          </a:xfrm>
          <a:prstGeom prst="rect">
            <a:avLst/>
          </a:prstGeom>
        </p:spPr>
        <p:txBody>
          <a:bodyPr wrap="square" lIns="0" tIns="0" rIns="0" bIns="0" rtlCol="0" anchor="t">
            <a:spAutoFit/>
          </a:bodyPr>
          <a:lstStyle/>
          <a:p>
            <a:r>
              <a:rPr lang="en-US" sz="4400" b="1" dirty="0" err="1">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rPr>
              <a:t>Lanjutan</a:t>
            </a:r>
            <a:endParaRPr lang="en-US" sz="4400" b="1" dirty="0">
              <a:solidFill>
                <a:srgbClr val="000000"/>
              </a:solidFill>
              <a:latin typeface="Glacial Indifference Bold" panose="020B0604020202020204"/>
              <a:ea typeface="Glacial Indifference Bold" panose="020B0604020202020204"/>
              <a:cs typeface="Glacial Indifference Bold" panose="020B0604020202020204"/>
              <a:sym typeface="Glacial Indifference Bold" panose="020B0604020202020204"/>
            </a:endParaRP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6400800" y="839784"/>
            <a:ext cx="9682798" cy="9054520"/>
          </a:xfrm>
          <a:prstGeom prst="rect">
            <a:avLst/>
          </a:prstGeom>
          <a:noFill/>
          <a:ln>
            <a:noFill/>
          </a:ln>
        </p:spPr>
      </p:pic>
      <p:sp>
        <p:nvSpPr>
          <p:cNvPr id="28" name="TextBox 3"/>
          <p:cNvSpPr txBox="1"/>
          <p:nvPr/>
        </p:nvSpPr>
        <p:spPr>
          <a:xfrm>
            <a:off x="381001" y="2051017"/>
            <a:ext cx="5732872" cy="1846659"/>
          </a:xfrm>
          <a:prstGeom prst="rect">
            <a:avLst/>
          </a:prstGeom>
        </p:spPr>
        <p:txBody>
          <a:bodyPr wrap="square" lIns="0" tIns="0" rIns="0" bIns="0" rtlCol="0" anchor="t">
            <a:spAutoFit/>
          </a:bodyPr>
          <a:lstStyle/>
          <a:p>
            <a:pPr algn="r"/>
            <a:r>
              <a:rPr lang="en-US" sz="4000" b="1" dirty="0" err="1">
                <a:ln w="9525">
                  <a:solidFill>
                    <a:schemeClr val="bg1"/>
                  </a:solidFill>
                  <a:prstDash val="solid"/>
                </a:ln>
                <a:solidFill>
                  <a:srgbClr val="1C5739"/>
                </a:solidFill>
                <a:effectLst>
                  <a:outerShdw blurRad="12700" dist="38100" dir="2700000" algn="tl" rotWithShape="0">
                    <a:schemeClr val="accent5">
                      <a:lumMod val="60000"/>
                      <a:lumOff val="40000"/>
                    </a:schemeClr>
                  </a:outerShdw>
                </a:effectLst>
                <a:latin typeface="Aileron Black" panose="00000A00000000000000" pitchFamily="50" charset="0"/>
              </a:rPr>
              <a:t>Rekap</a:t>
            </a:r>
            <a:r>
              <a:rPr lang="en-US" sz="4000" b="1" dirty="0">
                <a:ln w="9525">
                  <a:solidFill>
                    <a:schemeClr val="bg1"/>
                  </a:solidFill>
                  <a:prstDash val="solid"/>
                </a:ln>
                <a:solidFill>
                  <a:srgbClr val="1C5739"/>
                </a:solidFill>
                <a:effectLst>
                  <a:outerShdw blurRad="12700" dist="38100" dir="2700000" algn="tl" rotWithShape="0">
                    <a:schemeClr val="accent5">
                      <a:lumMod val="60000"/>
                      <a:lumOff val="40000"/>
                    </a:schemeClr>
                  </a:outerShdw>
                </a:effectLst>
                <a:latin typeface="Aileron Black" panose="00000A00000000000000" pitchFamily="50" charset="0"/>
              </a:rPr>
              <a:t> Nilai Akhir</a:t>
            </a:r>
            <a:endParaRPr lang="en-US" sz="4000" b="1" dirty="0">
              <a:ln w="9525">
                <a:solidFill>
                  <a:schemeClr val="bg1"/>
                </a:solidFill>
                <a:prstDash val="solid"/>
              </a:ln>
              <a:solidFill>
                <a:srgbClr val="1C5739"/>
              </a:solidFill>
              <a:effectLst>
                <a:outerShdw blurRad="12700" dist="38100" dir="2700000" algn="tl" rotWithShape="0">
                  <a:schemeClr val="accent5">
                    <a:lumMod val="60000"/>
                    <a:lumOff val="40000"/>
                  </a:schemeClr>
                </a:outerShdw>
              </a:effectLst>
              <a:latin typeface="Aileron Black" panose="00000A00000000000000" pitchFamily="50" charset="0"/>
            </a:endParaRPr>
          </a:p>
          <a:p>
            <a:pPr algn="r"/>
            <a:r>
              <a:rPr lang="en-US" sz="4000" b="1" dirty="0" err="1">
                <a:ln w="9525">
                  <a:solidFill>
                    <a:schemeClr val="bg1"/>
                  </a:solidFill>
                  <a:prstDash val="solid"/>
                </a:ln>
                <a:solidFill>
                  <a:srgbClr val="1C5739"/>
                </a:solidFill>
                <a:effectLst>
                  <a:outerShdw blurRad="12700" dist="38100" dir="2700000" algn="tl" rotWithShape="0">
                    <a:schemeClr val="accent5">
                      <a:lumMod val="60000"/>
                      <a:lumOff val="40000"/>
                    </a:schemeClr>
                  </a:outerShdw>
                </a:effectLst>
                <a:latin typeface="Aileron Black" panose="00000A00000000000000" pitchFamily="50" charset="0"/>
              </a:rPr>
              <a:t>Sikap</a:t>
            </a:r>
            <a:r>
              <a:rPr lang="en-US" sz="4000" b="1" dirty="0">
                <a:ln w="9525">
                  <a:solidFill>
                    <a:schemeClr val="bg1"/>
                  </a:solidFill>
                  <a:prstDash val="solid"/>
                </a:ln>
                <a:solidFill>
                  <a:srgbClr val="1C5739"/>
                </a:solidFill>
                <a:effectLst>
                  <a:outerShdw blurRad="12700" dist="38100" dir="2700000" algn="tl" rotWithShape="0">
                    <a:schemeClr val="accent5">
                      <a:lumMod val="60000"/>
                      <a:lumOff val="40000"/>
                    </a:schemeClr>
                  </a:outerShdw>
                </a:effectLst>
                <a:latin typeface="Aileron Black" panose="00000A00000000000000" pitchFamily="50" charset="0"/>
              </a:rPr>
              <a:t> </a:t>
            </a:r>
            <a:r>
              <a:rPr lang="en-US" sz="4000" b="1" dirty="0" err="1">
                <a:ln w="9525">
                  <a:solidFill>
                    <a:schemeClr val="bg1"/>
                  </a:solidFill>
                  <a:prstDash val="solid"/>
                </a:ln>
                <a:solidFill>
                  <a:srgbClr val="1C5739"/>
                </a:solidFill>
                <a:effectLst>
                  <a:outerShdw blurRad="12700" dist="38100" dir="2700000" algn="tl" rotWithShape="0">
                    <a:schemeClr val="accent5">
                      <a:lumMod val="60000"/>
                      <a:lumOff val="40000"/>
                    </a:schemeClr>
                  </a:outerShdw>
                </a:effectLst>
                <a:latin typeface="Aileron Black" panose="00000A00000000000000" pitchFamily="50" charset="0"/>
              </a:rPr>
              <a:t>Perilaku</a:t>
            </a:r>
            <a:r>
              <a:rPr lang="en-US" sz="4000" b="1" dirty="0">
                <a:ln w="9525">
                  <a:solidFill>
                    <a:schemeClr val="bg1"/>
                  </a:solidFill>
                  <a:prstDash val="solid"/>
                </a:ln>
                <a:solidFill>
                  <a:srgbClr val="1C5739"/>
                </a:solidFill>
                <a:effectLst>
                  <a:outerShdw blurRad="12700" dist="38100" dir="2700000" algn="tl" rotWithShape="0">
                    <a:schemeClr val="accent5">
                      <a:lumMod val="60000"/>
                      <a:lumOff val="40000"/>
                    </a:schemeClr>
                  </a:outerShdw>
                </a:effectLst>
                <a:latin typeface="Aileron Black" panose="00000A00000000000000" pitchFamily="50" charset="0"/>
              </a:rPr>
              <a:t> </a:t>
            </a:r>
            <a:r>
              <a:rPr lang="en-US" sz="4000" b="1" dirty="0" err="1">
                <a:ln w="9525">
                  <a:solidFill>
                    <a:schemeClr val="bg1"/>
                  </a:solidFill>
                  <a:prstDash val="solid"/>
                </a:ln>
                <a:solidFill>
                  <a:srgbClr val="1C5739"/>
                </a:solidFill>
                <a:effectLst>
                  <a:outerShdw blurRad="12700" dist="38100" dir="2700000" algn="tl" rotWithShape="0">
                    <a:schemeClr val="accent5">
                      <a:lumMod val="60000"/>
                      <a:lumOff val="40000"/>
                    </a:schemeClr>
                  </a:outerShdw>
                </a:effectLst>
                <a:latin typeface="Aileron Black" panose="00000A00000000000000" pitchFamily="50" charset="0"/>
              </a:rPr>
              <a:t>Peserta</a:t>
            </a:r>
            <a:endParaRPr lang="en-US" sz="4000" b="1" dirty="0">
              <a:ln w="9525">
                <a:solidFill>
                  <a:schemeClr val="bg1"/>
                </a:solidFill>
                <a:prstDash val="solid"/>
              </a:ln>
              <a:solidFill>
                <a:srgbClr val="1C5739"/>
              </a:solidFill>
              <a:effectLst>
                <a:outerShdw blurRad="12700" dist="38100" dir="2700000" algn="tl" rotWithShape="0">
                  <a:schemeClr val="accent5">
                    <a:lumMod val="60000"/>
                    <a:lumOff val="40000"/>
                  </a:schemeClr>
                </a:outerShdw>
              </a:effectLst>
              <a:latin typeface="Aileron Black" panose="00000A00000000000000" pitchFamily="50" charset="0"/>
            </a:endParaRPr>
          </a:p>
          <a:p>
            <a:pPr algn="r"/>
            <a:r>
              <a:rPr lang="en-US" sz="4000" b="1" dirty="0" err="1">
                <a:ln w="9525">
                  <a:solidFill>
                    <a:schemeClr val="bg1"/>
                  </a:solidFill>
                  <a:prstDash val="solid"/>
                </a:ln>
                <a:solidFill>
                  <a:srgbClr val="1C5739"/>
                </a:solidFill>
                <a:effectLst>
                  <a:outerShdw blurRad="12700" dist="38100" dir="2700000" algn="tl" rotWithShape="0">
                    <a:schemeClr val="accent5">
                      <a:lumMod val="60000"/>
                      <a:lumOff val="40000"/>
                    </a:schemeClr>
                  </a:outerShdw>
                </a:effectLst>
                <a:latin typeface="Aileron Black" panose="00000A00000000000000" pitchFamily="50" charset="0"/>
              </a:rPr>
              <a:t>Setelah</a:t>
            </a:r>
            <a:r>
              <a:rPr lang="en-US" sz="4000" b="1" dirty="0">
                <a:ln w="9525">
                  <a:solidFill>
                    <a:schemeClr val="bg1"/>
                  </a:solidFill>
                  <a:prstDash val="solid"/>
                </a:ln>
                <a:solidFill>
                  <a:srgbClr val="1C5739"/>
                </a:solidFill>
                <a:effectLst>
                  <a:outerShdw blurRad="12700" dist="38100" dir="2700000" algn="tl" rotWithShape="0">
                    <a:schemeClr val="accent5">
                      <a:lumMod val="60000"/>
                      <a:lumOff val="40000"/>
                    </a:schemeClr>
                  </a:outerShdw>
                </a:effectLst>
                <a:latin typeface="Aileron Black" panose="00000A00000000000000" pitchFamily="50" charset="0"/>
              </a:rPr>
              <a:t> IPP</a:t>
            </a:r>
            <a:endParaRPr lang="en-US" sz="4000" b="1" dirty="0">
              <a:ln w="9525">
                <a:solidFill>
                  <a:schemeClr val="bg1"/>
                </a:solidFill>
                <a:prstDash val="solid"/>
              </a:ln>
              <a:solidFill>
                <a:srgbClr val="1C5739"/>
              </a:solidFill>
              <a:effectLst>
                <a:outerShdw blurRad="12700" dist="38100" dir="2700000" algn="tl" rotWithShape="0">
                  <a:schemeClr val="accent5">
                    <a:lumMod val="60000"/>
                    <a:lumOff val="40000"/>
                  </a:schemeClr>
                </a:outerShdw>
              </a:effectLst>
              <a:latin typeface="Aileron Black" panose="00000A00000000000000" pitchFamily="50"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32"/>
          <p:cNvSpPr/>
          <p:nvPr/>
        </p:nvSpPr>
        <p:spPr>
          <a:xfrm>
            <a:off x="-1692082" y="8280099"/>
            <a:ext cx="3283917" cy="1972430"/>
          </a:xfrm>
          <a:custGeom>
            <a:avLst/>
            <a:gdLst/>
            <a:ahLst/>
            <a:cxnLst/>
            <a:rect l="l" t="t" r="r" b="b"/>
            <a:pathLst>
              <a:path w="3806571" h="2083232">
                <a:moveTo>
                  <a:pt x="0" y="0"/>
                </a:moveTo>
                <a:lnTo>
                  <a:pt x="3806570" y="0"/>
                </a:lnTo>
                <a:lnTo>
                  <a:pt x="3806570" y="2083232"/>
                </a:lnTo>
                <a:lnTo>
                  <a:pt x="0" y="2083232"/>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8" name="Freeform 8"/>
          <p:cNvSpPr/>
          <p:nvPr/>
        </p:nvSpPr>
        <p:spPr>
          <a:xfrm>
            <a:off x="571498" y="3238500"/>
            <a:ext cx="8001002" cy="6781800"/>
          </a:xfrm>
          <a:custGeom>
            <a:avLst/>
            <a:gdLst/>
            <a:ahLst/>
            <a:cxnLst/>
            <a:rect l="l" t="t" r="r" b="b"/>
            <a:pathLst>
              <a:path w="4856701" h="3085579">
                <a:moveTo>
                  <a:pt x="0" y="0"/>
                </a:moveTo>
                <a:lnTo>
                  <a:pt x="4856701" y="0"/>
                </a:lnTo>
                <a:lnTo>
                  <a:pt x="4856701" y="3085579"/>
                </a:lnTo>
                <a:lnTo>
                  <a:pt x="0" y="308557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342900" lvl="0" indent="-342900" algn="just">
              <a:lnSpc>
                <a:spcPct val="150000"/>
              </a:lnSpc>
              <a:buFont typeface="+mj-lt"/>
              <a:buAutoNum type="arabicPeriod"/>
            </a:pPr>
            <a:r>
              <a:rPr lang="en-US" sz="240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Seluruh</a:t>
            </a:r>
            <a:r>
              <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Milestone </a:t>
            </a:r>
            <a:r>
              <a:rPr lang="en-US" sz="240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Jangka</a:t>
            </a:r>
            <a:r>
              <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240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Pendek</a:t>
            </a:r>
            <a:r>
              <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yang </a:t>
            </a:r>
            <a:r>
              <a:rPr lang="en-US" sz="240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berjumlah</a:t>
            </a:r>
            <a:r>
              <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8 (</a:t>
            </a:r>
            <a:r>
              <a:rPr lang="id-ID"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delapan</a:t>
            </a:r>
            <a:r>
              <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240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kegiatan</a:t>
            </a:r>
            <a:r>
              <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240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sudah</a:t>
            </a:r>
            <a:r>
              <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240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selesai</a:t>
            </a:r>
            <a:r>
              <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240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dilaksanakan</a:t>
            </a:r>
            <a:r>
              <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dan </a:t>
            </a:r>
            <a:r>
              <a:rPr lang="en-US" sz="240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tercapai</a:t>
            </a:r>
            <a:r>
              <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100%;</a:t>
            </a:r>
            <a:endParaRPr lang="en-ID"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1000"/>
              </a:spcAft>
              <a:buFont typeface="+mj-lt"/>
              <a:buAutoNum type="arabicPeriod"/>
            </a:pPr>
            <a:r>
              <a:rPr lang="en-US" sz="240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Berkat</a:t>
            </a:r>
            <a:r>
              <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240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implementasi</a:t>
            </a:r>
            <a:r>
              <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strategi marketing </a:t>
            </a:r>
            <a:r>
              <a:rPr lang="en-US" sz="240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dengan</a:t>
            </a:r>
            <a:r>
              <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Pola 4C+1P </a:t>
            </a:r>
            <a:r>
              <a:rPr lang="en-US" sz="240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berhasil</a:t>
            </a:r>
            <a:r>
              <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240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membuat</a:t>
            </a:r>
            <a:r>
              <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SOP/ </a:t>
            </a:r>
            <a:r>
              <a:rPr lang="en-US" sz="240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Pedoman</a:t>
            </a:r>
            <a:r>
              <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240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Pelaksanaan</a:t>
            </a:r>
            <a:r>
              <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Program Kampung </a:t>
            </a:r>
            <a:r>
              <a:rPr lang="en-US" sz="240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Iklim</a:t>
            </a:r>
            <a:r>
              <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240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dengan</a:t>
            </a:r>
            <a:r>
              <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No 660/4001/LH-IV/2024.</a:t>
            </a:r>
            <a:endPar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1000"/>
              </a:spcAft>
              <a:buFont typeface="+mj-lt"/>
              <a:buAutoNum type="arabicPeriod"/>
            </a:pPr>
            <a:r>
              <a:rPr lang="id-ID" sz="2400" dirty="0">
                <a:solidFill>
                  <a:schemeClr val="bg1"/>
                </a:solidFill>
                <a:effectLst/>
                <a:latin typeface="Arial" panose="020B0604020202020204" pitchFamily="34" charset="0"/>
                <a:ea typeface="Calibri" panose="020F0502020204030204" pitchFamily="34" charset="0"/>
              </a:rPr>
              <a:t>Kelancaran, keberhasilan, dan respon positif dari stakeholder pada Implementasi Proyek Perubahan Jangka Pendek ini dapat menjadi pijakan untuk pelaksanaan milestone di Jangka Menengah dan Jangka Panjang.</a:t>
            </a:r>
            <a:endParaRPr lang="en-ID" sz="2400" dirty="0">
              <a:solidFill>
                <a:schemeClr val="bg1"/>
              </a:solidFill>
            </a:endParaRPr>
          </a:p>
        </p:txBody>
      </p:sp>
      <p:grpSp>
        <p:nvGrpSpPr>
          <p:cNvPr id="19" name="Group 19"/>
          <p:cNvGrpSpPr/>
          <p:nvPr/>
        </p:nvGrpSpPr>
        <p:grpSpPr>
          <a:xfrm>
            <a:off x="0" y="-259561"/>
            <a:ext cx="18288000" cy="2449960"/>
            <a:chOff x="0" y="0"/>
            <a:chExt cx="4816593" cy="812800"/>
          </a:xfrm>
        </p:grpSpPr>
        <p:sp>
          <p:nvSpPr>
            <p:cNvPr id="20" name="Freeform 20"/>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1C5739"/>
            </a:solidFill>
          </p:spPr>
        </p:sp>
        <p:sp>
          <p:nvSpPr>
            <p:cNvPr id="21" name="TextBox 21"/>
            <p:cNvSpPr txBox="1"/>
            <p:nvPr/>
          </p:nvSpPr>
          <p:spPr>
            <a:xfrm>
              <a:off x="0" y="-19050"/>
              <a:ext cx="812800" cy="831850"/>
            </a:xfrm>
            <a:prstGeom prst="rect">
              <a:avLst/>
            </a:prstGeom>
          </p:spPr>
          <p:txBody>
            <a:bodyPr lIns="50800" tIns="50800" rIns="50800" bIns="50800" rtlCol="0" anchor="ctr"/>
            <a:lstStyle/>
            <a:p>
              <a:pPr algn="ctr">
                <a:lnSpc>
                  <a:spcPts val="2860"/>
                </a:lnSpc>
              </a:pPr>
            </a:p>
          </p:txBody>
        </p:sp>
      </p:grpSp>
      <p:sp>
        <p:nvSpPr>
          <p:cNvPr id="30" name="TextBox 30"/>
          <p:cNvSpPr txBox="1"/>
          <p:nvPr/>
        </p:nvSpPr>
        <p:spPr>
          <a:xfrm>
            <a:off x="4433547" y="543599"/>
            <a:ext cx="9420902" cy="888641"/>
          </a:xfrm>
          <a:prstGeom prst="rect">
            <a:avLst/>
          </a:prstGeom>
        </p:spPr>
        <p:txBody>
          <a:bodyPr wrap="square" lIns="0" tIns="0" rIns="0" bIns="0" rtlCol="0" anchor="t">
            <a:spAutoFit/>
          </a:bodyPr>
          <a:lstStyle/>
          <a:p>
            <a:pPr marL="0" lvl="0" indent="0" algn="ctr">
              <a:lnSpc>
                <a:spcPts val="5860"/>
              </a:lnSpc>
              <a:spcBef>
                <a:spcPct val="0"/>
              </a:spcBef>
            </a:pPr>
            <a:r>
              <a:rPr lang="en-US" sz="9600" spc="207" dirty="0">
                <a:solidFill>
                  <a:srgbClr val="FFFFFF"/>
                </a:solidFill>
                <a:latin typeface="Codec Pro ExtraBold" panose="00000700000000000000"/>
              </a:rPr>
              <a:t>PENUTUP</a:t>
            </a:r>
            <a:endParaRPr lang="en-US" sz="9600" spc="207" dirty="0">
              <a:solidFill>
                <a:srgbClr val="FFFFFF"/>
              </a:solidFill>
              <a:latin typeface="Codec Pro ExtraBold" panose="00000700000000000000"/>
            </a:endParaRPr>
          </a:p>
        </p:txBody>
      </p:sp>
      <p:sp>
        <p:nvSpPr>
          <p:cNvPr id="33" name="Freeform 33"/>
          <p:cNvSpPr/>
          <p:nvPr/>
        </p:nvSpPr>
        <p:spPr>
          <a:xfrm>
            <a:off x="15544800" y="197713"/>
            <a:ext cx="3806571" cy="2083232"/>
          </a:xfrm>
          <a:custGeom>
            <a:avLst/>
            <a:gdLst/>
            <a:ahLst/>
            <a:cxnLst/>
            <a:rect l="l" t="t" r="r" b="b"/>
            <a:pathLst>
              <a:path w="3806571" h="2083232">
                <a:moveTo>
                  <a:pt x="0" y="0"/>
                </a:moveTo>
                <a:lnTo>
                  <a:pt x="3806570" y="0"/>
                </a:lnTo>
                <a:lnTo>
                  <a:pt x="3806570" y="2083233"/>
                </a:lnTo>
                <a:lnTo>
                  <a:pt x="0" y="208323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6" name="Freeform 8"/>
          <p:cNvSpPr/>
          <p:nvPr/>
        </p:nvSpPr>
        <p:spPr>
          <a:xfrm>
            <a:off x="9715501" y="3238500"/>
            <a:ext cx="8001002" cy="6781800"/>
          </a:xfrm>
          <a:custGeom>
            <a:avLst/>
            <a:gdLst/>
            <a:ahLst/>
            <a:cxnLst/>
            <a:rect l="l" t="t" r="r" b="b"/>
            <a:pathLst>
              <a:path w="4856701" h="3085579">
                <a:moveTo>
                  <a:pt x="0" y="0"/>
                </a:moveTo>
                <a:lnTo>
                  <a:pt x="4856701" y="0"/>
                </a:lnTo>
                <a:lnTo>
                  <a:pt x="4856701" y="3085579"/>
                </a:lnTo>
                <a:lnTo>
                  <a:pt x="0" y="308557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342900" lvl="0" indent="-342900" algn="just">
              <a:lnSpc>
                <a:spcPct val="150000"/>
              </a:lnSpc>
              <a:spcAft>
                <a:spcPts val="1000"/>
              </a:spcAft>
              <a:buFont typeface="+mj-lt"/>
              <a:buAutoNum type="arabicPeriod"/>
            </a:pPr>
            <a:r>
              <a:rPr lang="id-ID" sz="26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Pemerintah daerah: perlunya penganggaran dari pemerintah daerah yang memadai agar kegiatan proklim dapat berlangsung secara optimal</a:t>
            </a:r>
            <a:endParaRPr lang="id-ID" sz="26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1000"/>
              </a:spcAft>
              <a:buFont typeface="+mj-lt"/>
              <a:buAutoNum type="arabicPeriod"/>
            </a:pPr>
            <a:r>
              <a:rPr lang="id-ID" sz="26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Masyarakat: perlunya meningkatkan kesadaran masyarakat untuk berperan aktif dalam pelaksanaan proklim dengan menggencarkan sosialisasi baik secara langsung maupun melalui berbagai media</a:t>
            </a:r>
            <a:endParaRPr lang="id-ID" sz="26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1000"/>
              </a:spcAft>
              <a:buFont typeface="+mj-lt"/>
              <a:buAutoNum type="arabicPeriod"/>
            </a:pPr>
            <a:r>
              <a:rPr lang="id-ID" sz="26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Perusahaan swasta: perlunya dukungan melalui dana </a:t>
            </a:r>
            <a:r>
              <a:rPr lang="en-US" sz="2600" dirty="0">
                <a:solidFill>
                  <a:schemeClr val="bg1"/>
                </a:solidFill>
                <a:latin typeface="Arial" panose="020B0604020202020204" pitchFamily="34" charset="0"/>
                <a:ea typeface="Calibri" panose="020F0502020204030204" pitchFamily="34" charset="0"/>
                <a:cs typeface="Times New Roman" panose="02020603050405020304" pitchFamily="18" charset="0"/>
              </a:rPr>
              <a:t>CSR</a:t>
            </a:r>
            <a:r>
              <a:rPr lang="id-ID" sz="26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maupun kegiatan lainnya.</a:t>
            </a:r>
            <a:endParaRPr lang="en-ID" sz="2600" dirty="0">
              <a:solidFill>
                <a:schemeClr val="bg1"/>
              </a:solidFill>
            </a:endParaRPr>
          </a:p>
        </p:txBody>
      </p:sp>
      <p:sp>
        <p:nvSpPr>
          <p:cNvPr id="5" name="Star: 5 Points 4"/>
          <p:cNvSpPr/>
          <p:nvPr/>
        </p:nvSpPr>
        <p:spPr>
          <a:xfrm>
            <a:off x="13944600" y="1104900"/>
            <a:ext cx="45719"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TextBox 43"/>
          <p:cNvSpPr txBox="1"/>
          <p:nvPr/>
        </p:nvSpPr>
        <p:spPr>
          <a:xfrm>
            <a:off x="2052296" y="2561392"/>
            <a:ext cx="4762502" cy="677108"/>
          </a:xfrm>
          <a:prstGeom prst="rect">
            <a:avLst/>
          </a:prstGeom>
        </p:spPr>
        <p:txBody>
          <a:bodyPr wrap="square" lIns="0" tIns="0" rIns="0" bIns="0" rtlCol="0" anchor="t">
            <a:spAutoFit/>
          </a:bodyPr>
          <a:lstStyle/>
          <a:p>
            <a:pPr algn="ctr"/>
            <a:r>
              <a:rPr lang="en-US" sz="4400" b="1" dirty="0">
                <a:solidFill>
                  <a:srgbClr val="006600"/>
                </a:solidFill>
                <a:latin typeface="MADE CARVING Personal Use Black" pitchFamily="50" charset="0"/>
              </a:rPr>
              <a:t>KESIMPULAN</a:t>
            </a:r>
            <a:endParaRPr lang="en-US" sz="4400" b="1" dirty="0">
              <a:solidFill>
                <a:srgbClr val="006600"/>
              </a:solidFill>
              <a:latin typeface="MADE CARVING Personal Use Black" pitchFamily="50" charset="0"/>
            </a:endParaRPr>
          </a:p>
        </p:txBody>
      </p:sp>
      <p:sp>
        <p:nvSpPr>
          <p:cNvPr id="9" name="TextBox 43"/>
          <p:cNvSpPr txBox="1"/>
          <p:nvPr/>
        </p:nvSpPr>
        <p:spPr>
          <a:xfrm>
            <a:off x="11334751" y="2561392"/>
            <a:ext cx="4762502" cy="677108"/>
          </a:xfrm>
          <a:prstGeom prst="rect">
            <a:avLst/>
          </a:prstGeom>
        </p:spPr>
        <p:txBody>
          <a:bodyPr wrap="square" lIns="0" tIns="0" rIns="0" bIns="0" rtlCol="0" anchor="t">
            <a:spAutoFit/>
          </a:bodyPr>
          <a:lstStyle/>
          <a:p>
            <a:pPr algn="ctr"/>
            <a:r>
              <a:rPr lang="en-US" sz="4400" b="1" dirty="0">
                <a:solidFill>
                  <a:srgbClr val="006600"/>
                </a:solidFill>
                <a:latin typeface="MADE CARVING Personal Use Black" pitchFamily="50" charset="0"/>
              </a:rPr>
              <a:t>SARAN</a:t>
            </a:r>
            <a:endParaRPr lang="en-US" sz="4400" b="1" dirty="0">
              <a:solidFill>
                <a:srgbClr val="006600"/>
              </a:solidFill>
              <a:latin typeface="MADE CARVING Personal Use Black" pitchFamily="50"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9"/>
          <p:cNvGrpSpPr/>
          <p:nvPr/>
        </p:nvGrpSpPr>
        <p:grpSpPr>
          <a:xfrm>
            <a:off x="0" y="-259561"/>
            <a:ext cx="18288000" cy="2449960"/>
            <a:chOff x="0" y="0"/>
            <a:chExt cx="4816593" cy="812800"/>
          </a:xfrm>
        </p:grpSpPr>
        <p:sp>
          <p:nvSpPr>
            <p:cNvPr id="20" name="Freeform 20"/>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1C5739"/>
            </a:solidFill>
          </p:spPr>
        </p:sp>
        <p:sp>
          <p:nvSpPr>
            <p:cNvPr id="21" name="TextBox 21"/>
            <p:cNvSpPr txBox="1"/>
            <p:nvPr/>
          </p:nvSpPr>
          <p:spPr>
            <a:xfrm>
              <a:off x="0" y="-19050"/>
              <a:ext cx="812800" cy="831850"/>
            </a:xfrm>
            <a:prstGeom prst="rect">
              <a:avLst/>
            </a:prstGeom>
          </p:spPr>
          <p:txBody>
            <a:bodyPr lIns="50800" tIns="50800" rIns="50800" bIns="50800" rtlCol="0" anchor="ctr"/>
            <a:lstStyle/>
            <a:p>
              <a:pPr algn="ctr">
                <a:lnSpc>
                  <a:spcPts val="2860"/>
                </a:lnSpc>
              </a:pPr>
            </a:p>
          </p:txBody>
        </p:sp>
      </p:grpSp>
      <p:sp>
        <p:nvSpPr>
          <p:cNvPr id="30" name="TextBox 30"/>
          <p:cNvSpPr txBox="1"/>
          <p:nvPr/>
        </p:nvSpPr>
        <p:spPr>
          <a:xfrm>
            <a:off x="4433547" y="543599"/>
            <a:ext cx="9420902" cy="888641"/>
          </a:xfrm>
          <a:prstGeom prst="rect">
            <a:avLst/>
          </a:prstGeom>
        </p:spPr>
        <p:txBody>
          <a:bodyPr wrap="square" lIns="0" tIns="0" rIns="0" bIns="0" rtlCol="0" anchor="t">
            <a:spAutoFit/>
          </a:bodyPr>
          <a:lstStyle/>
          <a:p>
            <a:pPr marL="0" lvl="0" indent="0" algn="ctr">
              <a:lnSpc>
                <a:spcPts val="5860"/>
              </a:lnSpc>
              <a:spcBef>
                <a:spcPct val="0"/>
              </a:spcBef>
            </a:pPr>
            <a:r>
              <a:rPr lang="en-US" sz="9600" spc="207" dirty="0">
                <a:solidFill>
                  <a:srgbClr val="FFFFFF"/>
                </a:solidFill>
                <a:latin typeface="Codec Pro ExtraBold" panose="00000700000000000000"/>
              </a:rPr>
              <a:t>PENUTUP</a:t>
            </a:r>
            <a:endParaRPr lang="en-US" sz="9600" spc="207" dirty="0">
              <a:solidFill>
                <a:srgbClr val="FFFFFF"/>
              </a:solidFill>
              <a:latin typeface="Codec Pro ExtraBold" panose="00000700000000000000"/>
            </a:endParaRPr>
          </a:p>
        </p:txBody>
      </p:sp>
      <p:sp>
        <p:nvSpPr>
          <p:cNvPr id="32" name="Freeform 32"/>
          <p:cNvSpPr/>
          <p:nvPr/>
        </p:nvSpPr>
        <p:spPr>
          <a:xfrm>
            <a:off x="-2583638" y="1104900"/>
            <a:ext cx="3283917" cy="1972430"/>
          </a:xfrm>
          <a:custGeom>
            <a:avLst/>
            <a:gdLst/>
            <a:ahLst/>
            <a:cxnLst/>
            <a:rect l="l" t="t" r="r" b="b"/>
            <a:pathLst>
              <a:path w="3806571" h="2083232">
                <a:moveTo>
                  <a:pt x="0" y="0"/>
                </a:moveTo>
                <a:lnTo>
                  <a:pt x="3806570" y="0"/>
                </a:lnTo>
                <a:lnTo>
                  <a:pt x="3806570" y="2083232"/>
                </a:lnTo>
                <a:lnTo>
                  <a:pt x="0" y="2083232"/>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3" name="Freeform 33"/>
          <p:cNvSpPr/>
          <p:nvPr/>
        </p:nvSpPr>
        <p:spPr>
          <a:xfrm>
            <a:off x="15544800" y="197713"/>
            <a:ext cx="3806571" cy="2083232"/>
          </a:xfrm>
          <a:custGeom>
            <a:avLst/>
            <a:gdLst/>
            <a:ahLst/>
            <a:cxnLst/>
            <a:rect l="l" t="t" r="r" b="b"/>
            <a:pathLst>
              <a:path w="3806571" h="2083232">
                <a:moveTo>
                  <a:pt x="0" y="0"/>
                </a:moveTo>
                <a:lnTo>
                  <a:pt x="3806570" y="0"/>
                </a:lnTo>
                <a:lnTo>
                  <a:pt x="3806570" y="2083233"/>
                </a:lnTo>
                <a:lnTo>
                  <a:pt x="0" y="208323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Star: 5 Points 4"/>
          <p:cNvSpPr/>
          <p:nvPr/>
        </p:nvSpPr>
        <p:spPr>
          <a:xfrm>
            <a:off x="13944600" y="1104900"/>
            <a:ext cx="45719"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 name="TextBox 43"/>
          <p:cNvSpPr txBox="1"/>
          <p:nvPr/>
        </p:nvSpPr>
        <p:spPr>
          <a:xfrm>
            <a:off x="6762747" y="2477341"/>
            <a:ext cx="4762502" cy="677108"/>
          </a:xfrm>
          <a:prstGeom prst="rect">
            <a:avLst/>
          </a:prstGeom>
        </p:spPr>
        <p:txBody>
          <a:bodyPr wrap="square" lIns="0" tIns="0" rIns="0" bIns="0" rtlCol="0" anchor="t">
            <a:spAutoFit/>
          </a:bodyPr>
          <a:lstStyle/>
          <a:p>
            <a:r>
              <a:rPr lang="en-US" sz="4400" b="1" dirty="0">
                <a:solidFill>
                  <a:srgbClr val="006600"/>
                </a:solidFill>
                <a:latin typeface="MADE CARVING Personal Use Black" pitchFamily="50" charset="0"/>
              </a:rPr>
              <a:t>LESSON LEARNT</a:t>
            </a:r>
            <a:endParaRPr lang="en-US" sz="4400" b="1" dirty="0">
              <a:solidFill>
                <a:srgbClr val="006600"/>
              </a:solidFill>
              <a:latin typeface="MADE CARVING Personal Use Black" pitchFamily="50" charset="0"/>
            </a:endParaRPr>
          </a:p>
        </p:txBody>
      </p:sp>
      <p:sp>
        <p:nvSpPr>
          <p:cNvPr id="2" name="TextBox 43"/>
          <p:cNvSpPr txBox="1"/>
          <p:nvPr/>
        </p:nvSpPr>
        <p:spPr>
          <a:xfrm>
            <a:off x="457200" y="3702826"/>
            <a:ext cx="16992600" cy="6162584"/>
          </a:xfrm>
          <a:prstGeom prst="rect">
            <a:avLst/>
          </a:prstGeom>
        </p:spPr>
        <p:txBody>
          <a:bodyPr wrap="square" lIns="0" tIns="0" rIns="0" bIns="0" rtlCol="0" anchor="t">
            <a:spAutoFit/>
          </a:bodyPr>
          <a:lstStyle/>
          <a:p>
            <a:pPr marL="342900" lvl="0" indent="-342900" algn="just">
              <a:lnSpc>
                <a:spcPct val="150000"/>
              </a:lnSpc>
              <a:spcAft>
                <a:spcPts val="1000"/>
              </a:spcAft>
              <a:buFont typeface="+mj-lt"/>
              <a:buAutoNum type="arabicPeriod"/>
            </a:pPr>
            <a:r>
              <a:rPr lang="id-ID" sz="2400" b="1" dirty="0">
                <a:solidFill>
                  <a:srgbClr val="346A3A"/>
                </a:solidFill>
                <a:effectLst/>
                <a:latin typeface="Arial" panose="020B0604020202020204" pitchFamily="34" charset="0"/>
                <a:ea typeface="Calibri" panose="020F0502020204030204" pitchFamily="34" charset="0"/>
                <a:cs typeface="Times New Roman" panose="02020603050405020304" pitchFamily="18" charset="0"/>
              </a:rPr>
              <a:t>Kepemimpinan strategis merupakan hal mendasar yang harus dimiliki seorang pepimpin untuk mencapai keberhasilan proyek perubahan. Implementasi proyek perubahan memberikan dampak terhadap kualitas layanan. Dengan adanya Pengembangan Progam Kampung Iklim yang diselenggarakan di Kabupaten Lahat, masyarakat mendapatkan kemudahan dalam pengelolaan lingkungan hidup. project leader dalam proyek perubahan ini, mampu melakukan komunikasi dan kolaborasi yang baik dengan para stakeholders dan berbagai pihak terkait sehingga mendapatkan dukungan penuh untuk keberlanjutan pencapaian target jangka panjang.</a:t>
            </a:r>
            <a:endParaRPr lang="en-US" sz="2400" b="1" dirty="0">
              <a:solidFill>
                <a:srgbClr val="346A3A"/>
              </a:solidFill>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1000"/>
              </a:spcAft>
              <a:buFont typeface="+mj-lt"/>
              <a:buAutoNum type="arabicPeriod"/>
            </a:pPr>
            <a:r>
              <a:rPr lang="id-ID" sz="2400" b="1" dirty="0">
                <a:solidFill>
                  <a:srgbClr val="346A3A"/>
                </a:solidFill>
                <a:effectLst/>
                <a:latin typeface="Arial" panose="020B0604020202020204" pitchFamily="34" charset="0"/>
                <a:ea typeface="Calibri" panose="020F0502020204030204" pitchFamily="34" charset="0"/>
              </a:rPr>
              <a:t>Pentingnya mengelola waktu secara efektif dan efisien. Hal tersebut membawa dampak yang signifikan terhadap implementasi proyek perubahan. Dalam pelaksanaannya, pencapaian target jangka menengah dapat dilakukan pada jangka pendek. Kegiatan pembuatan Draft Peraturan Bupati Lahat Tentang Program Kampung Iklim seharusnya dilakukan pada minggu pada bulan Januari 2024, namun dengan pengelolaan waktu yang baik, maka terjadi percepatan waktu yaitu pelaksanaan dilakukan pada 18 Nov – 26 Nov 2024.</a:t>
            </a:r>
            <a:endParaRPr lang="en-ID" sz="2400" b="1" dirty="0">
              <a:solidFill>
                <a:srgbClr val="346A3A"/>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304800" y="-38100"/>
            <a:ext cx="18288000" cy="104394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1"/>
            <a:stretch>
              <a:fillRect t="-38888" b="-38888"/>
            </a:stretch>
          </a:blipFill>
        </p:spPr>
      </p:sp>
      <p:pic>
        <p:nvPicPr>
          <p:cNvPr id="16" name="Picture 15"/>
          <p:cNvPicPr>
            <a:picLocks noChangeAspect="1"/>
          </p:cNvPicPr>
          <p:nvPr/>
        </p:nvPicPr>
        <p:blipFill>
          <a:blip r:embed="rId2"/>
          <a:stretch>
            <a:fillRect/>
          </a:stretch>
        </p:blipFill>
        <p:spPr>
          <a:xfrm>
            <a:off x="629660" y="-2277151"/>
            <a:ext cx="7768206" cy="12675886"/>
          </a:xfrm>
          <a:prstGeom prst="rect">
            <a:avLst/>
          </a:prstGeom>
        </p:spPr>
      </p:pic>
      <p:grpSp>
        <p:nvGrpSpPr>
          <p:cNvPr id="9" name="Group 9"/>
          <p:cNvGrpSpPr/>
          <p:nvPr/>
        </p:nvGrpSpPr>
        <p:grpSpPr>
          <a:xfrm rot="2596026">
            <a:off x="12195643" y="6620611"/>
            <a:ext cx="313833" cy="8482349"/>
            <a:chOff x="0" y="0"/>
            <a:chExt cx="82656" cy="2234034"/>
          </a:xfrm>
        </p:grpSpPr>
        <p:sp>
          <p:nvSpPr>
            <p:cNvPr id="10" name="Freeform 10"/>
            <p:cNvSpPr/>
            <p:nvPr/>
          </p:nvSpPr>
          <p:spPr>
            <a:xfrm>
              <a:off x="0" y="0"/>
              <a:ext cx="82656" cy="2234034"/>
            </a:xfrm>
            <a:custGeom>
              <a:avLst/>
              <a:gdLst/>
              <a:ahLst/>
              <a:cxnLst/>
              <a:rect l="l" t="t" r="r" b="b"/>
              <a:pathLst>
                <a:path w="82656" h="2234034">
                  <a:moveTo>
                    <a:pt x="0" y="0"/>
                  </a:moveTo>
                  <a:lnTo>
                    <a:pt x="82656" y="0"/>
                  </a:lnTo>
                  <a:lnTo>
                    <a:pt x="82656" y="2234034"/>
                  </a:lnTo>
                  <a:lnTo>
                    <a:pt x="0" y="2234034"/>
                  </a:lnTo>
                  <a:close/>
                </a:path>
              </a:pathLst>
            </a:custGeom>
            <a:solidFill>
              <a:srgbClr val="1C5739"/>
            </a:solidFill>
          </p:spPr>
        </p:sp>
        <p:sp>
          <p:nvSpPr>
            <p:cNvPr id="11" name="TextBox 11"/>
            <p:cNvSpPr txBox="1"/>
            <p:nvPr/>
          </p:nvSpPr>
          <p:spPr>
            <a:xfrm>
              <a:off x="0" y="-19050"/>
              <a:ext cx="812800" cy="831850"/>
            </a:xfrm>
            <a:prstGeom prst="rect">
              <a:avLst/>
            </a:prstGeom>
          </p:spPr>
          <p:txBody>
            <a:bodyPr lIns="50800" tIns="50800" rIns="50800" bIns="50800" rtlCol="0" anchor="ctr"/>
            <a:lstStyle/>
            <a:p>
              <a:pPr algn="ctr">
                <a:lnSpc>
                  <a:spcPts val="2860"/>
                </a:lnSpc>
              </a:pPr>
            </a:p>
          </p:txBody>
        </p:sp>
      </p:grpSp>
      <p:sp>
        <p:nvSpPr>
          <p:cNvPr id="21" name="TextBox 21"/>
          <p:cNvSpPr txBox="1"/>
          <p:nvPr/>
        </p:nvSpPr>
        <p:spPr>
          <a:xfrm>
            <a:off x="8849221" y="8868225"/>
            <a:ext cx="5857379" cy="340158"/>
          </a:xfrm>
          <a:prstGeom prst="rect">
            <a:avLst/>
          </a:prstGeom>
        </p:spPr>
        <p:txBody>
          <a:bodyPr lIns="0" tIns="0" rIns="0" bIns="0" rtlCol="0" anchor="t">
            <a:spAutoFit/>
          </a:bodyPr>
          <a:lstStyle/>
          <a:p>
            <a:pPr>
              <a:lnSpc>
                <a:spcPts val="2910"/>
              </a:lnSpc>
            </a:pPr>
            <a:r>
              <a:rPr lang="id-ID" sz="2075" dirty="0">
                <a:solidFill>
                  <a:srgbClr val="000000"/>
                </a:solidFill>
                <a:latin typeface="Open Sauce" panose="00000500000000000000"/>
              </a:rPr>
              <a:t>dodialfiansyah</a:t>
            </a:r>
            <a:r>
              <a:rPr lang="en-US" sz="2075" dirty="0">
                <a:solidFill>
                  <a:srgbClr val="000000"/>
                </a:solidFill>
                <a:latin typeface="Open Sauce" panose="00000500000000000000"/>
              </a:rPr>
              <a:t>@gmail.com</a:t>
            </a:r>
            <a:endParaRPr lang="en-US" sz="2075" dirty="0">
              <a:solidFill>
                <a:srgbClr val="000000"/>
              </a:solidFill>
              <a:latin typeface="Open Sauce" panose="00000500000000000000"/>
            </a:endParaRPr>
          </a:p>
        </p:txBody>
      </p:sp>
      <p:sp>
        <p:nvSpPr>
          <p:cNvPr id="22" name="TextBox 22"/>
          <p:cNvSpPr txBox="1"/>
          <p:nvPr/>
        </p:nvSpPr>
        <p:spPr>
          <a:xfrm>
            <a:off x="8834490" y="9409682"/>
            <a:ext cx="4032348" cy="371897"/>
          </a:xfrm>
          <a:prstGeom prst="rect">
            <a:avLst/>
          </a:prstGeom>
        </p:spPr>
        <p:txBody>
          <a:bodyPr lIns="0" tIns="0" rIns="0" bIns="0" rtlCol="0" anchor="t">
            <a:spAutoFit/>
          </a:bodyPr>
          <a:lstStyle/>
          <a:p>
            <a:pPr>
              <a:lnSpc>
                <a:spcPts val="2910"/>
              </a:lnSpc>
            </a:pPr>
            <a:r>
              <a:rPr lang="en-US" sz="2075" dirty="0" err="1">
                <a:solidFill>
                  <a:srgbClr val="000000"/>
                </a:solidFill>
                <a:latin typeface="Open Sauce" panose="00000500000000000000"/>
              </a:rPr>
              <a:t>Staf</a:t>
            </a:r>
            <a:r>
              <a:rPr lang="en-US" sz="2075" dirty="0">
                <a:solidFill>
                  <a:srgbClr val="000000"/>
                </a:solidFill>
                <a:latin typeface="Open Sauce" panose="00000500000000000000"/>
              </a:rPr>
              <a:t> </a:t>
            </a:r>
            <a:r>
              <a:rPr lang="en-US" sz="2075" dirty="0" err="1">
                <a:solidFill>
                  <a:srgbClr val="000000"/>
                </a:solidFill>
                <a:latin typeface="Open Sauce" panose="00000500000000000000"/>
              </a:rPr>
              <a:t>Ahli</a:t>
            </a:r>
            <a:r>
              <a:rPr lang="id-ID" sz="2075" dirty="0">
                <a:solidFill>
                  <a:srgbClr val="000000"/>
                </a:solidFill>
                <a:latin typeface="Open Sauce" panose="00000500000000000000"/>
              </a:rPr>
              <a:t> Bidang EKOBANG</a:t>
            </a:r>
            <a:endParaRPr lang="en-US" sz="2075" dirty="0">
              <a:solidFill>
                <a:srgbClr val="000000"/>
              </a:solidFill>
              <a:latin typeface="Open Sauce" panose="00000500000000000000"/>
            </a:endParaRPr>
          </a:p>
        </p:txBody>
      </p:sp>
      <p:sp>
        <p:nvSpPr>
          <p:cNvPr id="23" name="TextBox 23"/>
          <p:cNvSpPr txBox="1"/>
          <p:nvPr/>
        </p:nvSpPr>
        <p:spPr>
          <a:xfrm>
            <a:off x="8849221" y="8398814"/>
            <a:ext cx="3254018" cy="371897"/>
          </a:xfrm>
          <a:prstGeom prst="rect">
            <a:avLst/>
          </a:prstGeom>
        </p:spPr>
        <p:txBody>
          <a:bodyPr wrap="square" lIns="0" tIns="0" rIns="0" bIns="0" rtlCol="0" anchor="t">
            <a:spAutoFit/>
          </a:bodyPr>
          <a:lstStyle/>
          <a:p>
            <a:pPr>
              <a:lnSpc>
                <a:spcPts val="2910"/>
              </a:lnSpc>
            </a:pPr>
            <a:r>
              <a:rPr lang="en-US" sz="2075" dirty="0">
                <a:solidFill>
                  <a:srgbClr val="000000"/>
                </a:solidFill>
                <a:latin typeface="Open Sauce" panose="00000500000000000000"/>
              </a:rPr>
              <a:t>+6282 </a:t>
            </a:r>
            <a:r>
              <a:rPr lang="id-ID" sz="2075" dirty="0">
                <a:solidFill>
                  <a:srgbClr val="000000"/>
                </a:solidFill>
                <a:latin typeface="Open Sauce" panose="00000500000000000000"/>
              </a:rPr>
              <a:t>28111 1674</a:t>
            </a:r>
            <a:endParaRPr lang="en-US" sz="2075" dirty="0">
              <a:solidFill>
                <a:srgbClr val="000000"/>
              </a:solidFill>
              <a:latin typeface="Open Sauce" panose="00000500000000000000"/>
            </a:endParaRPr>
          </a:p>
        </p:txBody>
      </p:sp>
      <p:sp>
        <p:nvSpPr>
          <p:cNvPr id="24" name="Freeform 24"/>
          <p:cNvSpPr/>
          <p:nvPr/>
        </p:nvSpPr>
        <p:spPr>
          <a:xfrm>
            <a:off x="8313971" y="9482945"/>
            <a:ext cx="384955" cy="384955"/>
          </a:xfrm>
          <a:custGeom>
            <a:avLst/>
            <a:gdLst/>
            <a:ahLst/>
            <a:cxnLst/>
            <a:rect l="l" t="t" r="r" b="b"/>
            <a:pathLst>
              <a:path w="384955" h="384955">
                <a:moveTo>
                  <a:pt x="0" y="0"/>
                </a:moveTo>
                <a:lnTo>
                  <a:pt x="384955" y="0"/>
                </a:lnTo>
                <a:lnTo>
                  <a:pt x="384955" y="384955"/>
                </a:lnTo>
                <a:lnTo>
                  <a:pt x="0" y="38495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5" name="Freeform 25"/>
          <p:cNvSpPr/>
          <p:nvPr/>
        </p:nvSpPr>
        <p:spPr>
          <a:xfrm>
            <a:off x="8313971" y="8915850"/>
            <a:ext cx="384955" cy="384955"/>
          </a:xfrm>
          <a:custGeom>
            <a:avLst/>
            <a:gdLst/>
            <a:ahLst/>
            <a:cxnLst/>
            <a:rect l="l" t="t" r="r" b="b"/>
            <a:pathLst>
              <a:path w="384955" h="384955">
                <a:moveTo>
                  <a:pt x="0" y="0"/>
                </a:moveTo>
                <a:lnTo>
                  <a:pt x="384955" y="0"/>
                </a:lnTo>
                <a:lnTo>
                  <a:pt x="384955" y="384955"/>
                </a:lnTo>
                <a:lnTo>
                  <a:pt x="0" y="3849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7" name="Freeform 27"/>
          <p:cNvSpPr/>
          <p:nvPr/>
        </p:nvSpPr>
        <p:spPr>
          <a:xfrm>
            <a:off x="8313971" y="8430951"/>
            <a:ext cx="384955" cy="384955"/>
          </a:xfrm>
          <a:custGeom>
            <a:avLst/>
            <a:gdLst/>
            <a:ahLst/>
            <a:cxnLst/>
            <a:rect l="l" t="t" r="r" b="b"/>
            <a:pathLst>
              <a:path w="384955" h="384955">
                <a:moveTo>
                  <a:pt x="0" y="0"/>
                </a:moveTo>
                <a:lnTo>
                  <a:pt x="384955" y="0"/>
                </a:lnTo>
                <a:lnTo>
                  <a:pt x="384955" y="384955"/>
                </a:lnTo>
                <a:lnTo>
                  <a:pt x="0" y="38495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8" name="TextBox 28"/>
          <p:cNvSpPr txBox="1"/>
          <p:nvPr/>
        </p:nvSpPr>
        <p:spPr>
          <a:xfrm>
            <a:off x="8839200" y="7892434"/>
            <a:ext cx="5857379" cy="448841"/>
          </a:xfrm>
          <a:prstGeom prst="rect">
            <a:avLst/>
          </a:prstGeom>
        </p:spPr>
        <p:txBody>
          <a:bodyPr lIns="0" tIns="0" rIns="0" bIns="0" rtlCol="0" anchor="t">
            <a:spAutoFit/>
          </a:bodyPr>
          <a:lstStyle/>
          <a:p>
            <a:pPr>
              <a:lnSpc>
                <a:spcPts val="3470"/>
              </a:lnSpc>
            </a:pPr>
            <a:r>
              <a:rPr lang="id-ID" sz="2475" dirty="0">
                <a:solidFill>
                  <a:srgbClr val="000000"/>
                </a:solidFill>
                <a:latin typeface="Montserrat Light Bold" panose="00000800000000000000"/>
              </a:rPr>
              <a:t>M. Dodi Alfiansyah, S.T., M.Si</a:t>
            </a:r>
            <a:endParaRPr lang="en-US" sz="2475" dirty="0">
              <a:solidFill>
                <a:srgbClr val="000000"/>
              </a:solidFill>
              <a:latin typeface="Montserrat Light Bold" panose="00000800000000000000"/>
            </a:endParaRPr>
          </a:p>
        </p:txBody>
      </p:sp>
      <p:sp>
        <p:nvSpPr>
          <p:cNvPr id="31" name="Rectangle 30"/>
          <p:cNvSpPr/>
          <p:nvPr/>
        </p:nvSpPr>
        <p:spPr>
          <a:xfrm>
            <a:off x="8300637" y="331500"/>
            <a:ext cx="9834963" cy="2754600"/>
          </a:xfrm>
          <a:prstGeom prst="rect">
            <a:avLst/>
          </a:prstGeom>
          <a:noFill/>
        </p:spPr>
        <p:txBody>
          <a:bodyPr wrap="square" lIns="91440" tIns="45720" rIns="91440" bIns="45720">
            <a:spAutoFit/>
          </a:bodyPr>
          <a:lstStyle/>
          <a:p>
            <a:pPr algn="ctr"/>
            <a:r>
              <a:rPr lang="en-US" sz="17300" dirty="0">
                <a:ln w="0"/>
                <a:solidFill>
                  <a:srgbClr val="006600"/>
                </a:solidFill>
                <a:effectLst>
                  <a:reflection blurRad="6350" stA="53000" endA="300" endPos="35500" dir="5400000" sy="-90000" algn="bl" rotWithShape="0"/>
                </a:effectLst>
                <a:latin typeface="Edwardian Script ITC" panose="030303020407070D0804" pitchFamily="66" charset="0"/>
              </a:rPr>
              <a:t>T</a:t>
            </a:r>
            <a:r>
              <a:rPr lang="id-ID" sz="17300" dirty="0">
                <a:ln w="0"/>
                <a:solidFill>
                  <a:srgbClr val="006600"/>
                </a:solidFill>
                <a:effectLst>
                  <a:reflection blurRad="6350" stA="53000" endA="300" endPos="35500" dir="5400000" sy="-90000" algn="bl" rotWithShape="0"/>
                </a:effectLst>
                <a:latin typeface="Edwardian Script ITC" panose="030303020407070D0804" pitchFamily="66" charset="0"/>
              </a:rPr>
              <a:t>erima Kasih</a:t>
            </a:r>
            <a:endParaRPr lang="en-US" sz="17300" b="0" cap="none" spc="0" dirty="0">
              <a:ln w="0"/>
              <a:solidFill>
                <a:srgbClr val="006600"/>
              </a:solidFill>
              <a:effectLst>
                <a:reflection blurRad="6350" stA="53000" endA="300" endPos="35500" dir="5400000" sy="-90000" algn="bl" rotWithShape="0"/>
              </a:effectLst>
              <a:latin typeface="Edwardian Script ITC" panose="030303020407070D0804" pitchFamily="66" charset="0"/>
            </a:endParaRPr>
          </a:p>
        </p:txBody>
      </p:sp>
      <p:grpSp>
        <p:nvGrpSpPr>
          <p:cNvPr id="4" name="Group 9"/>
          <p:cNvGrpSpPr/>
          <p:nvPr/>
        </p:nvGrpSpPr>
        <p:grpSpPr>
          <a:xfrm rot="2596026">
            <a:off x="14348705" y="5824183"/>
            <a:ext cx="1194785" cy="8482349"/>
            <a:chOff x="0" y="0"/>
            <a:chExt cx="82656" cy="2234034"/>
          </a:xfrm>
        </p:grpSpPr>
        <p:sp>
          <p:nvSpPr>
            <p:cNvPr id="5" name="Freeform 10"/>
            <p:cNvSpPr/>
            <p:nvPr/>
          </p:nvSpPr>
          <p:spPr>
            <a:xfrm>
              <a:off x="0" y="0"/>
              <a:ext cx="82656" cy="2234034"/>
            </a:xfrm>
            <a:custGeom>
              <a:avLst/>
              <a:gdLst/>
              <a:ahLst/>
              <a:cxnLst/>
              <a:rect l="l" t="t" r="r" b="b"/>
              <a:pathLst>
                <a:path w="82656" h="2234034">
                  <a:moveTo>
                    <a:pt x="0" y="0"/>
                  </a:moveTo>
                  <a:lnTo>
                    <a:pt x="82656" y="0"/>
                  </a:lnTo>
                  <a:lnTo>
                    <a:pt x="82656" y="2234034"/>
                  </a:lnTo>
                  <a:lnTo>
                    <a:pt x="0" y="2234034"/>
                  </a:lnTo>
                  <a:close/>
                </a:path>
              </a:pathLst>
            </a:custGeom>
            <a:solidFill>
              <a:srgbClr val="1C5739"/>
            </a:solidFill>
          </p:spPr>
        </p:sp>
        <p:sp>
          <p:nvSpPr>
            <p:cNvPr id="15" name="TextBox 11"/>
            <p:cNvSpPr txBox="1"/>
            <p:nvPr/>
          </p:nvSpPr>
          <p:spPr>
            <a:xfrm>
              <a:off x="0" y="-19050"/>
              <a:ext cx="812800" cy="831850"/>
            </a:xfrm>
            <a:prstGeom prst="rect">
              <a:avLst/>
            </a:prstGeom>
          </p:spPr>
          <p:txBody>
            <a:bodyPr lIns="50800" tIns="50800" rIns="50800" bIns="50800" rtlCol="0" anchor="ctr"/>
            <a:lstStyle/>
            <a:p>
              <a:pPr algn="ctr">
                <a:lnSpc>
                  <a:spcPts val="2860"/>
                </a:lnSpc>
              </a:pPr>
            </a:p>
          </p:txBody>
        </p:sp>
      </p:grpSp>
      <p:grpSp>
        <p:nvGrpSpPr>
          <p:cNvPr id="6" name="Group 6"/>
          <p:cNvGrpSpPr/>
          <p:nvPr/>
        </p:nvGrpSpPr>
        <p:grpSpPr>
          <a:xfrm rot="826432">
            <a:off x="-18353104" y="-3567159"/>
            <a:ext cx="21026341" cy="12831921"/>
            <a:chOff x="0" y="0"/>
            <a:chExt cx="5537802" cy="3379601"/>
          </a:xfrm>
        </p:grpSpPr>
        <p:sp>
          <p:nvSpPr>
            <p:cNvPr id="7" name="Freeform 7"/>
            <p:cNvSpPr/>
            <p:nvPr/>
          </p:nvSpPr>
          <p:spPr>
            <a:xfrm>
              <a:off x="0" y="0"/>
              <a:ext cx="5537802" cy="3379601"/>
            </a:xfrm>
            <a:custGeom>
              <a:avLst/>
              <a:gdLst/>
              <a:ahLst/>
              <a:cxnLst/>
              <a:rect l="l" t="t" r="r" b="b"/>
              <a:pathLst>
                <a:path w="5537802" h="3379601">
                  <a:moveTo>
                    <a:pt x="0" y="0"/>
                  </a:moveTo>
                  <a:lnTo>
                    <a:pt x="5537802" y="0"/>
                  </a:lnTo>
                  <a:lnTo>
                    <a:pt x="5537802" y="3379601"/>
                  </a:lnTo>
                  <a:lnTo>
                    <a:pt x="0" y="3379601"/>
                  </a:lnTo>
                  <a:close/>
                </a:path>
              </a:pathLst>
            </a:custGeom>
            <a:solidFill>
              <a:srgbClr val="1C5739"/>
            </a:solidFill>
          </p:spPr>
        </p:sp>
        <p:sp>
          <p:nvSpPr>
            <p:cNvPr id="8" name="TextBox 8"/>
            <p:cNvSpPr txBox="1"/>
            <p:nvPr/>
          </p:nvSpPr>
          <p:spPr>
            <a:xfrm>
              <a:off x="0" y="-19050"/>
              <a:ext cx="812800" cy="831850"/>
            </a:xfrm>
            <a:prstGeom prst="rect">
              <a:avLst/>
            </a:prstGeom>
          </p:spPr>
          <p:txBody>
            <a:bodyPr lIns="50800" tIns="50800" rIns="50800" bIns="50800" rtlCol="0" anchor="ctr"/>
            <a:lstStyle/>
            <a:p>
              <a:pPr algn="ctr">
                <a:lnSpc>
                  <a:spcPts val="2860"/>
                </a:lnSpc>
              </a:pPr>
            </a:p>
          </p:txBody>
        </p:sp>
      </p:grpSp>
      <p:grpSp>
        <p:nvGrpSpPr>
          <p:cNvPr id="12" name="Group 12"/>
          <p:cNvGrpSpPr/>
          <p:nvPr/>
        </p:nvGrpSpPr>
        <p:grpSpPr>
          <a:xfrm rot="773821">
            <a:off x="3741572" y="-4834013"/>
            <a:ext cx="313833" cy="8482349"/>
            <a:chOff x="0" y="0"/>
            <a:chExt cx="82656" cy="2234034"/>
          </a:xfrm>
        </p:grpSpPr>
        <p:sp>
          <p:nvSpPr>
            <p:cNvPr id="13" name="Freeform 13"/>
            <p:cNvSpPr/>
            <p:nvPr/>
          </p:nvSpPr>
          <p:spPr>
            <a:xfrm>
              <a:off x="0" y="0"/>
              <a:ext cx="82656" cy="2234034"/>
            </a:xfrm>
            <a:custGeom>
              <a:avLst/>
              <a:gdLst/>
              <a:ahLst/>
              <a:cxnLst/>
              <a:rect l="l" t="t" r="r" b="b"/>
              <a:pathLst>
                <a:path w="82656" h="2234034">
                  <a:moveTo>
                    <a:pt x="0" y="0"/>
                  </a:moveTo>
                  <a:lnTo>
                    <a:pt x="82656" y="0"/>
                  </a:lnTo>
                  <a:lnTo>
                    <a:pt x="82656" y="2234034"/>
                  </a:lnTo>
                  <a:lnTo>
                    <a:pt x="0" y="2234034"/>
                  </a:lnTo>
                  <a:close/>
                </a:path>
              </a:pathLst>
            </a:custGeom>
            <a:solidFill>
              <a:srgbClr val="397D5A"/>
            </a:solidFill>
          </p:spPr>
        </p:sp>
        <p:sp>
          <p:nvSpPr>
            <p:cNvPr id="14" name="TextBox 14"/>
            <p:cNvSpPr txBox="1"/>
            <p:nvPr/>
          </p:nvSpPr>
          <p:spPr>
            <a:xfrm>
              <a:off x="0" y="-19050"/>
              <a:ext cx="812800" cy="831850"/>
            </a:xfrm>
            <a:prstGeom prst="rect">
              <a:avLst/>
            </a:prstGeom>
          </p:spPr>
          <p:txBody>
            <a:bodyPr lIns="50800" tIns="50800" rIns="50800" bIns="50800" rtlCol="0" anchor="ctr"/>
            <a:lstStyle/>
            <a:p>
              <a:pPr algn="ctr">
                <a:lnSpc>
                  <a:spcPts val="2860"/>
                </a:lnSpc>
              </a:pPr>
            </a:p>
          </p:txBody>
        </p:sp>
      </p:grpSp>
      <p:pic>
        <p:nvPicPr>
          <p:cNvPr id="17" name="Picture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609094" y="3676456"/>
            <a:ext cx="2247900" cy="2247900"/>
          </a:xfrm>
          <a:prstGeom prst="rect">
            <a:avLst/>
          </a:prstGeom>
        </p:spPr>
      </p:pic>
      <p:sp>
        <p:nvSpPr>
          <p:cNvPr id="18" name="TextBox 28"/>
          <p:cNvSpPr txBox="1"/>
          <p:nvPr/>
        </p:nvSpPr>
        <p:spPr>
          <a:xfrm>
            <a:off x="8854856" y="5971208"/>
            <a:ext cx="3756375" cy="415114"/>
          </a:xfrm>
          <a:prstGeom prst="rect">
            <a:avLst/>
          </a:prstGeom>
        </p:spPr>
        <p:txBody>
          <a:bodyPr wrap="square" lIns="0" tIns="0" rIns="0" bIns="0" rtlCol="0" anchor="t">
            <a:spAutoFit/>
          </a:bodyPr>
          <a:lstStyle/>
          <a:p>
            <a:pPr algn="ctr">
              <a:lnSpc>
                <a:spcPts val="3470"/>
              </a:lnSpc>
            </a:pPr>
            <a:r>
              <a:rPr lang="en-US" sz="2475" dirty="0">
                <a:solidFill>
                  <a:srgbClr val="000000"/>
                </a:solidFill>
                <a:latin typeface="Montserrat Light Bold" panose="00000800000000000000"/>
              </a:rPr>
              <a:t>QR CODE NASKAH IPP</a:t>
            </a:r>
            <a:endParaRPr lang="en-US" sz="2475" dirty="0">
              <a:solidFill>
                <a:srgbClr val="000000"/>
              </a:solidFill>
              <a:latin typeface="Montserrat Light Bold" panose="00000800000000000000"/>
            </a:endParaRPr>
          </a:p>
        </p:txBody>
      </p:sp>
      <p:pic>
        <p:nvPicPr>
          <p:cNvPr id="20" name="Picture 1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4696579" y="3669169"/>
            <a:ext cx="2247900" cy="2247900"/>
          </a:xfrm>
          <a:prstGeom prst="rect">
            <a:avLst/>
          </a:prstGeom>
        </p:spPr>
      </p:pic>
      <p:sp>
        <p:nvSpPr>
          <p:cNvPr id="26" name="TextBox 28"/>
          <p:cNvSpPr txBox="1"/>
          <p:nvPr/>
        </p:nvSpPr>
        <p:spPr>
          <a:xfrm>
            <a:off x="13560976" y="5965741"/>
            <a:ext cx="4345659" cy="415114"/>
          </a:xfrm>
          <a:prstGeom prst="rect">
            <a:avLst/>
          </a:prstGeom>
        </p:spPr>
        <p:txBody>
          <a:bodyPr wrap="square" lIns="0" tIns="0" rIns="0" bIns="0" rtlCol="0" anchor="t">
            <a:spAutoFit/>
          </a:bodyPr>
          <a:lstStyle/>
          <a:p>
            <a:pPr algn="ctr">
              <a:lnSpc>
                <a:spcPts val="3470"/>
              </a:lnSpc>
            </a:pPr>
            <a:r>
              <a:rPr lang="en-US" sz="2475" dirty="0">
                <a:solidFill>
                  <a:srgbClr val="000000"/>
                </a:solidFill>
                <a:latin typeface="Montserrat Light Bold" panose="00000800000000000000"/>
              </a:rPr>
              <a:t>QR CODE LAMPIRAN IPP</a:t>
            </a:r>
            <a:endParaRPr lang="en-US" sz="2475" dirty="0">
              <a:solidFill>
                <a:srgbClr val="000000"/>
              </a:solidFill>
              <a:latin typeface="Montserrat Light Bold" panose="00000800000000000000"/>
            </a:endParaRPr>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6.jpeg"/></Relationships>
</file>

<file path=ppt/theme/_rels/theme4.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8BB434"/>
      </a:accent1>
      <a:accent2>
        <a:srgbClr val="33A583"/>
      </a:accent2>
      <a:accent3>
        <a:srgbClr val="3594B4"/>
      </a:accent3>
      <a:accent4>
        <a:srgbClr val="6063B4"/>
      </a:accent4>
      <a:accent5>
        <a:srgbClr val="D35731"/>
      </a:accent5>
      <a:accent6>
        <a:srgbClr val="EBAC4B"/>
      </a:accent6>
      <a:hlink>
        <a:srgbClr val="65AD30"/>
      </a:hlink>
      <a:folHlink>
        <a:srgbClr val="8ED25B"/>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fillRect/>
          </a:stretch>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Ion">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Ion">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9884</Words>
  <Application>WPS Presentation</Application>
  <PresentationFormat>Custom</PresentationFormat>
  <Paragraphs>458</Paragraphs>
  <Slides>23</Slides>
  <Notes>3</Notes>
  <HiddenSlides>0</HiddenSlides>
  <MMClips>2</MMClips>
  <ScaleCrop>false</ScaleCrop>
  <HeadingPairs>
    <vt:vector size="6" baseType="variant">
      <vt:variant>
        <vt:lpstr>已用的字体</vt:lpstr>
      </vt:variant>
      <vt:variant>
        <vt:i4>32</vt:i4>
      </vt:variant>
      <vt:variant>
        <vt:lpstr>主题</vt:lpstr>
      </vt:variant>
      <vt:variant>
        <vt:i4>4</vt:i4>
      </vt:variant>
      <vt:variant>
        <vt:lpstr>幻灯片标题</vt:lpstr>
      </vt:variant>
      <vt:variant>
        <vt:i4>23</vt:i4>
      </vt:variant>
    </vt:vector>
  </HeadingPairs>
  <TitlesOfParts>
    <vt:vector size="59" baseType="lpstr">
      <vt:lpstr>Arial</vt:lpstr>
      <vt:lpstr>SimSun</vt:lpstr>
      <vt:lpstr>Wingdings</vt:lpstr>
      <vt:lpstr>Arial</vt:lpstr>
      <vt:lpstr>Wingdings 3</vt:lpstr>
      <vt:lpstr>Montserrat Light</vt:lpstr>
      <vt:lpstr>Open Sauce</vt:lpstr>
      <vt:lpstr>Codec Pro ExtraBold</vt:lpstr>
      <vt:lpstr>Poppins Light</vt:lpstr>
      <vt:lpstr>Droid Serif Bold</vt:lpstr>
      <vt:lpstr>Muli Heavy</vt:lpstr>
      <vt:lpstr>Muli Heavy</vt:lpstr>
      <vt:lpstr>Muli Semi-Bold</vt:lpstr>
      <vt:lpstr>Glacial Indifference Bold</vt:lpstr>
      <vt:lpstr>Glacial Indifference</vt:lpstr>
      <vt:lpstr>Calibri</vt:lpstr>
      <vt:lpstr>Aileron</vt:lpstr>
      <vt:lpstr>Calibri</vt:lpstr>
      <vt:lpstr>Times New Roman</vt:lpstr>
      <vt:lpstr>Merriweather</vt:lpstr>
      <vt:lpstr>Segoe Print</vt:lpstr>
      <vt:lpstr>Segoe UI Black</vt:lpstr>
      <vt:lpstr>Century Gothic</vt:lpstr>
      <vt:lpstr>Microsoft YaHei</vt:lpstr>
      <vt:lpstr>Arial Unicode MS</vt:lpstr>
      <vt:lpstr>Open Sauce</vt:lpstr>
      <vt:lpstr>Open Sauce Bold</vt:lpstr>
      <vt:lpstr>MADE CARVING Personal Use Black</vt:lpstr>
      <vt:lpstr>Aileron Black</vt:lpstr>
      <vt:lpstr>Montserrat Light Bold</vt:lpstr>
      <vt:lpstr>Edwardian Script ITC</vt:lpstr>
      <vt:lpstr>Corbel</vt:lpstr>
      <vt:lpstr>Office Theme</vt:lpstr>
      <vt:lpstr>Parallax</vt:lpstr>
      <vt:lpstr>Ion</vt:lpstr>
      <vt:lpstr>1_Ion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MyBook PRO K5</dc:creator>
  <cp:lastModifiedBy>M. Dodi Alfiansyah</cp:lastModifiedBy>
  <cp:revision>246</cp:revision>
  <dcterms:created xsi:type="dcterms:W3CDTF">2006-08-16T00:00:00Z</dcterms:created>
  <dcterms:modified xsi:type="dcterms:W3CDTF">2024-12-18T11:42:13Z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CEF4F0D7B2CC461D8DEBCD5ED036B8ED_13</vt:lpwstr>
  </property>
  <property fmtid="{D5CDD505-2E9C-101B-9397-08002B2CF9AE}" pid="3" name="KSOProductBuildVer">
    <vt:lpwstr>1033-12.2.0.19307</vt:lpwstr>
  </property>
</Properties>
</file>