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13.jpg" ContentType="image/jpg"/>
  <Override PartName="/ppt/media/image14.jpg" ContentType="image/jpg"/>
  <Override PartName="/ppt/media/image20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5"/>
  </p:notesMasterIdLst>
  <p:sldIdLst>
    <p:sldId id="660" r:id="rId2"/>
    <p:sldId id="256" r:id="rId3"/>
    <p:sldId id="965" r:id="rId4"/>
    <p:sldId id="966" r:id="rId5"/>
    <p:sldId id="983" r:id="rId6"/>
    <p:sldId id="992" r:id="rId7"/>
    <p:sldId id="982" r:id="rId8"/>
    <p:sldId id="981" r:id="rId9"/>
    <p:sldId id="984" r:id="rId10"/>
    <p:sldId id="986" r:id="rId11"/>
    <p:sldId id="987" r:id="rId12"/>
    <p:sldId id="988" r:id="rId13"/>
    <p:sldId id="989" r:id="rId14"/>
    <p:sldId id="990" r:id="rId15"/>
    <p:sldId id="991" r:id="rId16"/>
    <p:sldId id="980" r:id="rId17"/>
    <p:sldId id="985" r:id="rId18"/>
    <p:sldId id="293" r:id="rId19"/>
    <p:sldId id="334" r:id="rId20"/>
    <p:sldId id="962" r:id="rId21"/>
    <p:sldId id="295" r:id="rId22"/>
    <p:sldId id="269" r:id="rId23"/>
    <p:sldId id="938" r:id="rId24"/>
  </p:sldIdLst>
  <p:sldSz cx="12192000" cy="6858000"/>
  <p:notesSz cx="6858000" cy="9144000"/>
  <p:embeddedFontLst>
    <p:embeddedFont>
      <p:font typeface="Aharoni" panose="02010803020104030203" pitchFamily="2" charset="-79"/>
      <p:bold r:id="rId26"/>
    </p:embeddedFont>
    <p:embeddedFont>
      <p:font typeface="Arial Black" panose="020B0A04020102020204" pitchFamily="34" charset="0"/>
      <p:bold r:id="rId27"/>
    </p:embeddedFont>
    <p:embeddedFont>
      <p:font typeface="Cambria" panose="02040503050406030204" pitchFamily="18" charset="0"/>
      <p:regular r:id="rId28"/>
      <p:bold r:id="rId29"/>
      <p:italic r:id="rId30"/>
      <p:boldItalic r:id="rId31"/>
    </p:embeddedFont>
    <p:embeddedFont>
      <p:font typeface="Copperplate Gothic Bold" panose="020E0705020206020404" pitchFamily="34" charset="0"/>
      <p:regular r:id="rId32"/>
    </p:embeddedFont>
    <p:embeddedFont>
      <p:font typeface="Roboto" panose="02000000000000000000" pitchFamily="2" charset="0"/>
      <p:regular r:id="rId33"/>
      <p:bold r:id="rId34"/>
      <p:italic r:id="rId35"/>
      <p:boldItalic r:id="rId36"/>
    </p:embeddedFont>
    <p:embeddedFont>
      <p:font typeface="Tahoma" panose="020B0604030504040204" pitchFamily="34" charset="0"/>
      <p:regular r:id="rId37"/>
      <p:bold r:id="rId38"/>
    </p:embeddedFont>
    <p:embeddedFont>
      <p:font typeface="Trebuchet MS" panose="020B0603020202020204" pitchFamily="34" charset="0"/>
      <p:regular r:id="rId39"/>
      <p:bold r:id="rId40"/>
      <p:italic r:id="rId41"/>
      <p:boldItalic r:id="rId42"/>
    </p:embeddedFont>
    <p:embeddedFont>
      <p:font typeface="Uni Sans Heavy CAPS" panose="00000500000000000000" charset="0"/>
      <p:bold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  <a:srgbClr val="FFC000"/>
    <a:srgbClr val="00B050"/>
    <a:srgbClr val="E87230"/>
    <a:srgbClr val="92D050"/>
    <a:srgbClr val="E6E6E6"/>
    <a:srgbClr val="F2D335"/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7" autoAdjust="0"/>
    <p:restoredTop sz="94660"/>
  </p:normalViewPr>
  <p:slideViewPr>
    <p:cSldViewPr snapToGrid="0">
      <p:cViewPr varScale="1">
        <p:scale>
          <a:sx n="61" d="100"/>
          <a:sy n="61" d="100"/>
        </p:scale>
        <p:origin x="804" y="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font" Target="fonts/font14.fntdata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42" Type="http://schemas.openxmlformats.org/officeDocument/2006/relationships/font" Target="fonts/font17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font" Target="fonts/font12.fntdata"/><Relationship Id="rId40" Type="http://schemas.openxmlformats.org/officeDocument/2006/relationships/font" Target="fonts/font15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font" Target="fonts/font1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openxmlformats.org/officeDocument/2006/relationships/font" Target="fonts/font18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font" Target="fonts/font13.fntdata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1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7F3BF4-8801-4F60-BE08-2C33B42C2AB7}" type="datetimeFigureOut">
              <a:rPr lang="en-US" smtClean="0"/>
              <a:t>3/7/2024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A1E5A6-E598-469C-817A-752EEDB59C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987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710798-5437-40C6-82A8-0FCAD484188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230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B572F63-6247-45CC-8261-C35627F3293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382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B572F63-6247-45CC-8261-C35627F3293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7912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510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E27983D-7155-46BD-8D9C-74BF9E31C1D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921794" y="-866331"/>
            <a:ext cx="5542586" cy="8590668"/>
          </a:xfrm>
          <a:custGeom>
            <a:avLst/>
            <a:gdLst>
              <a:gd name="connsiteX0" fmla="*/ 4179706 w 5542586"/>
              <a:gd name="connsiteY0" fmla="*/ 1531321 h 8590668"/>
              <a:gd name="connsiteX1" fmla="*/ 5257089 w 5542586"/>
              <a:gd name="connsiteY1" fmla="*/ 1735070 h 8590668"/>
              <a:gd name="connsiteX2" fmla="*/ 5255400 w 5542586"/>
              <a:gd name="connsiteY2" fmla="*/ 6680642 h 8590668"/>
              <a:gd name="connsiteX3" fmla="*/ 2107996 w 5542586"/>
              <a:gd name="connsiteY3" fmla="*/ 5836146 h 8590668"/>
              <a:gd name="connsiteX4" fmla="*/ 2109109 w 5542586"/>
              <a:gd name="connsiteY4" fmla="*/ 2577416 h 8590668"/>
              <a:gd name="connsiteX5" fmla="*/ 4179706 w 5542586"/>
              <a:gd name="connsiteY5" fmla="*/ 1531321 h 8590668"/>
              <a:gd name="connsiteX6" fmla="*/ 4215917 w 5542586"/>
              <a:gd name="connsiteY6" fmla="*/ 737 h 8590668"/>
              <a:gd name="connsiteX7" fmla="*/ 5542586 w 5542586"/>
              <a:gd name="connsiteY7" fmla="*/ 185443 h 8590668"/>
              <a:gd name="connsiteX8" fmla="*/ 5291934 w 5542586"/>
              <a:gd name="connsiteY8" fmla="*/ 1011200 h 8590668"/>
              <a:gd name="connsiteX9" fmla="*/ 1516020 w 5542586"/>
              <a:gd name="connsiteY9" fmla="*/ 2281326 h 8590668"/>
              <a:gd name="connsiteX10" fmla="*/ 1484429 w 5542586"/>
              <a:gd name="connsiteY10" fmla="*/ 6265012 h 8590668"/>
              <a:gd name="connsiteX11" fmla="*/ 5239727 w 5542586"/>
              <a:gd name="connsiteY11" fmla="*/ 7594857 h 8590668"/>
              <a:gd name="connsiteX12" fmla="*/ 5477254 w 5542586"/>
              <a:gd name="connsiteY12" fmla="*/ 8424488 h 8590668"/>
              <a:gd name="connsiteX13" fmla="*/ 777727 w 5542586"/>
              <a:gd name="connsiteY13" fmla="*/ 6760266 h 8590668"/>
              <a:gd name="connsiteX14" fmla="*/ 817259 w 5542586"/>
              <a:gd name="connsiteY14" fmla="*/ 1774927 h 8590668"/>
              <a:gd name="connsiteX15" fmla="*/ 4215917 w 5542586"/>
              <a:gd name="connsiteY15" fmla="*/ 737 h 8590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42586" h="8590668">
                <a:moveTo>
                  <a:pt x="4179706" y="1531321"/>
                </a:moveTo>
                <a:cubicBezTo>
                  <a:pt x="4540881" y="1524138"/>
                  <a:pt x="4907389" y="1590079"/>
                  <a:pt x="5257089" y="1735070"/>
                </a:cubicBezTo>
                <a:lnTo>
                  <a:pt x="5255400" y="6680642"/>
                </a:lnTo>
                <a:cubicBezTo>
                  <a:pt x="4136044" y="7143846"/>
                  <a:pt x="2845128" y="6797474"/>
                  <a:pt x="2107996" y="5836146"/>
                </a:cubicBezTo>
                <a:cubicBezTo>
                  <a:pt x="1370865" y="4874818"/>
                  <a:pt x="1371321" y="3538240"/>
                  <a:pt x="2109109" y="2577416"/>
                </a:cubicBezTo>
                <a:cubicBezTo>
                  <a:pt x="2616339" y="1916849"/>
                  <a:pt x="3385118" y="1547124"/>
                  <a:pt x="4179706" y="1531321"/>
                </a:cubicBezTo>
                <a:close/>
                <a:moveTo>
                  <a:pt x="4215917" y="737"/>
                </a:moveTo>
                <a:cubicBezTo>
                  <a:pt x="4657102" y="-7452"/>
                  <a:pt x="5104362" y="52422"/>
                  <a:pt x="5542586" y="185443"/>
                </a:cubicBezTo>
                <a:lnTo>
                  <a:pt x="5291934" y="1011200"/>
                </a:lnTo>
                <a:cubicBezTo>
                  <a:pt x="3891226" y="586024"/>
                  <a:pt x="2375010" y="1096043"/>
                  <a:pt x="1516020" y="2281326"/>
                </a:cubicBezTo>
                <a:cubicBezTo>
                  <a:pt x="657029" y="3466609"/>
                  <a:pt x="644344" y="5066255"/>
                  <a:pt x="1484429" y="6265012"/>
                </a:cubicBezTo>
                <a:cubicBezTo>
                  <a:pt x="2324516" y="7463768"/>
                  <a:pt x="3832452" y="7997766"/>
                  <a:pt x="5239727" y="7594857"/>
                </a:cubicBezTo>
                <a:lnTo>
                  <a:pt x="5477254" y="8424488"/>
                </a:lnTo>
                <a:cubicBezTo>
                  <a:pt x="3716134" y="8928704"/>
                  <a:pt x="1829044" y="8260438"/>
                  <a:pt x="777727" y="6760266"/>
                </a:cubicBezTo>
                <a:cubicBezTo>
                  <a:pt x="-273588" y="5260096"/>
                  <a:pt x="-257715" y="3258236"/>
                  <a:pt x="817259" y="1774927"/>
                </a:cubicBezTo>
                <a:cubicBezTo>
                  <a:pt x="1623490" y="662445"/>
                  <a:pt x="2892364" y="25305"/>
                  <a:pt x="4215917" y="737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792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F907955-54A3-4B12-B4FA-81685BA035B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80729" y="-866332"/>
            <a:ext cx="5542586" cy="8590668"/>
          </a:xfrm>
          <a:custGeom>
            <a:avLst/>
            <a:gdLst>
              <a:gd name="connsiteX0" fmla="*/ 1362880 w 5542586"/>
              <a:gd name="connsiteY0" fmla="*/ 1531321 h 8590668"/>
              <a:gd name="connsiteX1" fmla="*/ 3433477 w 5542586"/>
              <a:gd name="connsiteY1" fmla="*/ 2577416 h 8590668"/>
              <a:gd name="connsiteX2" fmla="*/ 3434590 w 5542586"/>
              <a:gd name="connsiteY2" fmla="*/ 5836146 h 8590668"/>
              <a:gd name="connsiteX3" fmla="*/ 287186 w 5542586"/>
              <a:gd name="connsiteY3" fmla="*/ 6680642 h 8590668"/>
              <a:gd name="connsiteX4" fmla="*/ 285497 w 5542586"/>
              <a:gd name="connsiteY4" fmla="*/ 1735070 h 8590668"/>
              <a:gd name="connsiteX5" fmla="*/ 1362880 w 5542586"/>
              <a:gd name="connsiteY5" fmla="*/ 1531321 h 8590668"/>
              <a:gd name="connsiteX6" fmla="*/ 1326669 w 5542586"/>
              <a:gd name="connsiteY6" fmla="*/ 737 h 8590668"/>
              <a:gd name="connsiteX7" fmla="*/ 4725327 w 5542586"/>
              <a:gd name="connsiteY7" fmla="*/ 1774927 h 8590668"/>
              <a:gd name="connsiteX8" fmla="*/ 4764859 w 5542586"/>
              <a:gd name="connsiteY8" fmla="*/ 6760266 h 8590668"/>
              <a:gd name="connsiteX9" fmla="*/ 65332 w 5542586"/>
              <a:gd name="connsiteY9" fmla="*/ 8424488 h 8590668"/>
              <a:gd name="connsiteX10" fmla="*/ 302859 w 5542586"/>
              <a:gd name="connsiteY10" fmla="*/ 7594857 h 8590668"/>
              <a:gd name="connsiteX11" fmla="*/ 4058157 w 5542586"/>
              <a:gd name="connsiteY11" fmla="*/ 6265012 h 8590668"/>
              <a:gd name="connsiteX12" fmla="*/ 4026566 w 5542586"/>
              <a:gd name="connsiteY12" fmla="*/ 2281326 h 8590668"/>
              <a:gd name="connsiteX13" fmla="*/ 250652 w 5542586"/>
              <a:gd name="connsiteY13" fmla="*/ 1011200 h 8590668"/>
              <a:gd name="connsiteX14" fmla="*/ 0 w 5542586"/>
              <a:gd name="connsiteY14" fmla="*/ 185443 h 8590668"/>
              <a:gd name="connsiteX15" fmla="*/ 1326669 w 5542586"/>
              <a:gd name="connsiteY15" fmla="*/ 737 h 8590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42586" h="8590668">
                <a:moveTo>
                  <a:pt x="1362880" y="1531321"/>
                </a:moveTo>
                <a:cubicBezTo>
                  <a:pt x="2157468" y="1547124"/>
                  <a:pt x="2926248" y="1916849"/>
                  <a:pt x="3433477" y="2577416"/>
                </a:cubicBezTo>
                <a:cubicBezTo>
                  <a:pt x="4171265" y="3538239"/>
                  <a:pt x="4171721" y="4874818"/>
                  <a:pt x="3434590" y="5836146"/>
                </a:cubicBezTo>
                <a:cubicBezTo>
                  <a:pt x="2697458" y="6797474"/>
                  <a:pt x="1406542" y="7143846"/>
                  <a:pt x="287186" y="6680642"/>
                </a:cubicBezTo>
                <a:lnTo>
                  <a:pt x="285497" y="1735070"/>
                </a:lnTo>
                <a:cubicBezTo>
                  <a:pt x="635197" y="1590079"/>
                  <a:pt x="1001705" y="1524138"/>
                  <a:pt x="1362880" y="1531321"/>
                </a:cubicBezTo>
                <a:close/>
                <a:moveTo>
                  <a:pt x="1326669" y="737"/>
                </a:moveTo>
                <a:cubicBezTo>
                  <a:pt x="2650222" y="25305"/>
                  <a:pt x="3919096" y="662445"/>
                  <a:pt x="4725327" y="1774927"/>
                </a:cubicBezTo>
                <a:cubicBezTo>
                  <a:pt x="5800301" y="3258236"/>
                  <a:pt x="5816174" y="5260096"/>
                  <a:pt x="4764859" y="6760266"/>
                </a:cubicBezTo>
                <a:cubicBezTo>
                  <a:pt x="3713543" y="8260438"/>
                  <a:pt x="1826452" y="8928704"/>
                  <a:pt x="65332" y="8424488"/>
                </a:cubicBezTo>
                <a:lnTo>
                  <a:pt x="302859" y="7594857"/>
                </a:lnTo>
                <a:cubicBezTo>
                  <a:pt x="1710134" y="7997766"/>
                  <a:pt x="3218070" y="7463768"/>
                  <a:pt x="4058157" y="6265012"/>
                </a:cubicBezTo>
                <a:cubicBezTo>
                  <a:pt x="4898242" y="5066255"/>
                  <a:pt x="4885557" y="3466609"/>
                  <a:pt x="4026566" y="2281326"/>
                </a:cubicBezTo>
                <a:cubicBezTo>
                  <a:pt x="3167576" y="1096043"/>
                  <a:pt x="1651360" y="586024"/>
                  <a:pt x="250652" y="1011200"/>
                </a:cubicBezTo>
                <a:lnTo>
                  <a:pt x="0" y="185443"/>
                </a:lnTo>
                <a:cubicBezTo>
                  <a:pt x="438224" y="52422"/>
                  <a:pt x="885485" y="-7452"/>
                  <a:pt x="1326669" y="737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040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6F805F42-564D-41D2-97F7-6EC41B2D4AC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19100" y="514350"/>
            <a:ext cx="5676900" cy="2609850"/>
          </a:xfrm>
          <a:custGeom>
            <a:avLst/>
            <a:gdLst>
              <a:gd name="connsiteX0" fmla="*/ 0 w 5676900"/>
              <a:gd name="connsiteY0" fmla="*/ 0 h 2609850"/>
              <a:gd name="connsiteX1" fmla="*/ 5676900 w 5676900"/>
              <a:gd name="connsiteY1" fmla="*/ 0 h 2609850"/>
              <a:gd name="connsiteX2" fmla="*/ 5676900 w 5676900"/>
              <a:gd name="connsiteY2" fmla="*/ 2609850 h 2609850"/>
              <a:gd name="connsiteX3" fmla="*/ 0 w 5676900"/>
              <a:gd name="connsiteY3" fmla="*/ 2609850 h 2609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76900" h="2609850">
                <a:moveTo>
                  <a:pt x="0" y="0"/>
                </a:moveTo>
                <a:lnTo>
                  <a:pt x="5676900" y="0"/>
                </a:lnTo>
                <a:lnTo>
                  <a:pt x="5676900" y="2609850"/>
                </a:lnTo>
                <a:lnTo>
                  <a:pt x="0" y="26098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C1D81874-ECC2-44F2-86B6-22233FCD6E6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067800" y="3124200"/>
            <a:ext cx="2590800" cy="3219450"/>
          </a:xfrm>
          <a:custGeom>
            <a:avLst/>
            <a:gdLst>
              <a:gd name="connsiteX0" fmla="*/ 0 w 2590800"/>
              <a:gd name="connsiteY0" fmla="*/ 0 h 3219450"/>
              <a:gd name="connsiteX1" fmla="*/ 2590800 w 2590800"/>
              <a:gd name="connsiteY1" fmla="*/ 0 h 3219450"/>
              <a:gd name="connsiteX2" fmla="*/ 2590800 w 2590800"/>
              <a:gd name="connsiteY2" fmla="*/ 3219450 h 3219450"/>
              <a:gd name="connsiteX3" fmla="*/ 0 w 2590800"/>
              <a:gd name="connsiteY3" fmla="*/ 3219450 h 3219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0800" h="3219450">
                <a:moveTo>
                  <a:pt x="0" y="0"/>
                </a:moveTo>
                <a:lnTo>
                  <a:pt x="2590800" y="0"/>
                </a:lnTo>
                <a:lnTo>
                  <a:pt x="2590800" y="3219450"/>
                </a:lnTo>
                <a:lnTo>
                  <a:pt x="0" y="32194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827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2D47248-E52A-4A88-BD2B-047E18E80BF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52599" y="-914400"/>
            <a:ext cx="8686800" cy="8686800"/>
          </a:xfrm>
          <a:custGeom>
            <a:avLst/>
            <a:gdLst>
              <a:gd name="connsiteX0" fmla="*/ 4286250 w 8686800"/>
              <a:gd name="connsiteY0" fmla="*/ 1200150 h 8686800"/>
              <a:gd name="connsiteX1" fmla="*/ 7429500 w 8686800"/>
              <a:gd name="connsiteY1" fmla="*/ 4343400 h 8686800"/>
              <a:gd name="connsiteX2" fmla="*/ 4286250 w 8686800"/>
              <a:gd name="connsiteY2" fmla="*/ 7486650 h 8686800"/>
              <a:gd name="connsiteX3" fmla="*/ 1143000 w 8686800"/>
              <a:gd name="connsiteY3" fmla="*/ 4343400 h 8686800"/>
              <a:gd name="connsiteX4" fmla="*/ 4286250 w 8686800"/>
              <a:gd name="connsiteY4" fmla="*/ 1200150 h 8686800"/>
              <a:gd name="connsiteX5" fmla="*/ 4343400 w 8686800"/>
              <a:gd name="connsiteY5" fmla="*/ 892221 h 8686800"/>
              <a:gd name="connsiteX6" fmla="*/ 892221 w 8686800"/>
              <a:gd name="connsiteY6" fmla="*/ 4343400 h 8686800"/>
              <a:gd name="connsiteX7" fmla="*/ 4343400 w 8686800"/>
              <a:gd name="connsiteY7" fmla="*/ 7794579 h 8686800"/>
              <a:gd name="connsiteX8" fmla="*/ 7794579 w 8686800"/>
              <a:gd name="connsiteY8" fmla="*/ 4343400 h 8686800"/>
              <a:gd name="connsiteX9" fmla="*/ 4343400 w 8686800"/>
              <a:gd name="connsiteY9" fmla="*/ 892221 h 8686800"/>
              <a:gd name="connsiteX10" fmla="*/ 4343400 w 8686800"/>
              <a:gd name="connsiteY10" fmla="*/ 0 h 8686800"/>
              <a:gd name="connsiteX11" fmla="*/ 8686800 w 8686800"/>
              <a:gd name="connsiteY11" fmla="*/ 4343400 h 8686800"/>
              <a:gd name="connsiteX12" fmla="*/ 4343400 w 8686800"/>
              <a:gd name="connsiteY12" fmla="*/ 8686800 h 8686800"/>
              <a:gd name="connsiteX13" fmla="*/ 0 w 8686800"/>
              <a:gd name="connsiteY13" fmla="*/ 4343400 h 8686800"/>
              <a:gd name="connsiteX14" fmla="*/ 4343400 w 8686800"/>
              <a:gd name="connsiteY14" fmla="*/ 0 h 868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686800" h="8686800">
                <a:moveTo>
                  <a:pt x="4286250" y="1200150"/>
                </a:moveTo>
                <a:cubicBezTo>
                  <a:pt x="6022219" y="1200150"/>
                  <a:pt x="7429500" y="2607431"/>
                  <a:pt x="7429500" y="4343400"/>
                </a:cubicBezTo>
                <a:cubicBezTo>
                  <a:pt x="7429500" y="6079369"/>
                  <a:pt x="6022219" y="7486650"/>
                  <a:pt x="4286250" y="7486650"/>
                </a:cubicBezTo>
                <a:cubicBezTo>
                  <a:pt x="2550281" y="7486650"/>
                  <a:pt x="1143000" y="6079369"/>
                  <a:pt x="1143000" y="4343400"/>
                </a:cubicBezTo>
                <a:cubicBezTo>
                  <a:pt x="1143000" y="2607431"/>
                  <a:pt x="2550281" y="1200150"/>
                  <a:pt x="4286250" y="1200150"/>
                </a:cubicBezTo>
                <a:close/>
                <a:moveTo>
                  <a:pt x="4343400" y="892221"/>
                </a:moveTo>
                <a:cubicBezTo>
                  <a:pt x="2437366" y="892221"/>
                  <a:pt x="892221" y="2437366"/>
                  <a:pt x="892221" y="4343400"/>
                </a:cubicBezTo>
                <a:cubicBezTo>
                  <a:pt x="892221" y="6249434"/>
                  <a:pt x="2437366" y="7794579"/>
                  <a:pt x="4343400" y="7794579"/>
                </a:cubicBezTo>
                <a:cubicBezTo>
                  <a:pt x="6249434" y="7794579"/>
                  <a:pt x="7794579" y="6249434"/>
                  <a:pt x="7794579" y="4343400"/>
                </a:cubicBezTo>
                <a:cubicBezTo>
                  <a:pt x="7794579" y="2437366"/>
                  <a:pt x="6249434" y="892221"/>
                  <a:pt x="4343400" y="892221"/>
                </a:cubicBezTo>
                <a:close/>
                <a:moveTo>
                  <a:pt x="4343400" y="0"/>
                </a:moveTo>
                <a:cubicBezTo>
                  <a:pt x="6742194" y="0"/>
                  <a:pt x="8686800" y="1944606"/>
                  <a:pt x="8686800" y="4343400"/>
                </a:cubicBezTo>
                <a:cubicBezTo>
                  <a:pt x="8686800" y="6742194"/>
                  <a:pt x="6742194" y="8686800"/>
                  <a:pt x="4343400" y="8686800"/>
                </a:cubicBezTo>
                <a:cubicBezTo>
                  <a:pt x="1944606" y="8686800"/>
                  <a:pt x="0" y="6742194"/>
                  <a:pt x="0" y="4343400"/>
                </a:cubicBezTo>
                <a:cubicBezTo>
                  <a:pt x="0" y="1944606"/>
                  <a:pt x="1944606" y="0"/>
                  <a:pt x="43434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864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eft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6092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4_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26913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3/7/2024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FFFF00"/>
                </a:solidFill>
                <a:latin typeface="Arial"/>
                <a:cs typeface="Arial"/>
              </a:defRPr>
            </a:lvl1pPr>
          </a:lstStyle>
          <a:p>
            <a:pPr marL="93138">
              <a:spcBef>
                <a:spcPts val="277"/>
              </a:spcBef>
            </a:pPr>
            <a:r>
              <a:rPr lang="en-ID" sz="1800" spc="-5" baseline="15432"/>
              <a:t>Dr.</a:t>
            </a:r>
            <a:r>
              <a:rPr lang="en-ID" sz="1800" baseline="15432"/>
              <a:t> </a:t>
            </a:r>
            <a:r>
              <a:rPr lang="en-ID" sz="1800" spc="-5" baseline="15432"/>
              <a:t>Asep</a:t>
            </a:r>
            <a:r>
              <a:rPr lang="en-ID" sz="1800" spc="10" baseline="15432"/>
              <a:t> </a:t>
            </a:r>
            <a:r>
              <a:rPr lang="en-ID" sz="1800" spc="-405" baseline="15432"/>
              <a:t>N</a:t>
            </a:r>
            <a:r>
              <a:rPr lang="en-ID" sz="767" b="0" spc="-270">
                <a:solidFill>
                  <a:srgbClr val="172534"/>
                </a:solidFill>
                <a:latin typeface="Calibri Light"/>
                <a:cs typeface="Calibri Light"/>
              </a:rPr>
              <a:t>ww</a:t>
            </a:r>
            <a:r>
              <a:rPr lang="en-ID" sz="1800" spc="-405" baseline="15432"/>
              <a:t>.</a:t>
            </a:r>
            <a:r>
              <a:rPr lang="en-ID" sz="1800" spc="-375" baseline="15432"/>
              <a:t> </a:t>
            </a:r>
            <a:r>
              <a:rPr lang="en-ID" sz="767" b="0" spc="-200">
                <a:solidFill>
                  <a:srgbClr val="172534"/>
                </a:solidFill>
                <a:latin typeface="Calibri Light"/>
                <a:cs typeface="Calibri Light"/>
              </a:rPr>
              <a:t>w</a:t>
            </a:r>
            <a:r>
              <a:rPr lang="en-ID" sz="1800" spc="-300" baseline="15432"/>
              <a:t>M</a:t>
            </a:r>
            <a:r>
              <a:rPr lang="en-ID" sz="767" b="0" spc="-200">
                <a:solidFill>
                  <a:srgbClr val="172534"/>
                </a:solidFill>
                <a:latin typeface="Calibri Light"/>
                <a:cs typeface="Calibri Light"/>
              </a:rPr>
              <a:t>.ke</a:t>
            </a:r>
            <a:r>
              <a:rPr lang="en-ID" sz="1800" spc="-300" baseline="15432"/>
              <a:t>u</a:t>
            </a:r>
            <a:r>
              <a:rPr lang="en-ID" sz="767" b="0" spc="-200">
                <a:solidFill>
                  <a:srgbClr val="172534"/>
                </a:solidFill>
                <a:latin typeface="Calibri Light"/>
                <a:cs typeface="Calibri Light"/>
              </a:rPr>
              <a:t>ja</a:t>
            </a:r>
            <a:r>
              <a:rPr lang="en-ID" sz="1800" spc="-300" baseline="15432"/>
              <a:t>l</a:t>
            </a:r>
            <a:r>
              <a:rPr lang="en-ID" sz="767" b="0" spc="-200">
                <a:solidFill>
                  <a:srgbClr val="172534"/>
                </a:solidFill>
                <a:latin typeface="Calibri Light"/>
                <a:cs typeface="Calibri Light"/>
              </a:rPr>
              <a:t>k</a:t>
            </a:r>
            <a:r>
              <a:rPr lang="en-ID" sz="1800" spc="-300" baseline="15432"/>
              <a:t>y</a:t>
            </a:r>
            <a:r>
              <a:rPr lang="en-ID" sz="767" b="0" spc="-200">
                <a:solidFill>
                  <a:srgbClr val="172534"/>
                </a:solidFill>
                <a:latin typeface="Calibri Light"/>
                <a:cs typeface="Calibri Light"/>
              </a:rPr>
              <a:t>sa</a:t>
            </a:r>
            <a:r>
              <a:rPr lang="en-ID" sz="1800" spc="-300" baseline="15432"/>
              <a:t>a</a:t>
            </a:r>
            <a:r>
              <a:rPr lang="en-ID" sz="767" b="0" spc="-200">
                <a:solidFill>
                  <a:srgbClr val="172534"/>
                </a:solidFill>
                <a:latin typeface="Calibri Light"/>
                <a:cs typeface="Calibri Light"/>
              </a:rPr>
              <a:t>an</a:t>
            </a:r>
            <a:r>
              <a:rPr lang="en-ID" sz="1800" spc="-300" baseline="15432"/>
              <a:t>n</a:t>
            </a:r>
            <a:r>
              <a:rPr lang="en-ID" sz="767" b="0" spc="-200">
                <a:solidFill>
                  <a:srgbClr val="172534"/>
                </a:solidFill>
                <a:latin typeface="Calibri Light"/>
                <a:cs typeface="Calibri Light"/>
              </a:rPr>
              <a:t>.g</a:t>
            </a:r>
            <a:r>
              <a:rPr lang="en-ID" sz="1800" spc="-300" baseline="15432"/>
              <a:t>a</a:t>
            </a:r>
            <a:r>
              <a:rPr lang="en-ID" sz="767" b="0" spc="-200">
                <a:solidFill>
                  <a:srgbClr val="172534"/>
                </a:solidFill>
                <a:latin typeface="Calibri Light"/>
                <a:cs typeface="Calibri Light"/>
              </a:rPr>
              <a:t>o.i</a:t>
            </a:r>
            <a:r>
              <a:rPr lang="en-ID" sz="1800" spc="-300" baseline="15432"/>
              <a:t>-</a:t>
            </a:r>
            <a:r>
              <a:rPr lang="en-ID" sz="767" b="0" spc="-200">
                <a:solidFill>
                  <a:srgbClr val="172534"/>
                </a:solidFill>
                <a:latin typeface="Calibri Light"/>
                <a:cs typeface="Calibri Light"/>
              </a:rPr>
              <a:t>d</a:t>
            </a:r>
            <a:r>
              <a:rPr lang="en-ID" sz="767" b="0" spc="73">
                <a:solidFill>
                  <a:srgbClr val="172534"/>
                </a:solidFill>
                <a:latin typeface="Calibri Light"/>
                <a:cs typeface="Calibri Light"/>
              </a:rPr>
              <a:t> </a:t>
            </a:r>
            <a:fld id="{81D60167-4931-47E6-BA6A-407CBD079E47}" type="slidenum">
              <a:rPr sz="1800" baseline="15432" smtClean="0"/>
              <a:pPr marL="93138">
                <a:spcBef>
                  <a:spcPts val="277"/>
                </a:spcBef>
              </a:pPr>
              <a:t>‹#›</a:t>
            </a:fld>
            <a:endParaRPr sz="1800" baseline="15432"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3660269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Rectangle 40">
            <a:extLst>
              <a:ext uri="{FF2B5EF4-FFF2-40B4-BE49-F238E27FC236}">
                <a16:creationId xmlns:a16="http://schemas.microsoft.com/office/drawing/2014/main" id="{9E9225E7-DF4D-E6E8-B5FE-6E19063722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1">
            <a:extLst>
              <a:ext uri="{FF2B5EF4-FFF2-40B4-BE49-F238E27FC236}">
                <a16:creationId xmlns:a16="http://schemas.microsoft.com/office/drawing/2014/main" id="{3F1E5B86-57DD-6E22-4BFB-C5C2DFC1C8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2">
            <a:extLst>
              <a:ext uri="{FF2B5EF4-FFF2-40B4-BE49-F238E27FC236}">
                <a16:creationId xmlns:a16="http://schemas.microsoft.com/office/drawing/2014/main" id="{6E29135A-3EA9-0A57-994F-9360B9BC59B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1A036E-6A23-4416-8FC2-E784217D9C4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5484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A8ECAF0-59E0-480C-B7D8-BF80B9C32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2CD601-B5BF-4360-97B5-996BE4BAA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CA7EBA-8D71-4D71-8179-6E34E9717D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4CE390-71A2-462D-8663-9D3C7724D0EB}" type="datetimeFigureOut">
              <a:rPr lang="en-US" smtClean="0"/>
              <a:t>3/7/2024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3660E9-A2F1-41D3-9266-5C4C8B6574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14408F-D096-45B1-B3EF-D65AD9CFB3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FCAAF9-EEA6-41E7-BD64-D121FE8162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256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1" r:id="rId5"/>
    <p:sldLayoutId id="2147483658" r:id="rId6"/>
    <p:sldLayoutId id="2147483660" r:id="rId7"/>
    <p:sldLayoutId id="2147483664" r:id="rId8"/>
    <p:sldLayoutId id="2147483665" r:id="rId9"/>
    <p:sldLayoutId id="2147483666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.png"/><Relationship Id="rId11" Type="http://schemas.openxmlformats.org/officeDocument/2006/relationships/image" Target="../media/image2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ED163C5-7DEF-4F14-9731-7254A34CF89C}"/>
              </a:ext>
            </a:extLst>
          </p:cNvPr>
          <p:cNvSpPr/>
          <p:nvPr/>
        </p:nvSpPr>
        <p:spPr>
          <a:xfrm>
            <a:off x="0" y="-83496"/>
            <a:ext cx="12191999" cy="6514716"/>
          </a:xfrm>
          <a:prstGeom prst="rect">
            <a:avLst/>
          </a:prstGeom>
          <a:blipFill dpi="0" rotWithShape="1">
            <a:blip r:embed="rId2">
              <a:alphaModFix amt="2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35">
            <a:extLst>
              <a:ext uri="{FF2B5EF4-FFF2-40B4-BE49-F238E27FC236}">
                <a16:creationId xmlns:a16="http://schemas.microsoft.com/office/drawing/2014/main" id="{1F2103EB-6E82-44EE-93C9-FB827C964DCF}"/>
              </a:ext>
            </a:extLst>
          </p:cNvPr>
          <p:cNvSpPr/>
          <p:nvPr/>
        </p:nvSpPr>
        <p:spPr>
          <a:xfrm>
            <a:off x="3911122" y="4522835"/>
            <a:ext cx="4376204" cy="560732"/>
          </a:xfrm>
          <a:prstGeom prst="roundRect">
            <a:avLst>
              <a:gd name="adj" fmla="val 897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BCD8F0-B820-4A17-B473-76006E26E857}"/>
              </a:ext>
            </a:extLst>
          </p:cNvPr>
          <p:cNvSpPr txBox="1"/>
          <p:nvPr/>
        </p:nvSpPr>
        <p:spPr>
          <a:xfrm>
            <a:off x="2039327" y="1777710"/>
            <a:ext cx="81136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200" dirty="0">
                <a:latin typeface="Uni Sans Heavy CAPS" panose="00000500000000000000" pitchFamily="50" charset="0"/>
                <a:cs typeface="Aharoni" panose="02010803020104030203" pitchFamily="2" charset="-79"/>
              </a:rPr>
              <a:t>tindak pidana </a:t>
            </a:r>
            <a:endParaRPr lang="id-ID" sz="3200" dirty="0">
              <a:latin typeface="Uni Sans Heavy CAPS" panose="00000500000000000000" pitchFamily="50" charset="0"/>
              <a:cs typeface="Aharoni" panose="02010803020104030203" pitchFamily="2" charset="-79"/>
            </a:endParaRPr>
          </a:p>
          <a:p>
            <a:pPr algn="ctr"/>
            <a:r>
              <a:rPr lang="sv-SE" sz="3200" dirty="0">
                <a:latin typeface="Uni Sans Heavy CAPS" panose="00000500000000000000" pitchFamily="50" charset="0"/>
                <a:cs typeface="Aharoni" panose="02010803020104030203" pitchFamily="2" charset="-79"/>
              </a:rPr>
              <a:t>penyalahgunaan </a:t>
            </a:r>
            <a:endParaRPr lang="id-ID" sz="3200" dirty="0">
              <a:latin typeface="Uni Sans Heavy CAPS" panose="00000500000000000000" pitchFamily="50" charset="0"/>
              <a:cs typeface="Aharoni" panose="02010803020104030203" pitchFamily="2" charset="-79"/>
            </a:endParaRPr>
          </a:p>
          <a:p>
            <a:pPr algn="ctr"/>
            <a:r>
              <a:rPr lang="sv-SE" sz="3200" dirty="0">
                <a:latin typeface="Uni Sans Heavy CAPS" panose="00000500000000000000" pitchFamily="50" charset="0"/>
                <a:cs typeface="Aharoni" panose="02010803020104030203" pitchFamily="2" charset="-79"/>
              </a:rPr>
              <a:t>Dana Sekolah</a:t>
            </a:r>
            <a:endParaRPr lang="sv-SE" sz="2400" dirty="0">
              <a:latin typeface="Uni Sans Heavy CAPS" panose="00000500000000000000" pitchFamily="50" charset="0"/>
              <a:cs typeface="Aharoni" panose="02010803020104030203" pitchFamily="2" charset="-79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39EEECA-675A-49E0-A86E-F73BEF98B419}"/>
              </a:ext>
            </a:extLst>
          </p:cNvPr>
          <p:cNvSpPr txBox="1"/>
          <p:nvPr/>
        </p:nvSpPr>
        <p:spPr>
          <a:xfrm>
            <a:off x="4011707" y="4609993"/>
            <a:ext cx="414728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v-SE" sz="2200" b="1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Iwan Arto Koesoemo, SH, MH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4B5F1E6C-C856-43EF-8D47-06F721E172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82497">
            <a:off x="9096106" y="-2865061"/>
            <a:ext cx="3346402" cy="753752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C592903-2E96-4703-B22A-94EBD97E271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483"/>
          <a:stretch/>
        </p:blipFill>
        <p:spPr>
          <a:xfrm>
            <a:off x="-17374" y="6410511"/>
            <a:ext cx="12209373" cy="447489"/>
          </a:xfrm>
          <a:prstGeom prst="rect">
            <a:avLst/>
          </a:prstGeom>
        </p:spPr>
      </p:pic>
      <p:sp>
        <p:nvSpPr>
          <p:cNvPr id="21" name="Rectangle: Rounded Corners 35">
            <a:extLst>
              <a:ext uri="{FF2B5EF4-FFF2-40B4-BE49-F238E27FC236}">
                <a16:creationId xmlns:a16="http://schemas.microsoft.com/office/drawing/2014/main" id="{59FFB8CA-1204-4018-89AF-132AAD305FAC}"/>
              </a:ext>
            </a:extLst>
          </p:cNvPr>
          <p:cNvSpPr/>
          <p:nvPr/>
        </p:nvSpPr>
        <p:spPr>
          <a:xfrm>
            <a:off x="3909960" y="5214474"/>
            <a:ext cx="4371087" cy="447489"/>
          </a:xfrm>
          <a:prstGeom prst="roundRect">
            <a:avLst>
              <a:gd name="adj" fmla="val 897"/>
            </a:avLst>
          </a:prstGeom>
          <a:solidFill>
            <a:srgbClr val="FF0000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2D899C9-9F3C-45FC-BE3A-F622B6D87E3D}"/>
              </a:ext>
            </a:extLst>
          </p:cNvPr>
          <p:cNvSpPr txBox="1"/>
          <p:nvPr/>
        </p:nvSpPr>
        <p:spPr>
          <a:xfrm>
            <a:off x="4093551" y="5262634"/>
            <a:ext cx="4008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Koordinator Tindak Pidana Khusus</a:t>
            </a:r>
            <a:endParaRPr lang="sv-SE" sz="2800" dirty="0">
              <a:solidFill>
                <a:schemeClr val="bg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0881D48-3F6A-4016-BB51-76C5A3744F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17503" flipH="1">
            <a:off x="-528472" y="-2856107"/>
            <a:ext cx="3346402" cy="75375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4CD43F5-9D6F-45B9-8943-88944F42A41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41015">
            <a:off x="-949928" y="4514216"/>
            <a:ext cx="4334803" cy="21206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8CF3E37-4D20-4581-96D5-7D514FA7EB9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885" y="5830963"/>
            <a:ext cx="1917341" cy="39358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2A73523-6DE8-4679-93B1-87FB0C228E0A}"/>
              </a:ext>
            </a:extLst>
          </p:cNvPr>
          <p:cNvSpPr txBox="1"/>
          <p:nvPr/>
        </p:nvSpPr>
        <p:spPr>
          <a:xfrm>
            <a:off x="2774733" y="3355828"/>
            <a:ext cx="652692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>
                <a:solidFill>
                  <a:schemeClr val="bg1"/>
                </a:solidFill>
                <a:latin typeface="+mj-lt"/>
              </a:defRPr>
            </a:lvl1pPr>
          </a:lstStyle>
          <a:p>
            <a:pPr algn="ctr"/>
            <a:r>
              <a:rPr lang="en-US" sz="1400" b="1" dirty="0">
                <a:solidFill>
                  <a:schemeClr val="tx1"/>
                </a:solidFill>
              </a:rPr>
              <a:t>DISAMPAIKAN PADA </a:t>
            </a:r>
            <a:r>
              <a:rPr lang="id-ID" sz="1400" b="1" dirty="0">
                <a:solidFill>
                  <a:schemeClr val="tx1"/>
                </a:solidFill>
              </a:rPr>
              <a:t>PENDIDIKAN DAN PELATIHAN</a:t>
            </a:r>
            <a:endParaRPr lang="en-US" sz="1400" b="1" dirty="0">
              <a:solidFill>
                <a:schemeClr val="tx1"/>
              </a:solidFill>
            </a:endParaRPr>
          </a:p>
          <a:p>
            <a:pPr algn="ctr"/>
            <a:r>
              <a:rPr lang="id-ID" sz="1400" b="1" dirty="0">
                <a:solidFill>
                  <a:schemeClr val="tx1"/>
                </a:solidFill>
                <a:cs typeface="Aharoni" panose="02010803020104030203" pitchFamily="2" charset="-79"/>
              </a:rPr>
              <a:t>DIKLAT BENDAHARA SEKOLAH TAHUN 2024 </a:t>
            </a:r>
          </a:p>
          <a:p>
            <a:pPr algn="ctr"/>
            <a:r>
              <a:rPr lang="id-ID" sz="1400" b="1" dirty="0">
                <a:solidFill>
                  <a:schemeClr val="tx1"/>
                </a:solidFill>
                <a:cs typeface="Aharoni" panose="02010803020104030203" pitchFamily="2" charset="-79"/>
              </a:rPr>
              <a:t>BADAN PENGEMBANGAN SUMBER DAYA MANUSIA DAERAH</a:t>
            </a:r>
            <a:endParaRPr lang="sv-SE" sz="1400" b="1" dirty="0">
              <a:solidFill>
                <a:schemeClr val="tx1"/>
              </a:solidFill>
              <a:cs typeface="Aharoni" panose="02010803020104030203" pitchFamily="2" charset="-79"/>
            </a:endParaRPr>
          </a:p>
          <a:p>
            <a:pPr algn="ctr"/>
            <a:r>
              <a:rPr lang="sv-SE" sz="1400" b="1" dirty="0">
                <a:solidFill>
                  <a:schemeClr val="tx1"/>
                </a:solidFill>
                <a:cs typeface="Aharoni" panose="02010803020104030203" pitchFamily="2" charset="-79"/>
              </a:rPr>
              <a:t>SUMATERA SELATAN</a:t>
            </a:r>
          </a:p>
          <a:p>
            <a:r>
              <a:rPr lang="en-US" sz="14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CB95556-42E4-429C-B009-17E3F1C13D3A}"/>
              </a:ext>
            </a:extLst>
          </p:cNvPr>
          <p:cNvSpPr txBox="1"/>
          <p:nvPr/>
        </p:nvSpPr>
        <p:spPr>
          <a:xfrm>
            <a:off x="3747971" y="6431220"/>
            <a:ext cx="40593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1600">
                <a:solidFill>
                  <a:schemeClr val="bg1"/>
                </a:solidFill>
                <a:latin typeface="+mj-lt"/>
              </a:defRPr>
            </a:lvl1pPr>
          </a:lstStyle>
          <a:p>
            <a:pPr algn="r"/>
            <a:r>
              <a:rPr lang="en-US" sz="1800" b="1" dirty="0">
                <a:latin typeface="+mn-lt"/>
              </a:rPr>
              <a:t>PALEMBANG, </a:t>
            </a:r>
            <a:r>
              <a:rPr lang="id-ID" sz="1800" b="1" dirty="0">
                <a:latin typeface="+mn-lt"/>
              </a:rPr>
              <a:t>07 MARET </a:t>
            </a:r>
            <a:r>
              <a:rPr lang="en-US" sz="1800" b="1" dirty="0">
                <a:latin typeface="+mn-lt"/>
              </a:rPr>
              <a:t>2024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33B1A820-D683-4D8E-845F-260A00F2323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6672" y="315307"/>
            <a:ext cx="1209876" cy="1246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63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AE1B496-6D12-6762-AC3F-6740BAB55B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439" y="645337"/>
            <a:ext cx="3986552" cy="2656663"/>
          </a:xfrm>
          <a:prstGeom prst="rect">
            <a:avLst/>
          </a:prstGeom>
        </p:spPr>
      </p:pic>
      <p:sp>
        <p:nvSpPr>
          <p:cNvPr id="2052" name="Rectangle 4">
            <a:extLst>
              <a:ext uri="{FF2B5EF4-FFF2-40B4-BE49-F238E27FC236}">
                <a16:creationId xmlns:a16="http://schemas.microsoft.com/office/drawing/2014/main" id="{0299596D-26E6-69D2-2EB9-69A935194F0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581400" y="469522"/>
            <a:ext cx="4800600" cy="2286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2800" b="1" u="sng" dirty="0"/>
              <a:t>CURICULUM VITAE</a:t>
            </a:r>
            <a:endParaRPr lang="en-US" sz="1400" b="1" u="sng" dirty="0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439BA7BB-9E04-A736-6E86-CD199024380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895600" y="1392635"/>
            <a:ext cx="6400800" cy="1543050"/>
          </a:xfrm>
        </p:spPr>
        <p:txBody>
          <a:bodyPr>
            <a:normAutofit fontScale="90000"/>
          </a:bodyPr>
          <a:lstStyle/>
          <a:p>
            <a:pPr algn="l">
              <a:tabLst>
                <a:tab pos="1847850" algn="l"/>
              </a:tabLst>
              <a:defRPr/>
            </a:pPr>
            <a:r>
              <a:rPr lang="pt-BR" sz="1600" b="1" dirty="0"/>
              <a:t>NAMA	: </a:t>
            </a:r>
            <a:r>
              <a:rPr lang="id-ID" sz="1600" b="1" dirty="0"/>
              <a:t>IWAN ARTO KOESOEMO</a:t>
            </a:r>
            <a:r>
              <a:rPr lang="pt-BR" sz="1600" b="1" dirty="0"/>
              <a:t>,SH.MH.</a:t>
            </a:r>
            <a:br>
              <a:rPr lang="en-US" sz="1600" b="1" dirty="0"/>
            </a:br>
            <a:r>
              <a:rPr lang="en-US" sz="1600" b="1" dirty="0"/>
              <a:t>T</a:t>
            </a:r>
            <a:r>
              <a:rPr lang="id-ID" sz="1600" b="1" dirty="0"/>
              <a:t>EMPAT, TGL LAHIR</a:t>
            </a:r>
            <a:r>
              <a:rPr lang="en-US" sz="1600" b="1" dirty="0"/>
              <a:t>	: </a:t>
            </a:r>
            <a:r>
              <a:rPr lang="id-ID" sz="1600" b="1" dirty="0"/>
              <a:t>SURABAYA</a:t>
            </a:r>
            <a:r>
              <a:rPr lang="en-US" sz="1600" b="1" dirty="0"/>
              <a:t>, </a:t>
            </a:r>
            <a:r>
              <a:rPr lang="id-ID" sz="1600" b="1" dirty="0"/>
              <a:t>04 NOPEMBER 1976</a:t>
            </a:r>
            <a:br>
              <a:rPr lang="en-US" sz="1600" b="1" dirty="0"/>
            </a:br>
            <a:r>
              <a:rPr lang="en-US" sz="1600" b="1" dirty="0"/>
              <a:t>N</a:t>
            </a:r>
            <a:r>
              <a:rPr lang="id-ID" sz="1600" b="1" dirty="0"/>
              <a:t> R P</a:t>
            </a:r>
            <a:r>
              <a:rPr lang="en-US" sz="1600" b="1" dirty="0"/>
              <a:t>	: 6</a:t>
            </a:r>
            <a:r>
              <a:rPr lang="id-ID" sz="1600" b="1" dirty="0"/>
              <a:t>0276233</a:t>
            </a:r>
            <a:br>
              <a:rPr lang="en-US" sz="1600" b="1" dirty="0"/>
            </a:br>
            <a:r>
              <a:rPr lang="en-US" sz="1600" b="1" dirty="0"/>
              <a:t>N </a:t>
            </a:r>
            <a:r>
              <a:rPr lang="id-ID" sz="1600" b="1" dirty="0"/>
              <a:t>I P</a:t>
            </a:r>
            <a:r>
              <a:rPr lang="en-US" sz="1600" b="1" dirty="0"/>
              <a:t> 	: </a:t>
            </a:r>
            <a:r>
              <a:rPr lang="id-ID" sz="1600" b="1" dirty="0"/>
              <a:t>19761104 200112 1 001</a:t>
            </a:r>
            <a:br>
              <a:rPr lang="en-US" sz="1600" b="1" dirty="0"/>
            </a:br>
            <a:r>
              <a:rPr lang="en-US" sz="1600" b="1" dirty="0"/>
              <a:t>PANGKAT	: JAKSA MADYA (IV/a)</a:t>
            </a:r>
            <a:br>
              <a:rPr lang="pt-BR" sz="1600" b="1" dirty="0"/>
            </a:br>
            <a:r>
              <a:rPr lang="pt-BR" sz="1600" b="1" dirty="0"/>
              <a:t>JABATAN	: Koordinator Pidsus Kejati Sumatera Selatan</a:t>
            </a:r>
            <a:r>
              <a:rPr lang="id-ID" sz="1600" b="1" dirty="0"/>
              <a:t> </a:t>
            </a:r>
            <a:br>
              <a:rPr lang="en-US" sz="1600" b="1" dirty="0"/>
            </a:br>
            <a:r>
              <a:rPr lang="en-US" sz="1600" b="1" dirty="0"/>
              <a:t>TELEPON	: 08</a:t>
            </a:r>
            <a:r>
              <a:rPr lang="id-ID" sz="1600" b="1" dirty="0"/>
              <a:t>1</a:t>
            </a:r>
            <a:r>
              <a:rPr lang="en-US" sz="1600" b="1" dirty="0"/>
              <a:t>324501518</a:t>
            </a:r>
            <a:br>
              <a:rPr lang="en-US" sz="1600" b="1" dirty="0"/>
            </a:br>
            <a:r>
              <a:rPr lang="en-US" sz="1600" b="1" dirty="0"/>
              <a:t>e-mail	: iwanak476@gmail.com</a:t>
            </a:r>
            <a:br>
              <a:rPr lang="en-US" sz="1200" b="1" dirty="0"/>
            </a:br>
            <a:r>
              <a:rPr lang="en-US" sz="1200" b="1" dirty="0"/>
              <a:t>	  </a:t>
            </a:r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AF915AB9-FA2B-8888-9C19-DBB56D7BDC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2997200"/>
            <a:ext cx="6172200" cy="3586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60000"/>
              <a:tabLst>
                <a:tab pos="171450" algn="l"/>
                <a:tab pos="342900" algn="l"/>
              </a:tabLst>
              <a:defRPr/>
            </a:pPr>
            <a:r>
              <a:rPr lang="en-US" sz="1600" b="1" u="sng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PENDIDIKAN:</a:t>
            </a:r>
            <a:endParaRPr lang="id-ID" sz="1600" b="1" u="sng" dirty="0"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60000"/>
              <a:tabLst>
                <a:tab pos="171450" algn="l"/>
                <a:tab pos="342900" algn="l"/>
              </a:tabLst>
              <a:defRPr/>
            </a:pPr>
            <a:endParaRPr lang="en-US" sz="1200" b="1" u="sng" dirty="0"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60000"/>
              <a:tabLst>
                <a:tab pos="171450" algn="l"/>
                <a:tab pos="342900" algn="l"/>
              </a:tabLst>
              <a:defRPr/>
            </a:pPr>
            <a:r>
              <a:rPr lang="pt-BR" sz="1400" b="1" i="1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a. </a:t>
            </a:r>
            <a:r>
              <a:rPr lang="pt-BR" b="1" i="1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PENDIDIKAN FORMAL</a:t>
            </a:r>
            <a:endParaRPr lang="en-US" sz="1400" dirty="0"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60000"/>
              <a:tabLst>
                <a:tab pos="171450" algn="l"/>
                <a:tab pos="342900" algn="l"/>
              </a:tabLst>
              <a:defRPr/>
            </a:pPr>
            <a:r>
              <a:rPr lang="pt-BR" sz="1400" b="1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	-	SD</a:t>
            </a:r>
            <a:r>
              <a:rPr lang="id-ID" sz="1400" b="1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Negeri Kalisari II No.513 SURABAYA</a:t>
            </a:r>
            <a:endParaRPr lang="en-US" sz="1400" dirty="0"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60000"/>
              <a:tabLst>
                <a:tab pos="171450" algn="l"/>
                <a:tab pos="342900" algn="l"/>
              </a:tabLst>
              <a:defRPr/>
            </a:pPr>
            <a:r>
              <a:rPr lang="pt-BR" sz="1400" b="1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	- 	SMP </a:t>
            </a:r>
            <a:r>
              <a:rPr lang="id-ID" sz="1400" b="1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Negeri 6 SURABAYA</a:t>
            </a:r>
            <a:endParaRPr lang="en-US" sz="1400" dirty="0"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60000"/>
              <a:tabLst>
                <a:tab pos="171450" algn="l"/>
                <a:tab pos="342900" algn="l"/>
              </a:tabLst>
              <a:defRPr/>
            </a:pPr>
            <a:r>
              <a:rPr lang="pt-BR" sz="1400" b="1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	- 	SMA </a:t>
            </a:r>
            <a:r>
              <a:rPr lang="id-ID" sz="1400" b="1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Negeri 3 SURABAYA</a:t>
            </a:r>
            <a:endParaRPr lang="en-US" sz="1400" dirty="0"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60000"/>
              <a:tabLst>
                <a:tab pos="171450" algn="l"/>
                <a:tab pos="342900" algn="l"/>
              </a:tabLst>
              <a:defRPr/>
            </a:pPr>
            <a:r>
              <a:rPr lang="pt-BR" sz="1400" b="1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	- 	FAK</a:t>
            </a:r>
            <a:r>
              <a:rPr lang="id-ID" sz="1400" b="1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. </a:t>
            </a:r>
            <a:r>
              <a:rPr lang="pt-BR" sz="1400" b="1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HUKUM UNIVERSITA</a:t>
            </a:r>
            <a:r>
              <a:rPr lang="en-US" sz="1400" b="1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S </a:t>
            </a:r>
            <a:r>
              <a:rPr lang="id-ID" sz="1400" b="1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AIRLANGGA (2000)</a:t>
            </a:r>
            <a:endParaRPr lang="en-US" sz="1400" dirty="0"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60000"/>
              <a:tabLst>
                <a:tab pos="171450" algn="l"/>
                <a:tab pos="342900" algn="l"/>
              </a:tabLst>
              <a:defRPr/>
            </a:pPr>
            <a:r>
              <a:rPr lang="en-US" sz="1400" b="1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	-	FAK</a:t>
            </a:r>
            <a:r>
              <a:rPr lang="id-ID" sz="1400" b="1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.</a:t>
            </a:r>
            <a:r>
              <a:rPr lang="en-US" sz="1400" b="1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ULTAS HUKUM UNIVERSITAS </a:t>
            </a:r>
            <a:r>
              <a:rPr lang="id-ID" sz="1400" b="1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INDONESIA </a:t>
            </a:r>
            <a:r>
              <a:rPr lang="en-US" sz="1400" b="1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PROGRAM MAGISTER HUKUM (M.H), </a:t>
            </a:r>
            <a:r>
              <a:rPr lang="id-ID" sz="1400" b="1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(2005)</a:t>
            </a: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60000"/>
              <a:tabLst>
                <a:tab pos="171450" algn="l"/>
                <a:tab pos="342900" algn="l"/>
              </a:tabLst>
              <a:defRPr/>
            </a:pP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60000"/>
              <a:tabLst>
                <a:tab pos="171450" algn="l"/>
                <a:tab pos="342900" algn="l"/>
              </a:tabLst>
              <a:defRPr/>
            </a:pPr>
            <a:r>
              <a:rPr lang="en-US" b="1" i="1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b</a:t>
            </a:r>
            <a:r>
              <a:rPr lang="en-US" b="1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. </a:t>
            </a:r>
            <a:r>
              <a:rPr lang="en-US" b="1" i="1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PENDIDIKAN PERJENJANGAN KARIER</a:t>
            </a:r>
            <a:endParaRPr lang="en-US" b="1" dirty="0"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60000"/>
              <a:tabLst>
                <a:tab pos="171450" algn="l"/>
                <a:tab pos="342900" algn="l"/>
              </a:tabLst>
              <a:defRPr/>
            </a:pPr>
            <a:r>
              <a:rPr lang="en-US" b="1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	</a:t>
            </a:r>
            <a:r>
              <a:rPr lang="en-US" sz="1400" b="1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-	</a:t>
            </a:r>
            <a:r>
              <a:rPr lang="id-ID" sz="1400" b="1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PENDIDIKAN PRAJABATAN GOL.III, BANDIKLAT PROP. SULUT, MENADO 2002</a:t>
            </a: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60000"/>
              <a:tabLst>
                <a:tab pos="171450" algn="l"/>
                <a:tab pos="342900" algn="l"/>
              </a:tabLst>
              <a:defRPr/>
            </a:pPr>
            <a:r>
              <a:rPr lang="id-ID" sz="1400" b="1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	-	</a:t>
            </a:r>
            <a:r>
              <a:rPr lang="en-US" sz="1400" b="1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PENDIDIKAN PEMBENTUKAN JAKSA, PUSDIKLAT KEJA</a:t>
            </a:r>
            <a:r>
              <a:rPr lang="id-ID" sz="1400" b="1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KSAAN</a:t>
            </a:r>
            <a:r>
              <a:rPr lang="en-US" sz="1400" b="1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RI, JAKARTA </a:t>
            </a:r>
            <a:r>
              <a:rPr lang="id-ID" sz="1400" b="1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2005</a:t>
            </a: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60000"/>
              <a:tabLst>
                <a:tab pos="171450" algn="l"/>
                <a:tab pos="342900" algn="l"/>
              </a:tabLst>
              <a:defRPr/>
            </a:pPr>
            <a:r>
              <a:rPr lang="id-ID" sz="1400" b="1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     -  </a:t>
            </a:r>
            <a:r>
              <a:rPr lang="en-US" sz="1400" b="1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PENDIDIKAN </a:t>
            </a:r>
            <a:r>
              <a:rPr lang="id-ID" sz="1400" b="1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KEPEMIMPINAN TINGKAT IV</a:t>
            </a:r>
            <a:r>
              <a:rPr lang="en-US" sz="1400" b="1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, </a:t>
            </a:r>
            <a:r>
              <a:rPr lang="id-ID" sz="1400" b="1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BANDIKLAT KEJAKSAAN </a:t>
            </a:r>
            <a:r>
              <a:rPr lang="en-US" sz="1400" b="1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RI, </a:t>
            </a:r>
            <a:r>
              <a:rPr lang="id-ID" sz="1400" b="1" dirty="0">
                <a:effectLst>
                  <a:outerShdw blurRad="38100" dist="38100" dir="2700000" algn="tl">
                    <a:srgbClr val="000000"/>
                  </a:outerShdw>
                </a:effectLst>
                <a:cs typeface="Arial" charset="0"/>
              </a:rPr>
              <a:t>CEGER 2014</a:t>
            </a:r>
            <a:endParaRPr lang="id-ID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 algn="just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SzPct val="60000"/>
              <a:tabLst>
                <a:tab pos="171450" algn="l"/>
                <a:tab pos="342900" algn="l"/>
              </a:tabLst>
              <a:defRPr/>
            </a:pPr>
            <a:endParaRPr lang="en-US" sz="1100" b="1" dirty="0">
              <a:effectLst>
                <a:outerShdw blurRad="38100" dist="38100" dir="2700000" algn="tl">
                  <a:srgbClr val="000000"/>
                </a:outerShdw>
              </a:effectLst>
              <a:cs typeface="Arial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A945C56-8AA5-C443-E765-D2F3F6A5A3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17503" flipH="1">
            <a:off x="-528472" y="-2856107"/>
            <a:ext cx="3346402" cy="753752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205D8AB-64E6-D365-B0F0-32113A7AF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82497">
            <a:off x="9096106" y="-2865061"/>
            <a:ext cx="3346402" cy="75375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A2B2319-3FB0-45CA-3CE0-16CD9F5021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41015">
            <a:off x="8528490" y="2621414"/>
            <a:ext cx="3666272" cy="1793613"/>
          </a:xfrm>
          <a:prstGeom prst="rect">
            <a:avLst/>
          </a:prstGeom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build="p"/>
      <p:bldP spid="2053" grpId="0"/>
      <p:bldP spid="205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8863ACB-F2B6-4E49-378A-CA1A3D68ED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82497">
            <a:off x="9096106" y="-2865061"/>
            <a:ext cx="3346402" cy="753752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BE77CB5-5FEC-D761-B09D-B8CF674708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17503" flipH="1">
            <a:off x="-528472" y="-2856107"/>
            <a:ext cx="3346402" cy="7537524"/>
          </a:xfrm>
          <a:prstGeom prst="rect">
            <a:avLst/>
          </a:prstGeom>
        </p:spPr>
      </p:pic>
      <p:sp>
        <p:nvSpPr>
          <p:cNvPr id="5124" name="Rectangle 4">
            <a:extLst>
              <a:ext uri="{FF2B5EF4-FFF2-40B4-BE49-F238E27FC236}">
                <a16:creationId xmlns:a16="http://schemas.microsoft.com/office/drawing/2014/main" id="{B41E4042-5288-8490-E29C-004B5A7703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228600"/>
            <a:ext cx="8229600" cy="457200"/>
          </a:xfr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z="2800" b="1" u="sng" dirty="0"/>
              <a:t>PENGALAMAN KERJA</a:t>
            </a:r>
            <a:r>
              <a:rPr lang="id-ID" sz="2800" b="1" u="sng" dirty="0"/>
              <a:t> :</a:t>
            </a:r>
            <a:endParaRPr lang="en-US" sz="1800" b="1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F1FF9CBF-A27F-4B86-22B3-A4F06F7608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8135154"/>
              </p:ext>
            </p:extLst>
          </p:nvPr>
        </p:nvGraphicFramePr>
        <p:xfrm>
          <a:off x="651641" y="883602"/>
          <a:ext cx="11130457" cy="5859907"/>
        </p:xfrm>
        <a:graphic>
          <a:graphicData uri="http://schemas.openxmlformats.org/drawingml/2006/table">
            <a:tbl>
              <a:tblPr/>
              <a:tblGrid>
                <a:gridCol w="20407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99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8497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134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2002</a:t>
                      </a:r>
                      <a:r>
                        <a:rPr lang="pt-BR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	 </a:t>
                      </a:r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2003</a:t>
                      </a:r>
                      <a:r>
                        <a:rPr lang="en-US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 – 2006</a:t>
                      </a:r>
                      <a:endParaRPr lang="id-ID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2006</a:t>
                      </a:r>
                      <a:r>
                        <a:rPr lang="en-US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 - 2007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2007 – 2011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2011 – 2013 </a:t>
                      </a:r>
                      <a:r>
                        <a:rPr lang="en-US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2013 - </a:t>
                      </a:r>
                      <a:r>
                        <a:rPr lang="en-US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2015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201</a:t>
                      </a:r>
                      <a:r>
                        <a:rPr lang="en-US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5</a:t>
                      </a:r>
                      <a:r>
                        <a:rPr lang="id-ID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 – </a:t>
                      </a:r>
                      <a:r>
                        <a:rPr lang="en-US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2017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2017 – 2018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2018 – 2021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2021 – 2023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2023 - S</a:t>
                      </a:r>
                      <a:r>
                        <a:rPr lang="id-ID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kr</a:t>
                      </a:r>
                      <a:r>
                        <a:rPr lang="en-US" sz="2800" b="1" dirty="0">
                          <a:latin typeface="Calibri"/>
                          <a:ea typeface="Calibri"/>
                          <a:cs typeface="Times New Roman"/>
                        </a:rPr>
                        <a:t>	 </a:t>
                      </a:r>
                      <a:endParaRPr lang="en-US" sz="2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: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: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: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: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: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: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: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: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: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: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: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Staf TU Pada Asbin Kejati Gorontalo</a:t>
                      </a:r>
                      <a:r>
                        <a:rPr lang="pt-BR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. </a:t>
                      </a:r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2800" b="1" dirty="0">
                          <a:solidFill>
                            <a:srgbClr val="92D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Kasubsi Humas pada Seksi Pekum Asintel Kejati Gorontalo </a:t>
                      </a:r>
                      <a:endParaRPr lang="en-US" sz="2800" b="1" dirty="0">
                        <a:solidFill>
                          <a:srgbClr val="92D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JF Pidum Kejari Bandar Lampung</a:t>
                      </a:r>
                      <a:r>
                        <a:rPr lang="en-US" sz="2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.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2800" b="1" dirty="0">
                          <a:solidFill>
                            <a:srgbClr val="92D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Kasubsi Prodsarin Intel Kejari Bandar Lampung </a:t>
                      </a:r>
                      <a:endParaRPr lang="en-US" sz="2800" b="1" dirty="0">
                        <a:solidFill>
                          <a:srgbClr val="92D05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2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Kasi Pidum Kejari Gunung Sugih</a:t>
                      </a:r>
                      <a:r>
                        <a:rPr lang="en-US" sz="2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.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800" b="1" dirty="0">
                          <a:solidFill>
                            <a:srgbClr val="92D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K</a:t>
                      </a:r>
                      <a:r>
                        <a:rPr lang="id-ID" sz="2800" b="1" dirty="0">
                          <a:solidFill>
                            <a:srgbClr val="92D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asi Intel </a:t>
                      </a:r>
                      <a:r>
                        <a:rPr lang="en-US" sz="2800" b="1" dirty="0" err="1">
                          <a:solidFill>
                            <a:srgbClr val="92D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Keja</a:t>
                      </a:r>
                      <a:r>
                        <a:rPr lang="id-ID" sz="2800" b="1" dirty="0">
                          <a:solidFill>
                            <a:srgbClr val="92D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ri </a:t>
                      </a:r>
                      <a:r>
                        <a:rPr lang="en-US" sz="2800" b="1" dirty="0" err="1">
                          <a:solidFill>
                            <a:srgbClr val="92D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Ngawi</a:t>
                      </a:r>
                      <a:r>
                        <a:rPr lang="en-US" sz="2800" b="1" dirty="0">
                          <a:solidFill>
                            <a:srgbClr val="92D05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. 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2800" b="1" dirty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Kasubsi Datun Kejari </a:t>
                      </a:r>
                      <a:r>
                        <a:rPr lang="en-US" sz="2800" b="1" dirty="0"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Batu.</a:t>
                      </a: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2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Kasi Pidsus Kejari </a:t>
                      </a:r>
                      <a:r>
                        <a:rPr lang="en-US" sz="2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Kota Banjar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Kasi Pidsus Kejari </a:t>
                      </a:r>
                      <a:r>
                        <a:rPr lang="en-US" sz="2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Kota Bandung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Kasi Tut Pidsus Kejati </a:t>
                      </a:r>
                      <a:r>
                        <a:rPr lang="en-US" sz="2800" b="1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Jawa</a:t>
                      </a:r>
                      <a:r>
                        <a:rPr lang="en-US" sz="2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 Barat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2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K</a:t>
                      </a:r>
                      <a:r>
                        <a:rPr lang="en-US" sz="2800" b="1" dirty="0" err="1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oordinator</a:t>
                      </a:r>
                      <a:r>
                        <a:rPr lang="en-US" sz="2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id-ID" sz="2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Pidsus Kejati </a:t>
                      </a:r>
                      <a:r>
                        <a:rPr lang="en-US" sz="2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Sum</a:t>
                      </a:r>
                      <a:r>
                        <a:rPr lang="id-ID" sz="28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sel</a:t>
                      </a:r>
                      <a:endParaRPr lang="en-US" sz="28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b="1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B66D5-1223-A3A0-9C8E-CB1C1E00A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8DC70FA-CEE9-3DA8-FABD-649FBD107A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9414" y="730442"/>
            <a:ext cx="2485724" cy="24857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F87704B-8476-2E42-DC5B-FED8A07BF9F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82497">
            <a:off x="8494366" y="-1554422"/>
            <a:ext cx="3346402" cy="75375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34222F4-F330-EF75-6504-E3E8ECD1899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17503" flipH="1">
            <a:off x="351229" y="-1729782"/>
            <a:ext cx="3346402" cy="7537524"/>
          </a:xfrm>
          <a:prstGeom prst="rect">
            <a:avLst/>
          </a:prstGeom>
        </p:spPr>
      </p:pic>
      <p:sp>
        <p:nvSpPr>
          <p:cNvPr id="12" name="AutoShape 9">
            <a:extLst>
              <a:ext uri="{FF2B5EF4-FFF2-40B4-BE49-F238E27FC236}">
                <a16:creationId xmlns:a16="http://schemas.microsoft.com/office/drawing/2014/main" id="{76A8B350-BFCB-4014-834E-0C92ACF0D1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100" y="393700"/>
            <a:ext cx="11722100" cy="6057900"/>
          </a:xfrm>
          <a:prstGeom prst="verticalScroll">
            <a:avLst>
              <a:gd name="adj" fmla="val 12500"/>
            </a:avLst>
          </a:prstGeom>
          <a:gradFill rotWithShape="0">
            <a:gsLst>
              <a:gs pos="0">
                <a:srgbClr val="FFC000"/>
              </a:gs>
              <a:gs pos="100000">
                <a:schemeClr val="bg1"/>
              </a:gs>
            </a:gsLst>
            <a:lin ang="27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id-ID" sz="4400" b="1" dirty="0">
              <a:solidFill>
                <a:srgbClr val="0000FF"/>
              </a:solidFill>
              <a:latin typeface="Calibri" pitchFamily="34" charset="0"/>
              <a:cs typeface="Times New Roman" pitchFamily="18" charset="0"/>
            </a:endParaRPr>
          </a:p>
          <a:p>
            <a:r>
              <a:rPr lang="en-US" sz="4400" b="1" dirty="0">
                <a:solidFill>
                  <a:srgbClr val="0000FF"/>
                </a:solidFill>
                <a:latin typeface="Calibri" pitchFamily="34" charset="0"/>
                <a:cs typeface="Times New Roman" pitchFamily="18" charset="0"/>
              </a:rPr>
              <a:t>PEDOMANI ATURAN </a:t>
            </a:r>
          </a:p>
          <a:p>
            <a:r>
              <a:rPr lang="en-US" sz="4400" b="1" dirty="0">
                <a:solidFill>
                  <a:srgbClr val="0000FF"/>
                </a:solidFill>
                <a:latin typeface="Calibri" pitchFamily="34" charset="0"/>
                <a:cs typeface="Times New Roman" pitchFamily="18" charset="0"/>
              </a:rPr>
              <a:t>PERUNDANG - UNDANGAN</a:t>
            </a:r>
            <a:endParaRPr lang="en-US" sz="2400" b="1" dirty="0">
              <a:solidFill>
                <a:srgbClr val="0000F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endParaRPr lang="en-US" sz="3800" dirty="0">
              <a:latin typeface="Calibri" pitchFamily="34" charset="0"/>
              <a:cs typeface="Times New Roman" pitchFamily="18" charset="0"/>
            </a:endParaRPr>
          </a:p>
          <a:p>
            <a:pPr algn="ctr"/>
            <a:r>
              <a:rPr lang="en-US" sz="3200" b="1" dirty="0">
                <a:latin typeface="+mj-lt"/>
              </a:rPr>
              <a:t>UU No 20 </a:t>
            </a:r>
            <a:r>
              <a:rPr lang="en-US" sz="3200" b="1" dirty="0" err="1">
                <a:latin typeface="+mj-lt"/>
              </a:rPr>
              <a:t>Tahun</a:t>
            </a:r>
            <a:r>
              <a:rPr lang="en-US" sz="3200" b="1" dirty="0">
                <a:latin typeface="+mj-lt"/>
              </a:rPr>
              <a:t> 2003 </a:t>
            </a:r>
            <a:r>
              <a:rPr lang="en-US" sz="3200" b="1" dirty="0" err="1">
                <a:latin typeface="+mj-lt"/>
              </a:rPr>
              <a:t>ttg</a:t>
            </a:r>
            <a:r>
              <a:rPr lang="en-US" sz="3200" b="1" dirty="0">
                <a:latin typeface="+mj-lt"/>
              </a:rPr>
              <a:t> </a:t>
            </a:r>
            <a:r>
              <a:rPr lang="en-US" sz="3200" b="1" dirty="0" err="1">
                <a:latin typeface="+mj-lt"/>
              </a:rPr>
              <a:t>Sistem</a:t>
            </a:r>
            <a:r>
              <a:rPr lang="en-US" sz="3200" b="1" dirty="0">
                <a:latin typeface="+mj-lt"/>
              </a:rPr>
              <a:t> Pendidikan Nasional</a:t>
            </a:r>
          </a:p>
          <a:p>
            <a:pPr algn="ctr"/>
            <a:endParaRPr lang="id-ID" sz="3200" b="1" dirty="0">
              <a:latin typeface="+mj-lt"/>
            </a:endParaRPr>
          </a:p>
          <a:p>
            <a:pPr algn="ctr"/>
            <a:r>
              <a:rPr lang="en-US" sz="3200" b="1" dirty="0">
                <a:latin typeface="+mj-lt"/>
              </a:rPr>
              <a:t>UU No </a:t>
            </a:r>
            <a:r>
              <a:rPr lang="id-ID" sz="3200" b="1" dirty="0">
                <a:latin typeface="+mj-lt"/>
              </a:rPr>
              <a:t>23 </a:t>
            </a:r>
            <a:r>
              <a:rPr lang="en-US" sz="3200" b="1" dirty="0" err="1">
                <a:latin typeface="+mj-lt"/>
              </a:rPr>
              <a:t>Tahun</a:t>
            </a:r>
            <a:r>
              <a:rPr lang="en-US" sz="3200" b="1" dirty="0">
                <a:latin typeface="+mj-lt"/>
              </a:rPr>
              <a:t> </a:t>
            </a:r>
            <a:r>
              <a:rPr lang="id-ID" sz="3200" b="1" dirty="0">
                <a:latin typeface="+mj-lt"/>
              </a:rPr>
              <a:t>2014 </a:t>
            </a:r>
            <a:r>
              <a:rPr lang="en-US" sz="3200" b="1" dirty="0" err="1">
                <a:latin typeface="+mj-lt"/>
              </a:rPr>
              <a:t>ttg</a:t>
            </a:r>
            <a:r>
              <a:rPr lang="en-US" sz="3200" b="1" dirty="0">
                <a:latin typeface="+mj-lt"/>
              </a:rPr>
              <a:t> </a:t>
            </a:r>
            <a:r>
              <a:rPr lang="en-US" sz="3200" b="1" dirty="0" err="1">
                <a:latin typeface="+mj-lt"/>
              </a:rPr>
              <a:t>Pemerintahan</a:t>
            </a:r>
            <a:r>
              <a:rPr lang="en-US" sz="3200" b="1" dirty="0">
                <a:latin typeface="+mj-lt"/>
              </a:rPr>
              <a:t> Daerah</a:t>
            </a:r>
          </a:p>
          <a:p>
            <a:pPr algn="ctr"/>
            <a:endParaRPr lang="id-ID" sz="3200" b="1" dirty="0">
              <a:latin typeface="+mj-lt"/>
            </a:endParaRPr>
          </a:p>
          <a:p>
            <a:pPr algn="ctr"/>
            <a:r>
              <a:rPr lang="en-US" sz="3200" b="1" dirty="0">
                <a:latin typeface="+mj-lt"/>
              </a:rPr>
              <a:t>PP No </a:t>
            </a:r>
            <a:r>
              <a:rPr lang="id-ID" sz="3200" b="1" dirty="0">
                <a:latin typeface="+mj-lt"/>
              </a:rPr>
              <a:t>4 </a:t>
            </a:r>
            <a:r>
              <a:rPr lang="en-US" sz="3200" b="1" dirty="0" err="1">
                <a:latin typeface="+mj-lt"/>
              </a:rPr>
              <a:t>Tahun</a:t>
            </a:r>
            <a:r>
              <a:rPr lang="en-US" sz="3200" b="1" dirty="0">
                <a:latin typeface="+mj-lt"/>
              </a:rPr>
              <a:t> </a:t>
            </a:r>
            <a:r>
              <a:rPr lang="id-ID" sz="3200" b="1" dirty="0">
                <a:latin typeface="+mj-lt"/>
              </a:rPr>
              <a:t>2022 jo PP No 57 Tahun 2021 </a:t>
            </a:r>
          </a:p>
          <a:p>
            <a:pPr algn="ctr"/>
            <a:r>
              <a:rPr lang="en-US" sz="3200" b="1" dirty="0" err="1">
                <a:latin typeface="+mj-lt"/>
              </a:rPr>
              <a:t>ttg</a:t>
            </a:r>
            <a:r>
              <a:rPr lang="en-US" sz="3200" b="1" dirty="0">
                <a:latin typeface="+mj-lt"/>
              </a:rPr>
              <a:t> </a:t>
            </a:r>
            <a:r>
              <a:rPr lang="en-US" sz="3200" b="1" dirty="0" err="1">
                <a:latin typeface="+mj-lt"/>
              </a:rPr>
              <a:t>Standar</a:t>
            </a:r>
            <a:r>
              <a:rPr lang="en-US" sz="3200" b="1" dirty="0">
                <a:latin typeface="+mj-lt"/>
              </a:rPr>
              <a:t> Nasional Pendidikan</a:t>
            </a:r>
            <a:endParaRPr lang="en-US" sz="3200" b="1" dirty="0">
              <a:latin typeface="+mj-lt"/>
              <a:cs typeface="Times New Roman" pitchFamily="18" charset="0"/>
            </a:endParaRPr>
          </a:p>
          <a:p>
            <a:pPr algn="ctr"/>
            <a:endParaRPr lang="en-US" dirty="0">
              <a:latin typeface="Calibri" pitchFamily="34" charset="0"/>
              <a:cs typeface="Times New Roman" pitchFamily="18" charset="0"/>
            </a:endParaRPr>
          </a:p>
          <a:p>
            <a:pPr algn="ctr"/>
            <a:endParaRPr lang="en-US" dirty="0">
              <a:latin typeface="Calibri" pitchFamily="34" charset="0"/>
              <a:cs typeface="Times New Roman" pitchFamily="18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3CF77AD-BC96-614A-CE08-662ACB9209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4617" y="458950"/>
            <a:ext cx="2735317" cy="2735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446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C6C7F-F5AB-7C2C-C7DB-BCBE53BF5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A5B935A-37F2-7020-B61F-992F5C0433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82497">
            <a:off x="8494366" y="-1554422"/>
            <a:ext cx="3346402" cy="75375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ECC61E-377F-8DA2-667D-3F4A12F762D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17503" flipH="1">
            <a:off x="351229" y="-1729782"/>
            <a:ext cx="3346402" cy="7537524"/>
          </a:xfrm>
          <a:prstGeom prst="rect">
            <a:avLst/>
          </a:prstGeom>
        </p:spPr>
      </p:pic>
      <p:sp>
        <p:nvSpPr>
          <p:cNvPr id="2" name="AutoShape 9">
            <a:extLst>
              <a:ext uri="{FF2B5EF4-FFF2-40B4-BE49-F238E27FC236}">
                <a16:creationId xmlns:a16="http://schemas.microsoft.com/office/drawing/2014/main" id="{0E273EB0-6B7C-6080-C2DD-2770ECCACB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700" y="185476"/>
            <a:ext cx="11912595" cy="6507423"/>
          </a:xfrm>
          <a:prstGeom prst="verticalScroll">
            <a:avLst>
              <a:gd name="adj" fmla="val 12500"/>
            </a:avLst>
          </a:prstGeom>
          <a:gradFill rotWithShape="0">
            <a:gsLst>
              <a:gs pos="0">
                <a:srgbClr val="FFC000"/>
              </a:gs>
              <a:gs pos="100000">
                <a:schemeClr val="bg1"/>
              </a:gs>
            </a:gsLst>
            <a:lin ang="27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id-ID" sz="4400" b="1" dirty="0">
              <a:solidFill>
                <a:srgbClr val="0000FF"/>
              </a:solidFill>
              <a:latin typeface="Calibri" pitchFamily="34" charset="0"/>
              <a:cs typeface="Times New Roman" pitchFamily="18" charset="0"/>
            </a:endParaRPr>
          </a:p>
          <a:p>
            <a:r>
              <a:rPr lang="en-US" sz="4400" b="1" dirty="0">
                <a:solidFill>
                  <a:srgbClr val="0000FF"/>
                </a:solidFill>
                <a:latin typeface="Calibri" pitchFamily="34" charset="0"/>
                <a:cs typeface="Times New Roman" pitchFamily="18" charset="0"/>
              </a:rPr>
              <a:t>PEDOMANI ATURAN </a:t>
            </a:r>
          </a:p>
          <a:p>
            <a:r>
              <a:rPr lang="en-US" sz="4400" b="1" dirty="0">
                <a:solidFill>
                  <a:srgbClr val="0000FF"/>
                </a:solidFill>
                <a:latin typeface="Calibri" pitchFamily="34" charset="0"/>
                <a:cs typeface="Times New Roman" pitchFamily="18" charset="0"/>
              </a:rPr>
              <a:t>PERUNDANG - UNDANGAN</a:t>
            </a:r>
            <a:endParaRPr lang="en-US" sz="2400" b="1" dirty="0">
              <a:solidFill>
                <a:srgbClr val="0000F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endParaRPr lang="en-US" b="1" dirty="0"/>
          </a:p>
          <a:p>
            <a:pPr algn="ctr"/>
            <a:endParaRPr lang="id-ID" b="1" dirty="0"/>
          </a:p>
          <a:p>
            <a:pPr algn="ctr"/>
            <a:r>
              <a:rPr lang="id-ID" sz="3200" b="1" dirty="0"/>
              <a:t>PP No 18 Tahun 2022 jo </a:t>
            </a:r>
            <a:r>
              <a:rPr lang="en-US" sz="3200" b="1" dirty="0"/>
              <a:t>PP No 48 </a:t>
            </a:r>
            <a:r>
              <a:rPr lang="en-US" sz="3200" b="1" dirty="0" err="1"/>
              <a:t>Tahun</a:t>
            </a:r>
            <a:r>
              <a:rPr lang="en-US" sz="3200" b="1" dirty="0"/>
              <a:t> 2008 </a:t>
            </a:r>
            <a:endParaRPr lang="id-ID" sz="3200" b="1" dirty="0"/>
          </a:p>
          <a:p>
            <a:pPr algn="ctr"/>
            <a:r>
              <a:rPr lang="en-US" sz="3200" b="1" dirty="0" err="1"/>
              <a:t>ttg</a:t>
            </a:r>
            <a:r>
              <a:rPr lang="en-US" sz="3200" b="1" dirty="0"/>
              <a:t> </a:t>
            </a:r>
            <a:r>
              <a:rPr lang="en-US" sz="3200" b="1" dirty="0" err="1"/>
              <a:t>Pendanaan</a:t>
            </a:r>
            <a:r>
              <a:rPr lang="en-US" sz="3200" b="1" dirty="0"/>
              <a:t> Pendidikan</a:t>
            </a:r>
            <a:endParaRPr lang="id-ID" sz="3200" b="1" dirty="0"/>
          </a:p>
          <a:p>
            <a:pPr algn="ctr"/>
            <a:endParaRPr lang="en-US" sz="3200" b="1" dirty="0"/>
          </a:p>
          <a:p>
            <a:pPr algn="ctr"/>
            <a:r>
              <a:rPr lang="id-ID" sz="3200" b="1" dirty="0"/>
              <a:t>PP No 66 Tahun 2010 jo </a:t>
            </a:r>
            <a:r>
              <a:rPr lang="en-US" sz="3200" b="1" dirty="0"/>
              <a:t>PP No 17 </a:t>
            </a:r>
            <a:r>
              <a:rPr lang="en-US" sz="3200" b="1" dirty="0" err="1"/>
              <a:t>Tahun</a:t>
            </a:r>
            <a:r>
              <a:rPr lang="en-US" sz="3200" b="1" dirty="0"/>
              <a:t> 2010 </a:t>
            </a:r>
            <a:endParaRPr lang="id-ID" sz="3200" b="1" dirty="0"/>
          </a:p>
          <a:p>
            <a:pPr algn="ctr"/>
            <a:r>
              <a:rPr lang="en-US" sz="3200" b="1" dirty="0" err="1"/>
              <a:t>ttg</a:t>
            </a:r>
            <a:r>
              <a:rPr lang="en-US" sz="3200" b="1" dirty="0"/>
              <a:t> </a:t>
            </a:r>
            <a:r>
              <a:rPr lang="en-US" sz="3200" b="1" dirty="0" err="1"/>
              <a:t>Pengelolaan</a:t>
            </a:r>
            <a:r>
              <a:rPr lang="en-US" sz="3200" b="1" dirty="0"/>
              <a:t> dan </a:t>
            </a:r>
            <a:r>
              <a:rPr lang="en-US" sz="3200" b="1" dirty="0" err="1"/>
              <a:t>Penyelenggaraan</a:t>
            </a:r>
            <a:r>
              <a:rPr lang="en-US" sz="3200" b="1" dirty="0"/>
              <a:t> Pendidikan</a:t>
            </a:r>
            <a:endParaRPr lang="id-ID" sz="3200" b="1" dirty="0"/>
          </a:p>
          <a:p>
            <a:pPr algn="ctr"/>
            <a:endParaRPr lang="en-US" sz="3200" b="1" dirty="0"/>
          </a:p>
          <a:p>
            <a:pPr algn="ctr"/>
            <a:endParaRPr lang="en-US" dirty="0">
              <a:latin typeface="Calibri" pitchFamily="34" charset="0"/>
              <a:cs typeface="Times New Roman" pitchFamily="18" charset="0"/>
            </a:endParaRPr>
          </a:p>
          <a:p>
            <a:pPr algn="ctr"/>
            <a:endParaRPr lang="en-US" dirty="0">
              <a:latin typeface="Calibri" pitchFamily="34" charset="0"/>
              <a:cs typeface="Times New Roman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7E116E-73E9-EC76-2462-45F1098B85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4617" y="458950"/>
            <a:ext cx="2735317" cy="2735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764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A854A8-05ED-7DFB-2A87-D6366F179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22D5411-73DF-F271-6F68-69FC93F1E34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82497">
            <a:off x="8494366" y="-1554422"/>
            <a:ext cx="3346402" cy="75375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7BF5CCD-3AF0-DB70-9761-A999AB6285D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17503" flipH="1">
            <a:off x="351229" y="-1729782"/>
            <a:ext cx="3346402" cy="7537524"/>
          </a:xfrm>
          <a:prstGeom prst="rect">
            <a:avLst/>
          </a:prstGeom>
        </p:spPr>
      </p:pic>
      <p:sp>
        <p:nvSpPr>
          <p:cNvPr id="2" name="AutoShape 9">
            <a:extLst>
              <a:ext uri="{FF2B5EF4-FFF2-40B4-BE49-F238E27FC236}">
                <a16:creationId xmlns:a16="http://schemas.microsoft.com/office/drawing/2014/main" id="{D95C8725-E6AF-D3F4-C795-7F3B0BE51F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700" y="185476"/>
            <a:ext cx="11912595" cy="6507423"/>
          </a:xfrm>
          <a:prstGeom prst="verticalScroll">
            <a:avLst>
              <a:gd name="adj" fmla="val 12500"/>
            </a:avLst>
          </a:prstGeom>
          <a:gradFill rotWithShape="0">
            <a:gsLst>
              <a:gs pos="0">
                <a:srgbClr val="FFC000"/>
              </a:gs>
              <a:gs pos="100000">
                <a:schemeClr val="bg1"/>
              </a:gs>
            </a:gsLst>
            <a:lin ang="27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en-US" sz="4400" b="1" dirty="0">
                <a:solidFill>
                  <a:srgbClr val="0000FF"/>
                </a:solidFill>
                <a:latin typeface="Calibri" pitchFamily="34" charset="0"/>
                <a:cs typeface="Times New Roman" pitchFamily="18" charset="0"/>
              </a:rPr>
              <a:t>PEDOMANI ATURAN </a:t>
            </a:r>
          </a:p>
          <a:p>
            <a:r>
              <a:rPr lang="en-US" sz="4400" b="1" dirty="0">
                <a:solidFill>
                  <a:srgbClr val="0000FF"/>
                </a:solidFill>
                <a:latin typeface="Calibri" pitchFamily="34" charset="0"/>
                <a:cs typeface="Times New Roman" pitchFamily="18" charset="0"/>
              </a:rPr>
              <a:t>PERUNDANG - UNDANGAN</a:t>
            </a:r>
            <a:endParaRPr lang="en-US" sz="2400" b="1" dirty="0">
              <a:solidFill>
                <a:srgbClr val="0000FF"/>
              </a:solidFill>
              <a:latin typeface="Calibri" pitchFamily="34" charset="0"/>
              <a:cs typeface="Times New Roman" pitchFamily="18" charset="0"/>
            </a:endParaRPr>
          </a:p>
          <a:p>
            <a:pPr algn="ctr"/>
            <a:endParaRPr lang="en-US" b="1" dirty="0"/>
          </a:p>
          <a:p>
            <a:pPr algn="ctr"/>
            <a:endParaRPr lang="id-ID" b="1" dirty="0"/>
          </a:p>
          <a:p>
            <a:pPr algn="ctr"/>
            <a:endParaRPr lang="en-US" sz="3200" b="1" dirty="0"/>
          </a:p>
          <a:p>
            <a:pPr algn="ctr"/>
            <a:r>
              <a:rPr lang="en-US" sz="3200" b="1" dirty="0" err="1"/>
              <a:t>Permendikbud</a:t>
            </a:r>
            <a:r>
              <a:rPr lang="en-US" sz="3200" b="1" dirty="0"/>
              <a:t> No </a:t>
            </a:r>
            <a:r>
              <a:rPr lang="id-ID" sz="3200" b="1" dirty="0"/>
              <a:t>63 </a:t>
            </a:r>
            <a:r>
              <a:rPr lang="en-US" sz="3200" b="1" dirty="0" err="1"/>
              <a:t>Tahun</a:t>
            </a:r>
            <a:r>
              <a:rPr lang="en-US" sz="3200" b="1" dirty="0"/>
              <a:t> </a:t>
            </a:r>
            <a:r>
              <a:rPr lang="id-ID" sz="3200" b="1" dirty="0"/>
              <a:t>2022 jo </a:t>
            </a:r>
          </a:p>
          <a:p>
            <a:pPr algn="ctr"/>
            <a:r>
              <a:rPr lang="en-US" sz="3200" b="1" dirty="0" err="1"/>
              <a:t>Permendikbud</a:t>
            </a:r>
            <a:r>
              <a:rPr lang="en-US" sz="3200" b="1" dirty="0"/>
              <a:t> No </a:t>
            </a:r>
            <a:r>
              <a:rPr lang="id-ID" sz="3200" b="1" dirty="0"/>
              <a:t>63 </a:t>
            </a:r>
            <a:r>
              <a:rPr lang="en-US" sz="3200" b="1" dirty="0" err="1"/>
              <a:t>Tahun</a:t>
            </a:r>
            <a:r>
              <a:rPr lang="en-US" sz="3200" b="1" dirty="0"/>
              <a:t> </a:t>
            </a:r>
            <a:r>
              <a:rPr lang="id-ID" sz="3200" b="1" dirty="0"/>
              <a:t>2023 </a:t>
            </a:r>
          </a:p>
          <a:p>
            <a:pPr algn="ctr"/>
            <a:r>
              <a:rPr lang="en-US" sz="3200" b="1" dirty="0" err="1"/>
              <a:t>ttg</a:t>
            </a:r>
            <a:r>
              <a:rPr lang="en-US" sz="3200" b="1" dirty="0"/>
              <a:t> </a:t>
            </a:r>
            <a:r>
              <a:rPr lang="en-ID" sz="3200" b="1" dirty="0" err="1"/>
              <a:t>Petunjuk</a:t>
            </a:r>
            <a:r>
              <a:rPr lang="en-ID" sz="3200" b="1" dirty="0"/>
              <a:t> Teknis </a:t>
            </a:r>
            <a:r>
              <a:rPr lang="en-ID" sz="3200" b="1" dirty="0" err="1"/>
              <a:t>Pengelolaan</a:t>
            </a:r>
            <a:r>
              <a:rPr lang="en-ID" sz="3200" b="1" dirty="0"/>
              <a:t> Dana BOP</a:t>
            </a:r>
            <a:r>
              <a:rPr lang="id-ID" sz="3200" b="1" dirty="0"/>
              <a:t> dan BOS</a:t>
            </a:r>
            <a:endParaRPr lang="en-US" b="1" dirty="0">
              <a:latin typeface="Calibri" pitchFamily="34" charset="0"/>
              <a:cs typeface="Times New Roman" pitchFamily="18" charset="0"/>
            </a:endParaRPr>
          </a:p>
          <a:p>
            <a:pPr algn="ctr"/>
            <a:endParaRPr lang="en-US" dirty="0">
              <a:latin typeface="Calibri" pitchFamily="34" charset="0"/>
              <a:cs typeface="Times New Roman" pitchFamily="18" charset="0"/>
            </a:endParaRPr>
          </a:p>
          <a:p>
            <a:pPr algn="ctr"/>
            <a:endParaRPr lang="en-US" dirty="0">
              <a:latin typeface="Calibri" pitchFamily="34" charset="0"/>
              <a:cs typeface="Times New Roman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B6574F-3B40-FAA0-4D64-5809AB1E93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4617" y="458950"/>
            <a:ext cx="2735317" cy="2735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8851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5B4CD-99E8-21E4-7C4C-6C091C3AB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64B6AA2-95C2-90EC-6331-41FE1F01958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500" y="1542568"/>
            <a:ext cx="9652995" cy="54298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33B31DE-4F79-422A-2EB3-BB4D5CB770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82497">
            <a:off x="8494366" y="-1554422"/>
            <a:ext cx="3346402" cy="75375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19477B2-0DCF-A796-BD4D-8B9A38DA784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17503" flipH="1">
            <a:off x="351229" y="-1729782"/>
            <a:ext cx="3346402" cy="75375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75F79AF-179D-D936-2346-C4D38B48A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739" y="661162"/>
            <a:ext cx="11708520" cy="1325563"/>
          </a:xfrm>
        </p:spPr>
        <p:txBody>
          <a:bodyPr>
            <a:normAutofit fontScale="90000"/>
          </a:bodyPr>
          <a:lstStyle/>
          <a:p>
            <a:pPr marL="1833245" marR="1004570" indent="-591820" algn="ctr">
              <a:lnSpc>
                <a:spcPct val="105000"/>
              </a:lnSpc>
              <a:spcBef>
                <a:spcPts val="390"/>
              </a:spcBef>
              <a:spcAft>
                <a:spcPts val="0"/>
              </a:spcAft>
            </a:pPr>
            <a:r>
              <a:rPr lang="id-ID" sz="60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DANA PENDIDIKAN</a:t>
            </a:r>
            <a:br>
              <a:rPr lang="id-ID" sz="73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id-ID" sz="27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(PP 48/2008 jo PP 18/2022 ttg Pendanaan Pendidikan</a:t>
            </a:r>
            <a:r>
              <a:rPr lang="id-ID" sz="27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br>
              <a:rPr lang="en-ID" sz="27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ID" sz="2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ABBAF2-2394-E0CE-66F2-1A7F8EA928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738" y="2144751"/>
            <a:ext cx="11634952" cy="4351338"/>
          </a:xfrm>
        </p:spPr>
        <p:txBody>
          <a:bodyPr>
            <a:normAutofit/>
          </a:bodyPr>
          <a:lstStyle/>
          <a:p>
            <a:pPr marL="0" indent="0" algn="l" fontAlgn="base">
              <a:buNone/>
            </a:pPr>
            <a:r>
              <a:rPr lang="id-ID" sz="7200" b="1" dirty="0"/>
              <a:t>Sumber daya keuangan yang disediakan untuk menyelenggaran dan mengelolah pendidikan</a:t>
            </a:r>
            <a:endParaRPr lang="en-ID" b="1" dirty="0"/>
          </a:p>
        </p:txBody>
      </p:sp>
    </p:spTree>
    <p:extLst>
      <p:ext uri="{BB962C8B-B14F-4D97-AF65-F5344CB8AC3E}">
        <p14:creationId xmlns:p14="http://schemas.microsoft.com/office/powerpoint/2010/main" val="4238395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89AA3F-CB9F-67C5-D23C-BEBBA6EC58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58E9D3-730C-A963-171C-062135C08EF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500" y="1631468"/>
            <a:ext cx="9652995" cy="54298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CD529E0-D7FC-2CA0-1154-F26DA4ECADF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82497">
            <a:off x="8494366" y="-1554422"/>
            <a:ext cx="3346402" cy="75375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FA3E466-CE0D-E76B-038E-529B4D092BD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17503" flipH="1">
            <a:off x="351229" y="-1729782"/>
            <a:ext cx="3346402" cy="75375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37374DB-0FD5-D3EC-B875-C3A876BC8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116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id-ID" sz="6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PENDANAAN </a:t>
            </a:r>
            <a:r>
              <a:rPr lang="id-ID" sz="60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PENDIDIKAN</a:t>
            </a:r>
            <a:br>
              <a:rPr lang="id-ID" sz="7300" b="1" i="0" dirty="0">
                <a:effectLst/>
                <a:latin typeface="-apple-system"/>
              </a:rPr>
            </a:br>
            <a:r>
              <a:rPr lang="id-ID" sz="27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(PP 48/2008 jo PP 18/2022 ttg Pendanaan Pendidikan</a:t>
            </a:r>
            <a:r>
              <a:rPr lang="id-ID" sz="27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br>
              <a:rPr lang="en-ID" sz="2700" b="1" i="0" dirty="0">
                <a:solidFill>
                  <a:srgbClr val="03243A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ID" sz="2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511E0-0E74-C803-FB12-E31DDC4C3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738" y="2500351"/>
            <a:ext cx="11634952" cy="4351338"/>
          </a:xfrm>
        </p:spPr>
        <p:txBody>
          <a:bodyPr>
            <a:normAutofit/>
          </a:bodyPr>
          <a:lstStyle/>
          <a:p>
            <a:pPr marL="0" indent="0" algn="l" fontAlgn="base">
              <a:buNone/>
            </a:pPr>
            <a:r>
              <a:rPr lang="id-ID" sz="7200" b="1" dirty="0"/>
              <a:t>Penyediaan sumber daya keuangan yang diperlukan untuk penyelenggaran dan pengelolaan pendidikan</a:t>
            </a:r>
            <a:endParaRPr lang="en-ID" b="1" dirty="0"/>
          </a:p>
        </p:txBody>
      </p:sp>
    </p:spTree>
    <p:extLst>
      <p:ext uri="{BB962C8B-B14F-4D97-AF65-F5344CB8AC3E}">
        <p14:creationId xmlns:p14="http://schemas.microsoft.com/office/powerpoint/2010/main" val="33495182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10202-C3FD-9F97-3023-733280AA6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4CAD60-B4FF-6C52-0AF8-8262C34BEFD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500" y="1606068"/>
            <a:ext cx="9652995" cy="542981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A1CCBD6-5F42-8189-4FAC-CABF2FE8D37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82497">
            <a:off x="8494366" y="-1554422"/>
            <a:ext cx="3346402" cy="75375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2848847-7545-6A16-F444-DFC5E8E5143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17503" flipH="1">
            <a:off x="351229" y="-1729782"/>
            <a:ext cx="3346402" cy="75375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7EA9A54-F9F7-F186-F54A-5B240C20A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11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id-ID" sz="6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PENDANAAN </a:t>
            </a:r>
            <a:r>
              <a:rPr lang="id-ID" sz="60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PENDIDIKAN</a:t>
            </a:r>
            <a:br>
              <a:rPr lang="id-ID" sz="7300" b="1" i="0" dirty="0">
                <a:effectLst/>
                <a:latin typeface="-apple-system"/>
              </a:rPr>
            </a:br>
            <a:r>
              <a:rPr lang="id-ID" sz="27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(PP 48/2008 jo PP 18/2022 ttg Pendanaan Pendidikan</a:t>
            </a:r>
            <a:r>
              <a:rPr lang="id-ID" sz="27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n-ID" sz="2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CF5BDC-E178-0E03-E4BC-73C192B234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738" y="2500351"/>
            <a:ext cx="11634952" cy="4351338"/>
          </a:xfrm>
        </p:spPr>
        <p:txBody>
          <a:bodyPr>
            <a:normAutofit/>
          </a:bodyPr>
          <a:lstStyle/>
          <a:p>
            <a:pPr marL="0" indent="0" algn="l" fontAlgn="base">
              <a:buNone/>
            </a:pPr>
            <a:r>
              <a:rPr lang="id-ID" sz="66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Pendanaan pendidikan menjadi tanggung jawab bersama antara Pemerintah, pemerintah daerah, dan masyarakat</a:t>
            </a:r>
            <a:endParaRPr lang="en-ID" b="1" dirty="0"/>
          </a:p>
        </p:txBody>
      </p:sp>
    </p:spTree>
    <p:extLst>
      <p:ext uri="{BB962C8B-B14F-4D97-AF65-F5344CB8AC3E}">
        <p14:creationId xmlns:p14="http://schemas.microsoft.com/office/powerpoint/2010/main" val="314549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4FCC1-A83C-8CF8-218C-21C9F4486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47F9D82-3E82-656B-26E2-A8F443710B6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441" y="2132051"/>
            <a:ext cx="8089113" cy="45414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63F0B6-0B0D-8790-8FBA-C947BADF0EE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82497">
            <a:off x="8494365" y="-1712911"/>
            <a:ext cx="3346402" cy="75375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699CF5A-D84D-0D1D-5135-1E8E29BB872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17503" flipH="1">
            <a:off x="351229" y="-1729782"/>
            <a:ext cx="3346402" cy="75375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46E1AD4-54F6-B9FF-20EC-F1ABC259D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2306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id-ID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TUGAS KEPALA SATUAN PENDIDIKAN</a:t>
            </a:r>
            <a:br>
              <a:rPr lang="id-ID" sz="9600" b="1" i="0" dirty="0">
                <a:effectLst/>
                <a:latin typeface="-apple-system"/>
              </a:rPr>
            </a:br>
            <a:r>
              <a:rPr lang="id-ID" sz="22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sz="2400" b="1" dirty="0" err="1"/>
              <a:t>Permendikbud</a:t>
            </a:r>
            <a:r>
              <a:rPr lang="en-US" sz="2400" b="1" dirty="0"/>
              <a:t> No </a:t>
            </a:r>
            <a:r>
              <a:rPr lang="id-ID" sz="2400" b="1" dirty="0"/>
              <a:t>63 </a:t>
            </a:r>
            <a:r>
              <a:rPr lang="en-US" sz="2400" b="1" dirty="0" err="1"/>
              <a:t>Tahun</a:t>
            </a:r>
            <a:r>
              <a:rPr lang="en-US" sz="2400" b="1" dirty="0"/>
              <a:t> </a:t>
            </a:r>
            <a:r>
              <a:rPr lang="id-ID" sz="2400" b="1" dirty="0"/>
              <a:t>2022 jo </a:t>
            </a:r>
            <a:r>
              <a:rPr lang="en-US" sz="2400" b="1" dirty="0" err="1"/>
              <a:t>Permendikbud</a:t>
            </a:r>
            <a:r>
              <a:rPr lang="en-US" sz="2400" b="1" dirty="0"/>
              <a:t> No </a:t>
            </a:r>
            <a:r>
              <a:rPr lang="id-ID" sz="2400" b="1" dirty="0"/>
              <a:t>63 </a:t>
            </a:r>
            <a:r>
              <a:rPr lang="en-US" sz="2400" b="1" dirty="0" err="1"/>
              <a:t>Tahun</a:t>
            </a:r>
            <a:r>
              <a:rPr lang="en-US" sz="2400" b="1" dirty="0"/>
              <a:t> </a:t>
            </a:r>
            <a:r>
              <a:rPr lang="id-ID" sz="2400" b="1" dirty="0"/>
              <a:t>2023 </a:t>
            </a:r>
            <a:br>
              <a:rPr lang="id-ID" sz="2400" b="1" dirty="0"/>
            </a:br>
            <a:r>
              <a:rPr lang="en-US" sz="2400" b="1" dirty="0" err="1"/>
              <a:t>ttg</a:t>
            </a:r>
            <a:r>
              <a:rPr lang="en-US" sz="2400" b="1" dirty="0"/>
              <a:t> </a:t>
            </a:r>
            <a:r>
              <a:rPr lang="en-ID" sz="2400" b="1" dirty="0" err="1"/>
              <a:t>Petunjuk</a:t>
            </a:r>
            <a:r>
              <a:rPr lang="en-ID" sz="2400" b="1" dirty="0"/>
              <a:t> Teknis </a:t>
            </a:r>
            <a:r>
              <a:rPr lang="en-ID" sz="2400" b="1" dirty="0" err="1"/>
              <a:t>Pengelolaan</a:t>
            </a:r>
            <a:r>
              <a:rPr lang="en-ID" sz="2400" b="1" dirty="0"/>
              <a:t> Dana BO</a:t>
            </a:r>
            <a:r>
              <a:rPr lang="id-ID" sz="2400" b="1" dirty="0"/>
              <a:t>SP</a:t>
            </a:r>
            <a:r>
              <a:rPr lang="id-ID" sz="22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n-ID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6623F4-C43A-BD0C-A856-0C6D45791A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738" y="2156141"/>
            <a:ext cx="11634952" cy="4351338"/>
          </a:xfrm>
        </p:spPr>
        <p:txBody>
          <a:bodyPr>
            <a:noAutofit/>
          </a:bodyPr>
          <a:lstStyle/>
          <a:p>
            <a:pPr marL="457200" marR="158115" lvl="1" indent="0" algn="just">
              <a:lnSpc>
                <a:spcPct val="150000"/>
              </a:lnSpc>
              <a:spcBef>
                <a:spcPts val="10"/>
              </a:spcBef>
              <a:spcAft>
                <a:spcPts val="0"/>
              </a:spcAft>
              <a:buSzPts val="1200"/>
              <a:buNone/>
              <a:tabLst>
                <a:tab pos="2324100" algn="l"/>
              </a:tabLst>
            </a:pPr>
            <a:r>
              <a:rPr lang="id-ID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Pasal 58 ayat (2) huruf : </a:t>
            </a:r>
          </a:p>
          <a:p>
            <a:pPr marL="457200" marR="158115" lvl="1" indent="0" algn="just">
              <a:lnSpc>
                <a:spcPct val="150000"/>
              </a:lnSpc>
              <a:spcBef>
                <a:spcPts val="10"/>
              </a:spcBef>
              <a:spcAft>
                <a:spcPts val="0"/>
              </a:spcAft>
              <a:buSzPts val="1200"/>
              <a:buNone/>
              <a:tabLst>
                <a:tab pos="2324100" algn="l"/>
              </a:tabLst>
            </a:pPr>
            <a:r>
              <a:rPr lang="id-ID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 ........ s/d d. ..........</a:t>
            </a:r>
          </a:p>
          <a:p>
            <a:pPr marL="457200" marR="158115" lvl="1" indent="0" algn="just">
              <a:lnSpc>
                <a:spcPct val="150000"/>
              </a:lnSpc>
              <a:spcBef>
                <a:spcPts val="10"/>
              </a:spcBef>
              <a:spcAft>
                <a:spcPts val="0"/>
              </a:spcAft>
              <a:buSzPts val="1200"/>
              <a:buNone/>
              <a:tabLst>
                <a:tab pos="2324100" algn="l"/>
              </a:tabLst>
            </a:pPr>
            <a:r>
              <a:rPr lang="en-ID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e. </a:t>
            </a:r>
            <a:r>
              <a:rPr lang="en-ID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melakukan</a:t>
            </a:r>
            <a:r>
              <a:rPr lang="en-ID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penatausahaan</a:t>
            </a:r>
            <a:r>
              <a:rPr lang="en-ID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Dana BOSP; </a:t>
            </a:r>
            <a:endParaRPr lang="id-ID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marR="158115" lvl="1" indent="0" algn="just">
              <a:lnSpc>
                <a:spcPct val="150000"/>
              </a:lnSpc>
              <a:spcBef>
                <a:spcPts val="10"/>
              </a:spcBef>
              <a:spcAft>
                <a:spcPts val="0"/>
              </a:spcAft>
              <a:buSzPts val="1200"/>
              <a:buNone/>
              <a:tabLst>
                <a:tab pos="2324100" algn="l"/>
              </a:tabLst>
            </a:pPr>
            <a:r>
              <a:rPr lang="en-ID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f. </a:t>
            </a:r>
            <a:r>
              <a:rPr lang="en-ID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menggunakan</a:t>
            </a:r>
            <a:r>
              <a:rPr lang="en-ID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Dana BOSP </a:t>
            </a:r>
            <a:r>
              <a:rPr lang="en-ID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sesuai</a:t>
            </a:r>
            <a:r>
              <a:rPr lang="en-ID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rencana</a:t>
            </a:r>
            <a:r>
              <a:rPr lang="en-ID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kegiatan</a:t>
            </a:r>
            <a:r>
              <a:rPr lang="en-ID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ID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anggaran</a:t>
            </a:r>
            <a:r>
              <a:rPr lang="en-ID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Satuan</a:t>
            </a:r>
            <a:r>
              <a:rPr lang="en-ID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Pendidikan; </a:t>
            </a:r>
            <a:endParaRPr lang="id-ID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marR="158115" lvl="1" indent="0" algn="just">
              <a:lnSpc>
                <a:spcPct val="150000"/>
              </a:lnSpc>
              <a:spcBef>
                <a:spcPts val="10"/>
              </a:spcBef>
              <a:spcAft>
                <a:spcPts val="0"/>
              </a:spcAft>
              <a:buSzPts val="1200"/>
              <a:buNone/>
              <a:tabLst>
                <a:tab pos="2324100" algn="l"/>
              </a:tabLst>
            </a:pPr>
            <a:r>
              <a:rPr lang="en-ID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g. </a:t>
            </a:r>
            <a:r>
              <a:rPr lang="en-ID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melaksanakan</a:t>
            </a:r>
            <a:r>
              <a:rPr lang="en-ID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pengadaan</a:t>
            </a:r>
            <a:r>
              <a:rPr lang="en-ID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barang</a:t>
            </a:r>
            <a:r>
              <a:rPr lang="en-ID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/</a:t>
            </a:r>
            <a:r>
              <a:rPr lang="en-ID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jasa</a:t>
            </a:r>
            <a:r>
              <a:rPr lang="en-ID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ID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penggunaan</a:t>
            </a:r>
            <a:r>
              <a:rPr lang="en-ID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Dana BOSP </a:t>
            </a:r>
            <a:endParaRPr lang="id-ID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marR="158115" lvl="1" indent="0" algn="just">
              <a:lnSpc>
                <a:spcPct val="150000"/>
              </a:lnSpc>
              <a:spcBef>
                <a:spcPts val="10"/>
              </a:spcBef>
              <a:spcAft>
                <a:spcPts val="0"/>
              </a:spcAft>
              <a:buSzPts val="1200"/>
              <a:buNone/>
              <a:tabLst>
                <a:tab pos="2324100" algn="l"/>
              </a:tabLst>
            </a:pPr>
            <a:r>
              <a:rPr lang="id-ID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h. …… s/d i. ..........</a:t>
            </a:r>
            <a:endParaRPr lang="id-ID" b="1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11702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B3BE35-2543-92ED-81DA-4B2E099C6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1A35EF-95D3-076C-E83A-B55EF112E6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441" y="2132051"/>
            <a:ext cx="8089113" cy="45414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5AEF4AC-5236-0041-F49D-FA145359702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82497">
            <a:off x="8494366" y="-1554422"/>
            <a:ext cx="3346402" cy="75375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EE0AEA1-4364-86A5-BA8E-4E94E4D3FA5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17503" flipH="1">
            <a:off x="351229" y="-1729782"/>
            <a:ext cx="3346402" cy="75375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EAECAAB-54B1-C2AC-DE7D-F9B1185A2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7662"/>
            <a:ext cx="10515600" cy="1325563"/>
          </a:xfrm>
        </p:spPr>
        <p:txBody>
          <a:bodyPr>
            <a:normAutofit fontScale="90000"/>
          </a:bodyPr>
          <a:lstStyle/>
          <a:p>
            <a:pPr marL="350520" marR="147955" algn="ctr">
              <a:lnSpc>
                <a:spcPct val="100000"/>
              </a:lnSpc>
              <a:spcAft>
                <a:spcPts val="0"/>
              </a:spcAft>
            </a:pPr>
            <a:r>
              <a:rPr lang="id-ID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TANGGUNG JAWAB </a:t>
            </a:r>
            <a:br>
              <a:rPr lang="id-ID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id-ID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KEPALA SATUAN PENDIDIKAN</a:t>
            </a:r>
            <a:br>
              <a:rPr lang="id-ID" sz="7300" b="1" i="0" dirty="0">
                <a:effectLst/>
                <a:latin typeface="-apple-system"/>
              </a:rPr>
            </a:br>
            <a:r>
              <a:rPr lang="id-ID" sz="22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sz="2400" b="1" dirty="0" err="1"/>
              <a:t>Permendikbud</a:t>
            </a:r>
            <a:r>
              <a:rPr lang="en-US" sz="2400" b="1" dirty="0"/>
              <a:t> No </a:t>
            </a:r>
            <a:r>
              <a:rPr lang="id-ID" sz="2400" b="1" dirty="0"/>
              <a:t>63 </a:t>
            </a:r>
            <a:r>
              <a:rPr lang="en-US" sz="2400" b="1" dirty="0" err="1"/>
              <a:t>Tahun</a:t>
            </a:r>
            <a:r>
              <a:rPr lang="en-US" sz="2400" b="1" dirty="0"/>
              <a:t> </a:t>
            </a:r>
            <a:r>
              <a:rPr lang="id-ID" sz="2400" b="1" dirty="0"/>
              <a:t>2022 jo </a:t>
            </a:r>
            <a:r>
              <a:rPr lang="en-US" sz="2400" b="1" dirty="0" err="1"/>
              <a:t>Permendikbud</a:t>
            </a:r>
            <a:r>
              <a:rPr lang="en-US" sz="2400" b="1" dirty="0"/>
              <a:t> No </a:t>
            </a:r>
            <a:r>
              <a:rPr lang="id-ID" sz="2400" b="1" dirty="0"/>
              <a:t>63 </a:t>
            </a:r>
            <a:r>
              <a:rPr lang="en-US" sz="2400" b="1" dirty="0" err="1"/>
              <a:t>Tahun</a:t>
            </a:r>
            <a:r>
              <a:rPr lang="en-US" sz="2400" b="1" dirty="0"/>
              <a:t> </a:t>
            </a:r>
            <a:r>
              <a:rPr lang="id-ID" sz="2400" b="1" dirty="0"/>
              <a:t>2023 </a:t>
            </a:r>
            <a:br>
              <a:rPr lang="id-ID" sz="2400" b="1" dirty="0"/>
            </a:br>
            <a:r>
              <a:rPr lang="en-US" sz="2400" b="1" dirty="0" err="1"/>
              <a:t>ttg</a:t>
            </a:r>
            <a:r>
              <a:rPr lang="en-US" sz="2400" b="1" dirty="0"/>
              <a:t> </a:t>
            </a:r>
            <a:r>
              <a:rPr lang="en-ID" sz="2400" b="1" dirty="0" err="1"/>
              <a:t>Petunjuk</a:t>
            </a:r>
            <a:r>
              <a:rPr lang="en-ID" sz="2400" b="1" dirty="0"/>
              <a:t> Teknis </a:t>
            </a:r>
            <a:r>
              <a:rPr lang="en-ID" sz="2400" b="1" dirty="0" err="1"/>
              <a:t>Pengelolaan</a:t>
            </a:r>
            <a:r>
              <a:rPr lang="en-ID" sz="2400" b="1" dirty="0"/>
              <a:t> Dana BO</a:t>
            </a:r>
            <a:r>
              <a:rPr lang="id-ID" sz="2400" b="1" dirty="0"/>
              <a:t>SP</a:t>
            </a:r>
            <a:r>
              <a:rPr lang="id-ID" sz="22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br>
              <a:rPr lang="en-ID" sz="2200" b="1" i="0" dirty="0">
                <a:solidFill>
                  <a:srgbClr val="03243A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ID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9AE8AD-910B-03C2-1F80-608C902FD2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738" y="2271751"/>
            <a:ext cx="11634952" cy="4351338"/>
          </a:xfrm>
        </p:spPr>
        <p:txBody>
          <a:bodyPr>
            <a:noAutofit/>
          </a:bodyPr>
          <a:lstStyle/>
          <a:p>
            <a:pPr marL="457200" marR="158115" lvl="1" indent="0" algn="just">
              <a:lnSpc>
                <a:spcPct val="150000"/>
              </a:lnSpc>
              <a:spcBef>
                <a:spcPts val="10"/>
              </a:spcBef>
              <a:spcAft>
                <a:spcPts val="0"/>
              </a:spcAft>
              <a:buSzPts val="1200"/>
              <a:buNone/>
              <a:tabLst>
                <a:tab pos="2324100" algn="l"/>
              </a:tabLst>
            </a:pPr>
            <a:r>
              <a:rPr lang="id-ID" sz="2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Pasal 58 ayat (3) huruf : </a:t>
            </a:r>
          </a:p>
          <a:p>
            <a:pPr marL="457200" marR="158115" lvl="1" indent="0" algn="just">
              <a:lnSpc>
                <a:spcPct val="150000"/>
              </a:lnSpc>
              <a:spcBef>
                <a:spcPts val="10"/>
              </a:spcBef>
              <a:spcAft>
                <a:spcPts val="0"/>
              </a:spcAft>
              <a:buSzPts val="1200"/>
              <a:buNone/>
              <a:tabLst>
                <a:tab pos="2324100" algn="l"/>
              </a:tabLst>
            </a:pPr>
            <a:r>
              <a:rPr lang="id-ID" sz="2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 ........</a:t>
            </a:r>
          </a:p>
          <a:p>
            <a:pPr marL="457200" marR="158115" lvl="1" indent="0" algn="just">
              <a:lnSpc>
                <a:spcPct val="150000"/>
              </a:lnSpc>
              <a:spcBef>
                <a:spcPts val="10"/>
              </a:spcBef>
              <a:spcAft>
                <a:spcPts val="0"/>
              </a:spcAft>
              <a:buSzPts val="1200"/>
              <a:buNone/>
              <a:tabLst>
                <a:tab pos="2324100" algn="l"/>
              </a:tabLst>
            </a:pPr>
            <a:r>
              <a:rPr lang="en-ID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b. </a:t>
            </a:r>
            <a:r>
              <a:rPr lang="en-ID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perencanaan</a:t>
            </a:r>
            <a:r>
              <a:rPr lang="en-ID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kegiatan</a:t>
            </a:r>
            <a:r>
              <a:rPr lang="en-ID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ID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anggaran</a:t>
            </a:r>
            <a:r>
              <a:rPr lang="en-ID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Satuan</a:t>
            </a:r>
            <a:r>
              <a:rPr lang="en-ID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Pendidikan yang </a:t>
            </a:r>
            <a:r>
              <a:rPr lang="en-ID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terkait</a:t>
            </a:r>
            <a:r>
              <a:rPr lang="en-ID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dengan</a:t>
            </a:r>
            <a:r>
              <a:rPr lang="en-ID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Dana BOSP yang </a:t>
            </a:r>
            <a:r>
              <a:rPr lang="en-ID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diterima</a:t>
            </a:r>
            <a:r>
              <a:rPr lang="en-ID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</a:t>
            </a:r>
            <a:endParaRPr lang="id-ID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marR="158115" lvl="1" indent="0" algn="just">
              <a:lnSpc>
                <a:spcPct val="150000"/>
              </a:lnSpc>
              <a:spcBef>
                <a:spcPts val="10"/>
              </a:spcBef>
              <a:spcAft>
                <a:spcPts val="0"/>
              </a:spcAft>
              <a:buSzPts val="1200"/>
              <a:buNone/>
              <a:tabLst>
                <a:tab pos="2324100" algn="l"/>
              </a:tabLst>
            </a:pPr>
            <a:r>
              <a:rPr lang="en-ID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c. </a:t>
            </a:r>
            <a:r>
              <a:rPr lang="en-ID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penggunaan</a:t>
            </a:r>
            <a:r>
              <a:rPr lang="en-ID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Dana BOSP yang </a:t>
            </a:r>
            <a:r>
              <a:rPr lang="en-ID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diterima</a:t>
            </a:r>
            <a:r>
              <a:rPr lang="en-ID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; dan </a:t>
            </a:r>
            <a:endParaRPr lang="id-ID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marR="158115" lvl="1" indent="0" algn="just">
              <a:lnSpc>
                <a:spcPct val="150000"/>
              </a:lnSpc>
              <a:spcBef>
                <a:spcPts val="10"/>
              </a:spcBef>
              <a:spcAft>
                <a:spcPts val="0"/>
              </a:spcAft>
              <a:buSzPts val="1200"/>
              <a:buNone/>
              <a:tabLst>
                <a:tab pos="2324100" algn="l"/>
              </a:tabLst>
            </a:pPr>
            <a:r>
              <a:rPr lang="en-ID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d. </a:t>
            </a:r>
            <a:r>
              <a:rPr lang="en-ID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pelaporan</a:t>
            </a:r>
            <a:r>
              <a:rPr lang="en-ID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penggunaan</a:t>
            </a:r>
            <a:r>
              <a:rPr lang="en-ID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Dana BOSP</a:t>
            </a:r>
            <a:endParaRPr lang="id-ID" b="1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12296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9FB2F0-DA12-3A8B-852A-EF55DC0BA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A04D3D-F7AB-1D98-59DE-9CFA86B1EE4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441" y="2132051"/>
            <a:ext cx="8089113" cy="45414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7F8229C-26B9-6411-3212-2D86EA56FAF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82497">
            <a:off x="8494366" y="-1554422"/>
            <a:ext cx="3346402" cy="75375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84C77F7-9FD4-F606-36D1-FDB0A42E69B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17503" flipH="1">
            <a:off x="351229" y="-1729782"/>
            <a:ext cx="3346402" cy="75375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9D7659-11D9-85D2-7F45-1AE85CC2B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7662"/>
            <a:ext cx="10515600" cy="1325563"/>
          </a:xfrm>
        </p:spPr>
        <p:txBody>
          <a:bodyPr>
            <a:normAutofit fontScale="90000"/>
          </a:bodyPr>
          <a:lstStyle/>
          <a:p>
            <a:pPr marL="350520" marR="147955" algn="ctr">
              <a:lnSpc>
                <a:spcPct val="100000"/>
              </a:lnSpc>
              <a:spcAft>
                <a:spcPts val="0"/>
              </a:spcAft>
            </a:pPr>
            <a:r>
              <a:rPr lang="id-ID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Pasal 59</a:t>
            </a:r>
            <a:br>
              <a:rPr lang="id-ID" sz="7300" b="1" i="0" dirty="0">
                <a:effectLst/>
                <a:latin typeface="-apple-system"/>
              </a:rPr>
            </a:br>
            <a:r>
              <a:rPr lang="id-ID" sz="22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sz="2400" b="1" dirty="0" err="1"/>
              <a:t>Permendikbud</a:t>
            </a:r>
            <a:r>
              <a:rPr lang="en-US" sz="2400" b="1" dirty="0"/>
              <a:t> No </a:t>
            </a:r>
            <a:r>
              <a:rPr lang="id-ID" sz="2400" b="1" dirty="0"/>
              <a:t>63 </a:t>
            </a:r>
            <a:r>
              <a:rPr lang="en-US" sz="2400" b="1" dirty="0" err="1"/>
              <a:t>Tahun</a:t>
            </a:r>
            <a:r>
              <a:rPr lang="en-US" sz="2400" b="1" dirty="0"/>
              <a:t> </a:t>
            </a:r>
            <a:r>
              <a:rPr lang="id-ID" sz="2400" b="1" dirty="0"/>
              <a:t>2022 jo </a:t>
            </a:r>
            <a:r>
              <a:rPr lang="en-US" sz="2400" b="1" dirty="0" err="1"/>
              <a:t>Permendikbud</a:t>
            </a:r>
            <a:r>
              <a:rPr lang="en-US" sz="2400" b="1" dirty="0"/>
              <a:t> No </a:t>
            </a:r>
            <a:r>
              <a:rPr lang="id-ID" sz="2400" b="1" dirty="0"/>
              <a:t>63 </a:t>
            </a:r>
            <a:r>
              <a:rPr lang="en-US" sz="2400" b="1" dirty="0" err="1"/>
              <a:t>Tahun</a:t>
            </a:r>
            <a:r>
              <a:rPr lang="en-US" sz="2400" b="1" dirty="0"/>
              <a:t> </a:t>
            </a:r>
            <a:r>
              <a:rPr lang="id-ID" sz="2400" b="1" dirty="0"/>
              <a:t>2023 </a:t>
            </a:r>
            <a:br>
              <a:rPr lang="id-ID" sz="2400" b="1" dirty="0"/>
            </a:br>
            <a:r>
              <a:rPr lang="en-US" sz="2400" b="1" dirty="0" err="1"/>
              <a:t>ttg</a:t>
            </a:r>
            <a:r>
              <a:rPr lang="en-US" sz="2400" b="1" dirty="0"/>
              <a:t> </a:t>
            </a:r>
            <a:r>
              <a:rPr lang="en-ID" sz="2400" b="1" dirty="0" err="1"/>
              <a:t>Petunjuk</a:t>
            </a:r>
            <a:r>
              <a:rPr lang="en-ID" sz="2400" b="1" dirty="0"/>
              <a:t> Teknis </a:t>
            </a:r>
            <a:r>
              <a:rPr lang="en-ID" sz="2400" b="1" dirty="0" err="1"/>
              <a:t>Pengelolaan</a:t>
            </a:r>
            <a:r>
              <a:rPr lang="en-ID" sz="2400" b="1" dirty="0"/>
              <a:t> Dana BO</a:t>
            </a:r>
            <a:r>
              <a:rPr lang="id-ID" sz="2400" b="1" dirty="0"/>
              <a:t>SP</a:t>
            </a:r>
            <a:r>
              <a:rPr lang="id-ID" sz="22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br>
              <a:rPr lang="en-ID" sz="2200" b="1" i="0" dirty="0">
                <a:solidFill>
                  <a:srgbClr val="03243A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ID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E92F8B-B243-3FF2-CB52-C1999AB828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738" y="2055851"/>
            <a:ext cx="11634952" cy="4351338"/>
          </a:xfrm>
        </p:spPr>
        <p:txBody>
          <a:bodyPr>
            <a:noAutofit/>
          </a:bodyPr>
          <a:lstStyle/>
          <a:p>
            <a:pPr marL="457200" marR="158115" lvl="1" indent="0" algn="just">
              <a:lnSpc>
                <a:spcPct val="150000"/>
              </a:lnSpc>
              <a:spcBef>
                <a:spcPts val="10"/>
              </a:spcBef>
              <a:spcAft>
                <a:spcPts val="0"/>
              </a:spcAft>
              <a:buSzPts val="1200"/>
              <a:buNone/>
              <a:tabLst>
                <a:tab pos="2324100" algn="l"/>
              </a:tabLst>
            </a:pPr>
            <a:r>
              <a:rPr lang="id-ID" sz="32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ayat (1) : </a:t>
            </a:r>
          </a:p>
          <a:p>
            <a:pPr marL="457200" marR="158115" lvl="1" indent="0" algn="just">
              <a:lnSpc>
                <a:spcPct val="150000"/>
              </a:lnSpc>
              <a:spcBef>
                <a:spcPts val="10"/>
              </a:spcBef>
              <a:spcAft>
                <a:spcPts val="0"/>
              </a:spcAft>
              <a:buSzPts val="1200"/>
              <a:buNone/>
              <a:tabLst>
                <a:tab pos="2324100" algn="l"/>
              </a:tabLst>
            </a:pPr>
            <a:r>
              <a:rPr lang="en-ID" sz="3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ID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melaksanakan</a:t>
            </a:r>
            <a:r>
              <a:rPr lang="en-ID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tugas</a:t>
            </a:r>
            <a:r>
              <a:rPr lang="en-ID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ID" sz="3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tanggung</a:t>
            </a:r>
            <a:r>
              <a:rPr lang="en-ID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jawab</a:t>
            </a:r>
            <a:r>
              <a:rPr lang="en-ID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sebagaimana</a:t>
            </a:r>
            <a:r>
              <a:rPr lang="en-ID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dimaksud</a:t>
            </a:r>
            <a:r>
              <a:rPr lang="en-ID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ID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Pasal 58, </a:t>
            </a:r>
            <a:r>
              <a:rPr lang="id-ID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</a:t>
            </a:r>
            <a:r>
              <a:rPr lang="en-ID" sz="3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epala</a:t>
            </a:r>
            <a:r>
              <a:rPr lang="en-ID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Satuan</a:t>
            </a:r>
            <a:r>
              <a:rPr lang="en-ID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Pendidikan </a:t>
            </a:r>
            <a:r>
              <a:rPr lang="en-ID" sz="3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penerima</a:t>
            </a:r>
            <a:r>
              <a:rPr lang="en-ID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Dana BOP PAUD dan/</a:t>
            </a:r>
            <a:r>
              <a:rPr lang="en-ID" sz="3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en-ID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Dana BOP </a:t>
            </a:r>
            <a:r>
              <a:rPr lang="en-ID" sz="3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Kesetaraan</a:t>
            </a:r>
            <a:r>
              <a:rPr lang="en-ID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dapat</a:t>
            </a:r>
            <a:r>
              <a:rPr lang="en-ID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membentuk</a:t>
            </a:r>
            <a:r>
              <a:rPr lang="en-ID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tim</a:t>
            </a:r>
            <a:r>
              <a:rPr lang="id-ID" sz="32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871953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4A23A4-9B7D-36B5-A0CB-222983BEC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C34045-F852-704B-BE58-B64ECF9F12C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441" y="2132051"/>
            <a:ext cx="8089113" cy="45414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4B58116-F025-72DC-929D-B222C0971EC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82497">
            <a:off x="8494366" y="-1554422"/>
            <a:ext cx="3346402" cy="75375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D17F37-B965-7F7D-8998-4A9A568AE97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17503" flipH="1">
            <a:off x="351229" y="-1729782"/>
            <a:ext cx="3346402" cy="75375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1679E86-402E-B7C8-8E21-2684D64D88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7662"/>
            <a:ext cx="10515600" cy="1325563"/>
          </a:xfrm>
        </p:spPr>
        <p:txBody>
          <a:bodyPr>
            <a:normAutofit fontScale="90000"/>
          </a:bodyPr>
          <a:lstStyle/>
          <a:p>
            <a:pPr marL="350520" marR="147955" algn="ctr">
              <a:lnSpc>
                <a:spcPct val="100000"/>
              </a:lnSpc>
              <a:spcAft>
                <a:spcPts val="0"/>
              </a:spcAft>
            </a:pPr>
            <a:r>
              <a:rPr lang="id-ID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Pasal 59</a:t>
            </a:r>
            <a:br>
              <a:rPr lang="id-ID" sz="7300" b="1" i="0" dirty="0">
                <a:effectLst/>
                <a:latin typeface="-apple-system"/>
              </a:rPr>
            </a:br>
            <a:r>
              <a:rPr lang="id-ID" sz="22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sz="2400" b="1" dirty="0" err="1"/>
              <a:t>Permendikbud</a:t>
            </a:r>
            <a:r>
              <a:rPr lang="en-US" sz="2400" b="1" dirty="0"/>
              <a:t> No </a:t>
            </a:r>
            <a:r>
              <a:rPr lang="id-ID" sz="2400" b="1" dirty="0"/>
              <a:t>63 </a:t>
            </a:r>
            <a:r>
              <a:rPr lang="en-US" sz="2400" b="1" dirty="0" err="1"/>
              <a:t>Tahun</a:t>
            </a:r>
            <a:r>
              <a:rPr lang="en-US" sz="2400" b="1" dirty="0"/>
              <a:t> </a:t>
            </a:r>
            <a:r>
              <a:rPr lang="id-ID" sz="2400" b="1" dirty="0"/>
              <a:t>2022 jo </a:t>
            </a:r>
            <a:r>
              <a:rPr lang="en-US" sz="2400" b="1" dirty="0" err="1"/>
              <a:t>Permendikbud</a:t>
            </a:r>
            <a:r>
              <a:rPr lang="en-US" sz="2400" b="1" dirty="0"/>
              <a:t> No </a:t>
            </a:r>
            <a:r>
              <a:rPr lang="id-ID" sz="2400" b="1" dirty="0"/>
              <a:t>63 </a:t>
            </a:r>
            <a:r>
              <a:rPr lang="en-US" sz="2400" b="1" dirty="0" err="1"/>
              <a:t>Tahun</a:t>
            </a:r>
            <a:r>
              <a:rPr lang="en-US" sz="2400" b="1" dirty="0"/>
              <a:t> </a:t>
            </a:r>
            <a:r>
              <a:rPr lang="id-ID" sz="2400" b="1" dirty="0"/>
              <a:t>2023 </a:t>
            </a:r>
            <a:br>
              <a:rPr lang="id-ID" sz="2400" b="1" dirty="0"/>
            </a:br>
            <a:r>
              <a:rPr lang="en-US" sz="2400" b="1" dirty="0" err="1"/>
              <a:t>ttg</a:t>
            </a:r>
            <a:r>
              <a:rPr lang="en-US" sz="2400" b="1" dirty="0"/>
              <a:t> </a:t>
            </a:r>
            <a:r>
              <a:rPr lang="en-ID" sz="2400" b="1" dirty="0" err="1"/>
              <a:t>Petunjuk</a:t>
            </a:r>
            <a:r>
              <a:rPr lang="en-ID" sz="2400" b="1" dirty="0"/>
              <a:t> Teknis </a:t>
            </a:r>
            <a:r>
              <a:rPr lang="en-ID" sz="2400" b="1" dirty="0" err="1"/>
              <a:t>Pengelolaan</a:t>
            </a:r>
            <a:r>
              <a:rPr lang="en-ID" sz="2400" b="1" dirty="0"/>
              <a:t> Dana BO</a:t>
            </a:r>
            <a:r>
              <a:rPr lang="id-ID" sz="2400" b="1" dirty="0"/>
              <a:t>SP</a:t>
            </a:r>
            <a:r>
              <a:rPr lang="id-ID" sz="22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br>
              <a:rPr lang="en-ID" sz="2200" b="1" i="0" dirty="0">
                <a:solidFill>
                  <a:srgbClr val="03243A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ID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34C4CC-040C-32D8-A521-A34F50A3D1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738" y="1884621"/>
            <a:ext cx="11634952" cy="4351338"/>
          </a:xfrm>
        </p:spPr>
        <p:txBody>
          <a:bodyPr>
            <a:noAutofit/>
          </a:bodyPr>
          <a:lstStyle/>
          <a:p>
            <a:pPr marL="457200" marR="158115" lvl="1" indent="0" algn="just">
              <a:lnSpc>
                <a:spcPct val="150000"/>
              </a:lnSpc>
              <a:spcBef>
                <a:spcPts val="10"/>
              </a:spcBef>
              <a:spcAft>
                <a:spcPts val="0"/>
              </a:spcAft>
              <a:buSzPts val="1200"/>
              <a:buNone/>
              <a:tabLst>
                <a:tab pos="2324100" algn="l"/>
              </a:tabLst>
            </a:pPr>
            <a:r>
              <a:rPr lang="id-ID" sz="32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ayat (2) : </a:t>
            </a:r>
          </a:p>
          <a:p>
            <a:pPr marL="0" marR="158115" lvl="0" indent="0" algn="just">
              <a:lnSpc>
                <a:spcPct val="100000"/>
              </a:lnSpc>
              <a:spcBef>
                <a:spcPts val="0"/>
              </a:spcBef>
              <a:buSzPts val="1200"/>
              <a:buNone/>
              <a:tabLst>
                <a:tab pos="1962785" algn="l"/>
              </a:tabLst>
            </a:pPr>
            <a:r>
              <a:rPr lang="en-ID" sz="3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ID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melaksanakan</a:t>
            </a:r>
            <a:r>
              <a:rPr lang="en-ID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tugas</a:t>
            </a:r>
            <a:r>
              <a:rPr lang="en-ID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ID" sz="3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tanggung</a:t>
            </a:r>
            <a:r>
              <a:rPr lang="en-ID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jawab</a:t>
            </a:r>
            <a:r>
              <a:rPr lang="en-ID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sebagaimana</a:t>
            </a:r>
            <a:r>
              <a:rPr lang="en-ID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dimaksud</a:t>
            </a:r>
            <a:r>
              <a:rPr lang="en-ID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dalam</a:t>
            </a:r>
            <a:r>
              <a:rPr lang="en-ID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Pasal 58, </a:t>
            </a:r>
            <a:r>
              <a:rPr lang="en-ID" sz="3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kepala</a:t>
            </a:r>
            <a:r>
              <a:rPr lang="en-ID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Satuan</a:t>
            </a:r>
            <a:r>
              <a:rPr lang="en-ID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Pendidikan </a:t>
            </a:r>
            <a:r>
              <a:rPr lang="en-ID" sz="3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penerima</a:t>
            </a:r>
            <a:r>
              <a:rPr lang="en-ID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Dana BOS </a:t>
            </a:r>
            <a:r>
              <a:rPr lang="en-ID" sz="3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membentuk</a:t>
            </a:r>
            <a:r>
              <a:rPr lang="en-ID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tim</a:t>
            </a:r>
            <a:r>
              <a:rPr lang="en-ID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BOS </a:t>
            </a:r>
            <a:r>
              <a:rPr lang="en-ID" sz="3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sekolah</a:t>
            </a:r>
            <a:r>
              <a:rPr lang="en-ID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ID" sz="3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terdiri</a:t>
            </a:r>
            <a:r>
              <a:rPr lang="en-ID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atas</a:t>
            </a:r>
            <a:r>
              <a:rPr lang="en-ID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id-ID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158115" lvl="0" indent="0" algn="just">
              <a:lnSpc>
                <a:spcPct val="100000"/>
              </a:lnSpc>
              <a:spcBef>
                <a:spcPts val="0"/>
              </a:spcBef>
              <a:buSzPts val="1200"/>
              <a:buNone/>
              <a:tabLst>
                <a:tab pos="1962785" algn="l"/>
              </a:tabLst>
            </a:pPr>
            <a:r>
              <a:rPr lang="id-ID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a. kepala</a:t>
            </a:r>
            <a:r>
              <a:rPr lang="id-ID" b="1" spc="2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sekolah</a:t>
            </a:r>
            <a:r>
              <a:rPr lang="id-ID" b="1" spc="2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sebagai</a:t>
            </a:r>
            <a:r>
              <a:rPr lang="id-ID" b="1" spc="2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penanggung</a:t>
            </a:r>
            <a:r>
              <a:rPr lang="id-ID" b="1" spc="2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jawab;</a:t>
            </a:r>
          </a:p>
          <a:p>
            <a:pPr marL="0" marR="158115" lvl="0" indent="0" algn="just">
              <a:lnSpc>
                <a:spcPct val="100000"/>
              </a:lnSpc>
              <a:spcBef>
                <a:spcPts val="0"/>
              </a:spcBef>
              <a:buSzPts val="1200"/>
              <a:buNone/>
              <a:tabLst>
                <a:tab pos="1962785" algn="l"/>
              </a:tabLst>
            </a:pPr>
            <a:r>
              <a:rPr lang="id-ID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b. bendahara</a:t>
            </a:r>
            <a:r>
              <a:rPr lang="id-ID" b="1" spc="6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sekolah;</a:t>
            </a:r>
            <a:r>
              <a:rPr lang="id-ID" b="1" spc="6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</a:t>
            </a:r>
            <a:endParaRPr lang="id-ID" b="1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158115" lvl="0" indent="0" algn="just">
              <a:lnSpc>
                <a:spcPct val="100000"/>
              </a:lnSpc>
              <a:spcBef>
                <a:spcPts val="0"/>
              </a:spcBef>
              <a:buSzPts val="1200"/>
              <a:buNone/>
              <a:tabLst>
                <a:tab pos="1962785" algn="l"/>
              </a:tabLst>
            </a:pPr>
            <a:r>
              <a:rPr lang="id-ID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c. </a:t>
            </a:r>
            <a:r>
              <a:rPr lang="id-ID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Anggota (</a:t>
            </a:r>
            <a:r>
              <a:rPr lang="id-ID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id-ID" b="1" spc="15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(satu)</a:t>
            </a:r>
            <a:r>
              <a:rPr lang="id-ID" b="1" spc="16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orang</a:t>
            </a:r>
            <a:r>
              <a:rPr lang="id-ID" b="1" spc="16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dari</a:t>
            </a:r>
            <a:r>
              <a:rPr lang="id-ID" b="1" spc="16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unsur</a:t>
            </a:r>
            <a:r>
              <a:rPr lang="id-ID" b="1" spc="16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guru, 1</a:t>
            </a:r>
            <a:r>
              <a:rPr lang="id-ID" b="1" spc="1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(satu)</a:t>
            </a:r>
            <a:r>
              <a:rPr lang="id-ID" b="1" spc="1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orang</a:t>
            </a:r>
            <a:r>
              <a:rPr lang="id-ID" b="1" spc="1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dari</a:t>
            </a:r>
            <a:r>
              <a:rPr lang="id-ID" b="1" spc="1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unsur</a:t>
            </a:r>
            <a:r>
              <a:rPr lang="id-ID" b="1" spc="2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Komite</a:t>
            </a:r>
            <a:r>
              <a:rPr lang="id-ID" b="1" spc="1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Sekolah;</a:t>
            </a:r>
            <a:r>
              <a:rPr lang="id-ID" b="1" spc="2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</a:t>
            </a:r>
            <a:r>
              <a:rPr lang="id-ID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id-ID" b="1" spc="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(satu)</a:t>
            </a:r>
            <a:r>
              <a:rPr lang="id-ID" b="1" spc="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orang</a:t>
            </a:r>
            <a:r>
              <a:rPr lang="id-ID" b="1" spc="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dari</a:t>
            </a:r>
            <a:r>
              <a:rPr lang="id-ID" b="1" spc="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unsur</a:t>
            </a:r>
            <a:r>
              <a:rPr lang="id-ID" b="1" spc="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orang</a:t>
            </a:r>
            <a:r>
              <a:rPr lang="id-ID" b="1" spc="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tua/wali</a:t>
            </a:r>
            <a:r>
              <a:rPr lang="id-ID" b="1" spc="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Peserta</a:t>
            </a:r>
            <a:r>
              <a:rPr lang="id-ID" b="1" spc="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Didik)</a:t>
            </a:r>
          </a:p>
        </p:txBody>
      </p:sp>
    </p:spTree>
    <p:extLst>
      <p:ext uri="{BB962C8B-B14F-4D97-AF65-F5344CB8AC3E}">
        <p14:creationId xmlns:p14="http://schemas.microsoft.com/office/powerpoint/2010/main" val="13694406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77CE7A-9957-E33B-7C21-9943D2553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847F9D-E305-2991-6905-6636E9FABE5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441" y="2132051"/>
            <a:ext cx="8089113" cy="45414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3FE1834-E0AE-A7CD-222A-D96CA215E7C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82497">
            <a:off x="8494366" y="-1554422"/>
            <a:ext cx="3346402" cy="75375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7187A6-BF3A-C64E-C433-39D0A6E041F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17503" flipH="1">
            <a:off x="351229" y="-1729782"/>
            <a:ext cx="3346402" cy="75375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9AD8155-54B0-5EC9-8AAC-D26401EC6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7662"/>
            <a:ext cx="10515600" cy="1325563"/>
          </a:xfrm>
        </p:spPr>
        <p:txBody>
          <a:bodyPr>
            <a:normAutofit fontScale="90000"/>
          </a:bodyPr>
          <a:lstStyle/>
          <a:p>
            <a:pPr marL="350520" marR="147955" algn="ctr">
              <a:lnSpc>
                <a:spcPct val="100000"/>
              </a:lnSpc>
              <a:spcAft>
                <a:spcPts val="0"/>
              </a:spcAft>
            </a:pPr>
            <a:r>
              <a:rPr lang="id-ID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Pasal 60 ayat (1)</a:t>
            </a:r>
            <a:br>
              <a:rPr lang="id-ID" sz="7300" b="1" i="0" dirty="0">
                <a:effectLst/>
                <a:latin typeface="-apple-system"/>
              </a:rPr>
            </a:br>
            <a:r>
              <a:rPr lang="id-ID" sz="22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sz="2400" b="1" dirty="0" err="1"/>
              <a:t>Permendikbud</a:t>
            </a:r>
            <a:r>
              <a:rPr lang="en-US" sz="2400" b="1" dirty="0"/>
              <a:t> No </a:t>
            </a:r>
            <a:r>
              <a:rPr lang="id-ID" sz="2400" b="1" dirty="0"/>
              <a:t>63 </a:t>
            </a:r>
            <a:r>
              <a:rPr lang="en-US" sz="2400" b="1" dirty="0" err="1"/>
              <a:t>Tahun</a:t>
            </a:r>
            <a:r>
              <a:rPr lang="en-US" sz="2400" b="1" dirty="0"/>
              <a:t> </a:t>
            </a:r>
            <a:r>
              <a:rPr lang="id-ID" sz="2400" b="1" dirty="0"/>
              <a:t>2022 jo </a:t>
            </a:r>
            <a:r>
              <a:rPr lang="en-US" sz="2400" b="1" dirty="0" err="1"/>
              <a:t>Permendikbud</a:t>
            </a:r>
            <a:r>
              <a:rPr lang="en-US" sz="2400" b="1" dirty="0"/>
              <a:t> No </a:t>
            </a:r>
            <a:r>
              <a:rPr lang="id-ID" sz="2400" b="1" dirty="0"/>
              <a:t>63 </a:t>
            </a:r>
            <a:r>
              <a:rPr lang="en-US" sz="2400" b="1" dirty="0" err="1"/>
              <a:t>Tahun</a:t>
            </a:r>
            <a:r>
              <a:rPr lang="en-US" sz="2400" b="1" dirty="0"/>
              <a:t> </a:t>
            </a:r>
            <a:r>
              <a:rPr lang="id-ID" sz="2400" b="1" dirty="0"/>
              <a:t>2023 </a:t>
            </a:r>
            <a:br>
              <a:rPr lang="id-ID" sz="2400" b="1" dirty="0"/>
            </a:br>
            <a:r>
              <a:rPr lang="en-US" sz="2400" b="1" dirty="0" err="1"/>
              <a:t>ttg</a:t>
            </a:r>
            <a:r>
              <a:rPr lang="en-US" sz="2400" b="1" dirty="0"/>
              <a:t> </a:t>
            </a:r>
            <a:r>
              <a:rPr lang="en-ID" sz="2400" b="1" dirty="0" err="1"/>
              <a:t>Petunjuk</a:t>
            </a:r>
            <a:r>
              <a:rPr lang="en-ID" sz="2400" b="1" dirty="0"/>
              <a:t> Teknis </a:t>
            </a:r>
            <a:r>
              <a:rPr lang="en-ID" sz="2400" b="1" dirty="0" err="1"/>
              <a:t>Pengelolaan</a:t>
            </a:r>
            <a:r>
              <a:rPr lang="en-ID" sz="2400" b="1" dirty="0"/>
              <a:t> Dana BO</a:t>
            </a:r>
            <a:r>
              <a:rPr lang="id-ID" sz="2400" b="1" dirty="0"/>
              <a:t>SP</a:t>
            </a:r>
            <a:r>
              <a:rPr lang="id-ID" sz="22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br>
              <a:rPr lang="en-ID" sz="2200" b="1" i="0" dirty="0">
                <a:solidFill>
                  <a:srgbClr val="03243A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ID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EC8F5B-5594-AA65-BBE4-214ABAFFE4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738" y="1916151"/>
            <a:ext cx="11634952" cy="4351338"/>
          </a:xfrm>
        </p:spPr>
        <p:txBody>
          <a:bodyPr>
            <a:noAutofit/>
          </a:bodyPr>
          <a:lstStyle/>
          <a:p>
            <a:pPr marL="457200" marR="158115" lvl="1" indent="0" algn="just">
              <a:lnSpc>
                <a:spcPct val="100000"/>
              </a:lnSpc>
              <a:spcBef>
                <a:spcPts val="0"/>
              </a:spcBef>
              <a:buSzPts val="1200"/>
              <a:buNone/>
              <a:tabLst>
                <a:tab pos="2324100" algn="l"/>
              </a:tabLst>
            </a:pPr>
            <a:r>
              <a:rPr lang="en-ID" sz="2000" b="1" dirty="0" err="1">
                <a:latin typeface="Cambria" panose="02040503050406030204" pitchFamily="18" charset="0"/>
                <a:ea typeface="Cambria" panose="02040503050406030204" pitchFamily="18" charset="0"/>
              </a:rPr>
              <a:t>Dalam</a:t>
            </a:r>
            <a:r>
              <a:rPr lang="en-ID" sz="20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b="1" dirty="0" err="1">
                <a:latin typeface="Cambria" panose="02040503050406030204" pitchFamily="18" charset="0"/>
                <a:ea typeface="Cambria" panose="02040503050406030204" pitchFamily="18" charset="0"/>
              </a:rPr>
              <a:t>pengelolaan</a:t>
            </a:r>
            <a:r>
              <a:rPr lang="en-ID" sz="2000" b="1" dirty="0">
                <a:latin typeface="Cambria" panose="02040503050406030204" pitchFamily="18" charset="0"/>
                <a:ea typeface="Cambria" panose="02040503050406030204" pitchFamily="18" charset="0"/>
              </a:rPr>
              <a:t> Dana BOSP, </a:t>
            </a:r>
            <a:r>
              <a:rPr lang="en-ID" sz="2000" b="1" dirty="0" err="1">
                <a:latin typeface="Cambria" panose="02040503050406030204" pitchFamily="18" charset="0"/>
                <a:ea typeface="Cambria" panose="02040503050406030204" pitchFamily="18" charset="0"/>
              </a:rPr>
              <a:t>kepala</a:t>
            </a:r>
            <a:r>
              <a:rPr lang="en-ID" sz="20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b="1" dirty="0" err="1">
                <a:latin typeface="Cambria" panose="02040503050406030204" pitchFamily="18" charset="0"/>
                <a:ea typeface="Cambria" panose="02040503050406030204" pitchFamily="18" charset="0"/>
              </a:rPr>
              <a:t>Satuan</a:t>
            </a:r>
            <a:r>
              <a:rPr lang="en-ID" sz="2000" b="1" dirty="0">
                <a:latin typeface="Cambria" panose="02040503050406030204" pitchFamily="18" charset="0"/>
                <a:ea typeface="Cambria" panose="02040503050406030204" pitchFamily="18" charset="0"/>
              </a:rPr>
              <a:t> Pendidikan dan </a:t>
            </a:r>
            <a:r>
              <a:rPr lang="en-ID" sz="2000" b="1" dirty="0" err="1">
                <a:latin typeface="Cambria" panose="02040503050406030204" pitchFamily="18" charset="0"/>
                <a:ea typeface="Cambria" panose="02040503050406030204" pitchFamily="18" charset="0"/>
              </a:rPr>
              <a:t>tim</a:t>
            </a:r>
            <a:r>
              <a:rPr lang="en-ID" sz="2000" b="1" dirty="0">
                <a:latin typeface="Cambria" panose="02040503050406030204" pitchFamily="18" charset="0"/>
                <a:ea typeface="Cambria" panose="02040503050406030204" pitchFamily="18" charset="0"/>
              </a:rPr>
              <a:t> BOS </a:t>
            </a:r>
            <a:r>
              <a:rPr lang="en-ID" sz="2000" b="1" dirty="0" err="1">
                <a:latin typeface="Cambria" panose="02040503050406030204" pitchFamily="18" charset="0"/>
                <a:ea typeface="Cambria" panose="02040503050406030204" pitchFamily="18" charset="0"/>
              </a:rPr>
              <a:t>sekolah</a:t>
            </a:r>
            <a:r>
              <a:rPr lang="en-ID" sz="20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ID" sz="2000" b="1" dirty="0" err="1">
                <a:latin typeface="Cambria" panose="02040503050406030204" pitchFamily="18" charset="0"/>
                <a:ea typeface="Cambria" panose="02040503050406030204" pitchFamily="18" charset="0"/>
              </a:rPr>
              <a:t>dilarang</a:t>
            </a:r>
            <a:r>
              <a:rPr lang="id-ID" sz="2000" b="1" dirty="0">
                <a:latin typeface="Cambria" panose="02040503050406030204" pitchFamily="18" charset="0"/>
                <a:ea typeface="Cambria" panose="02040503050406030204" pitchFamily="18" charset="0"/>
              </a:rPr>
              <a:t> :</a:t>
            </a:r>
            <a:endParaRPr lang="id-ID" sz="2000" b="1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457200" marR="156845" lvl="1" indent="0" algn="just">
              <a:lnSpc>
                <a:spcPct val="100000"/>
              </a:lnSpc>
              <a:spcBef>
                <a:spcPts val="0"/>
              </a:spcBef>
              <a:buSzPts val="1200"/>
              <a:buNone/>
              <a:tabLst>
                <a:tab pos="2324100" algn="l"/>
              </a:tabLst>
            </a:pP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a. melakukan</a:t>
            </a:r>
            <a:r>
              <a:rPr lang="id-ID" sz="2000" b="1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transfer</a:t>
            </a:r>
            <a:r>
              <a:rPr lang="id-ID" sz="2000" b="1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Dana</a:t>
            </a:r>
            <a:r>
              <a:rPr lang="id-ID" sz="2000" b="1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BOP</a:t>
            </a:r>
            <a:r>
              <a:rPr lang="id-ID" sz="2000" b="1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PAUD,</a:t>
            </a:r>
            <a:r>
              <a:rPr lang="id-ID" sz="2000" b="1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Dana</a:t>
            </a:r>
            <a:r>
              <a:rPr lang="id-ID" sz="2000" b="1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BOS</a:t>
            </a:r>
            <a:r>
              <a:rPr lang="id-ID" sz="2000" b="1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dan/atau Dana BOP Kesetaraan ke rekening pribadi</a:t>
            </a:r>
            <a:r>
              <a:rPr lang="id-ID" sz="2000" b="1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atau lainnya untuk kepentingan selain penggunaan</a:t>
            </a:r>
            <a:r>
              <a:rPr lang="id-ID" sz="2000" b="1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dana;</a:t>
            </a:r>
            <a:endParaRPr lang="en-ID" sz="2000" b="1" spc="-5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457200" lvl="1" indent="0" algn="just">
              <a:lnSpc>
                <a:spcPct val="100000"/>
              </a:lnSpc>
              <a:spcBef>
                <a:spcPts val="0"/>
              </a:spcBef>
              <a:buSzPts val="1200"/>
              <a:buNone/>
              <a:tabLst>
                <a:tab pos="2324100" algn="l"/>
              </a:tabLst>
            </a:pP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b. membungakan</a:t>
            </a:r>
            <a:r>
              <a:rPr lang="id-ID" sz="2000" b="1" spc="4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untuk</a:t>
            </a:r>
            <a:r>
              <a:rPr lang="id-ID" sz="2000" b="1" spc="4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kepentingan</a:t>
            </a:r>
            <a:r>
              <a:rPr lang="id-ID" sz="2000" b="1" spc="4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pribadi;</a:t>
            </a:r>
            <a:endParaRPr lang="en-ID" sz="2000" b="1" spc="-5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457200" lvl="1" indent="0" algn="just">
              <a:lnSpc>
                <a:spcPct val="100000"/>
              </a:lnSpc>
              <a:spcBef>
                <a:spcPts val="0"/>
              </a:spcBef>
              <a:buSzPts val="1200"/>
              <a:buNone/>
              <a:tabLst>
                <a:tab pos="2324100" algn="l"/>
              </a:tabLst>
            </a:pP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c. meminjamkan</a:t>
            </a:r>
            <a:r>
              <a:rPr lang="id-ID" sz="2000" b="1" spc="6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kepada</a:t>
            </a:r>
            <a:r>
              <a:rPr lang="id-ID" sz="2000" b="1" spc="6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pihak</a:t>
            </a:r>
            <a:r>
              <a:rPr lang="id-ID" sz="2000" b="1" spc="6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lain;</a:t>
            </a:r>
            <a:endParaRPr lang="en-ID" sz="2000" b="1" spc="-5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457200" marR="156845" lvl="1" indent="0" algn="just">
              <a:lnSpc>
                <a:spcPct val="100000"/>
              </a:lnSpc>
              <a:spcBef>
                <a:spcPts val="0"/>
              </a:spcBef>
              <a:buSzPts val="1200"/>
              <a:buNone/>
              <a:tabLst>
                <a:tab pos="2324100" algn="l"/>
              </a:tabLst>
            </a:pP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d. membeli perangkat lunak untuk pelaporan keuangan</a:t>
            </a:r>
            <a:r>
              <a:rPr lang="id-ID" sz="2000" b="1" spc="-29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Dana</a:t>
            </a:r>
            <a:r>
              <a:rPr lang="id-ID" sz="2000" b="1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BOP</a:t>
            </a:r>
            <a:r>
              <a:rPr lang="id-ID" sz="2000" b="1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PAUD,</a:t>
            </a:r>
            <a:r>
              <a:rPr lang="id-ID" sz="2000" b="1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Dana</a:t>
            </a:r>
            <a:r>
              <a:rPr lang="id-ID" sz="2000" b="1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BOS</a:t>
            </a:r>
            <a:r>
              <a:rPr lang="id-ID" sz="2000" b="1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dan/atau</a:t>
            </a:r>
            <a:r>
              <a:rPr lang="id-ID" sz="2000" b="1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Dana</a:t>
            </a:r>
            <a:r>
              <a:rPr lang="id-ID" sz="2000" b="1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BOP</a:t>
            </a:r>
            <a:r>
              <a:rPr lang="id-ID" sz="2000" b="1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Kesetaraan</a:t>
            </a:r>
            <a:r>
              <a:rPr lang="id-ID" sz="2000" b="1" spc="30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atau</a:t>
            </a:r>
            <a:r>
              <a:rPr lang="id-ID" sz="2000" b="1" spc="30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perangkat</a:t>
            </a:r>
            <a:r>
              <a:rPr lang="id-ID" sz="2000" b="1" spc="30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lunak</a:t>
            </a:r>
            <a:r>
              <a:rPr lang="id-ID" sz="2000" b="1" spc="30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lainnya</a:t>
            </a:r>
            <a:r>
              <a:rPr lang="id-ID" sz="2000" b="1" spc="30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yang</a:t>
            </a:r>
            <a:r>
              <a:rPr lang="id-ID" sz="2000" b="1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sejenis;</a:t>
            </a:r>
            <a:endParaRPr lang="en-ID" sz="2000" b="1" spc="-5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457200" marR="158750" lvl="1" indent="0" algn="just">
              <a:lnSpc>
                <a:spcPct val="100000"/>
              </a:lnSpc>
              <a:spcBef>
                <a:spcPts val="0"/>
              </a:spcBef>
              <a:buSzPts val="1200"/>
              <a:buNone/>
              <a:tabLst>
                <a:tab pos="2324100" algn="l"/>
              </a:tabLst>
            </a:pP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e. menyewa</a:t>
            </a:r>
            <a:r>
              <a:rPr lang="id-ID" sz="2000" b="1" spc="30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aplikasi</a:t>
            </a:r>
            <a:r>
              <a:rPr lang="id-ID" sz="2000" b="1" spc="30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pendataan</a:t>
            </a:r>
            <a:r>
              <a:rPr lang="id-ID" sz="2000" b="1" spc="30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atau</a:t>
            </a:r>
            <a:r>
              <a:rPr lang="id-ID" sz="2000" b="1" spc="30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aplikasi</a:t>
            </a:r>
            <a:r>
              <a:rPr lang="id-ID" sz="2000" b="1" spc="-29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penerimaan</a:t>
            </a:r>
            <a:r>
              <a:rPr lang="id-ID" sz="2000" b="1" spc="4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Peserta</a:t>
            </a:r>
            <a:r>
              <a:rPr lang="id-ID" sz="2000" b="1" spc="5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Didik</a:t>
            </a:r>
            <a:r>
              <a:rPr lang="id-ID" sz="2000" b="1" spc="5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baru</a:t>
            </a:r>
            <a:r>
              <a:rPr lang="id-ID" sz="2000" b="1" spc="5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dalam</a:t>
            </a:r>
            <a:r>
              <a:rPr lang="id-ID" sz="2000" b="1" spc="5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jaringan;</a:t>
            </a:r>
            <a:endParaRPr lang="en-ID" sz="2000" b="1" spc="-5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457200" marR="158115" lvl="1" indent="0" algn="just">
              <a:lnSpc>
                <a:spcPct val="100000"/>
              </a:lnSpc>
              <a:spcBef>
                <a:spcPts val="0"/>
              </a:spcBef>
              <a:buSzPts val="1200"/>
              <a:buNone/>
              <a:tabLst>
                <a:tab pos="2324100" algn="l"/>
              </a:tabLst>
            </a:pP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f. membiayai</a:t>
            </a:r>
            <a:r>
              <a:rPr lang="id-ID" sz="2000" b="1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kegiatan</a:t>
            </a:r>
            <a:r>
              <a:rPr lang="id-ID" sz="2000" b="1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yang</a:t>
            </a:r>
            <a:r>
              <a:rPr lang="id-ID" sz="2000" b="1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tidak</a:t>
            </a:r>
            <a:r>
              <a:rPr lang="id-ID" sz="2000" b="1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menjadi</a:t>
            </a:r>
            <a:r>
              <a:rPr lang="id-ID" sz="2000" b="1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prioritas</a:t>
            </a:r>
            <a:r>
              <a:rPr lang="id-ID" sz="2000" b="1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Satuan</a:t>
            </a:r>
            <a:r>
              <a:rPr lang="id-ID" sz="2000" b="1" spc="7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Pendidikan;</a:t>
            </a:r>
            <a:endParaRPr lang="en-ID" sz="2000" b="1" spc="-5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457200" lvl="1" indent="0" algn="just">
              <a:lnSpc>
                <a:spcPct val="100000"/>
              </a:lnSpc>
              <a:spcBef>
                <a:spcPts val="0"/>
              </a:spcBef>
              <a:buSzPts val="1200"/>
              <a:buNone/>
              <a:tabLst>
                <a:tab pos="2324100" algn="l"/>
              </a:tabLst>
            </a:pP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g. membiayai</a:t>
            </a:r>
            <a:r>
              <a:rPr lang="id-ID" sz="2000" b="1" spc="1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kegiatan</a:t>
            </a:r>
            <a:r>
              <a:rPr lang="id-ID" sz="2000" b="1" spc="1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dengan</a:t>
            </a:r>
            <a:r>
              <a:rPr lang="id-ID" sz="2000" b="1" spc="2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mekanisme</a:t>
            </a:r>
            <a:r>
              <a:rPr lang="id-ID" sz="2000" b="1" spc="1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iuran;</a:t>
            </a:r>
            <a:endParaRPr lang="en-ID" sz="2000" b="1" spc="-5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457200" marR="158750" lvl="1" indent="0" algn="just">
              <a:lnSpc>
                <a:spcPct val="100000"/>
              </a:lnSpc>
              <a:spcBef>
                <a:spcPts val="0"/>
              </a:spcBef>
              <a:buSzPts val="1200"/>
              <a:buNone/>
              <a:tabLst>
                <a:tab pos="2324100" algn="l"/>
              </a:tabLst>
            </a:pP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h. membeli</a:t>
            </a:r>
            <a:r>
              <a:rPr lang="id-ID" sz="2000" b="1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pakaian,</a:t>
            </a:r>
            <a:r>
              <a:rPr lang="id-ID" sz="2000" b="1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seragam,</a:t>
            </a:r>
            <a:r>
              <a:rPr lang="id-ID" sz="2000" b="1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atau</a:t>
            </a:r>
            <a:r>
              <a:rPr lang="id-ID" sz="2000" b="1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sepatu</a:t>
            </a:r>
            <a:r>
              <a:rPr lang="id-ID" sz="2000" b="1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bagi</a:t>
            </a:r>
            <a:r>
              <a:rPr lang="id-ID" sz="2000" b="1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guru</a:t>
            </a:r>
            <a:r>
              <a:rPr lang="id-ID" sz="2000" b="1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atau Peserta Didik untuk kepentingan pribadi yang</a:t>
            </a:r>
            <a:r>
              <a:rPr lang="id-ID" sz="2000" b="1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bukan</a:t>
            </a:r>
            <a:r>
              <a:rPr lang="id-ID" sz="2000" b="1" spc="7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inventaris</a:t>
            </a:r>
            <a:r>
              <a:rPr lang="id-ID" sz="2000" b="1" spc="8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Satuan</a:t>
            </a:r>
            <a:r>
              <a:rPr lang="id-ID" sz="2000" b="1" spc="7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Pendidikan;</a:t>
            </a:r>
            <a:endParaRPr lang="en-ID" sz="2000" b="1" spc="-5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457200" marR="160020" lvl="1" indent="0" algn="just">
              <a:lnSpc>
                <a:spcPct val="100000"/>
              </a:lnSpc>
              <a:spcBef>
                <a:spcPts val="0"/>
              </a:spcBef>
              <a:buSzPts val="1200"/>
              <a:buNone/>
              <a:tabLst>
                <a:tab pos="2324100" algn="l"/>
              </a:tabLst>
            </a:pP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i. memelihara</a:t>
            </a:r>
            <a:r>
              <a:rPr lang="id-ID" sz="2000" b="1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prasarana</a:t>
            </a:r>
            <a:r>
              <a:rPr lang="id-ID" sz="2000" b="1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Satuan</a:t>
            </a:r>
            <a:r>
              <a:rPr lang="id-ID" sz="2000" b="1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Pendidikan</a:t>
            </a:r>
            <a:r>
              <a:rPr lang="id-ID" sz="2000" b="1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dengan</a:t>
            </a:r>
            <a:r>
              <a:rPr lang="id-ID" sz="2000" b="1" spc="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kategori</a:t>
            </a:r>
            <a:r>
              <a:rPr lang="id-ID" sz="2000" b="1" spc="6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kerusakan</a:t>
            </a:r>
            <a:r>
              <a:rPr lang="id-ID" sz="2000" b="1" spc="6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sedang</a:t>
            </a:r>
            <a:r>
              <a:rPr lang="id-ID" sz="2000" b="1" spc="6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dan</a:t>
            </a:r>
            <a:r>
              <a:rPr lang="id-ID" sz="2000" b="1" spc="6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berat;</a:t>
            </a:r>
            <a:endParaRPr lang="en-ID" sz="2000" b="1" spc="-5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457200" lvl="1" indent="0" algn="just">
              <a:lnSpc>
                <a:spcPct val="100000"/>
              </a:lnSpc>
              <a:spcBef>
                <a:spcPts val="0"/>
              </a:spcBef>
              <a:buSzPts val="1200"/>
              <a:buNone/>
              <a:tabLst>
                <a:tab pos="2324100" algn="l"/>
              </a:tabLst>
            </a:pP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j. membangun</a:t>
            </a:r>
            <a:r>
              <a:rPr lang="id-ID" sz="2000" b="1" spc="8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gedung</a:t>
            </a:r>
            <a:r>
              <a:rPr lang="id-ID" sz="2000" b="1" spc="8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atau</a:t>
            </a:r>
            <a:r>
              <a:rPr lang="id-ID" sz="2000" b="1" spc="8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ruangan</a:t>
            </a:r>
            <a:r>
              <a:rPr lang="id-ID" sz="2000" b="1" spc="8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id-ID" sz="2000" b="1" spc="-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baru;</a:t>
            </a:r>
          </a:p>
        </p:txBody>
      </p:sp>
    </p:spTree>
    <p:extLst>
      <p:ext uri="{BB962C8B-B14F-4D97-AF65-F5344CB8AC3E}">
        <p14:creationId xmlns:p14="http://schemas.microsoft.com/office/powerpoint/2010/main" val="10953496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E8595-F836-7AF8-4FD9-83DE32E24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313261-7E0D-CF87-0534-966BE627B08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441" y="2132051"/>
            <a:ext cx="8089113" cy="454145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C4DA2A5-E911-57B0-7C87-CC3E49D271B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82497">
            <a:off x="8494366" y="-1554422"/>
            <a:ext cx="3346402" cy="75375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FC46B15-D82D-F233-13F7-DDDE399ADC9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17503" flipH="1">
            <a:off x="351229" y="-1729782"/>
            <a:ext cx="3346402" cy="75375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06F8C2E-2E02-F2DF-C22A-E541B6965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7662"/>
            <a:ext cx="10515600" cy="1325563"/>
          </a:xfrm>
        </p:spPr>
        <p:txBody>
          <a:bodyPr>
            <a:normAutofit fontScale="90000"/>
          </a:bodyPr>
          <a:lstStyle/>
          <a:p>
            <a:pPr marL="350520" marR="147955" algn="ctr">
              <a:lnSpc>
                <a:spcPct val="100000"/>
              </a:lnSpc>
              <a:spcAft>
                <a:spcPts val="0"/>
              </a:spcAft>
            </a:pPr>
            <a:r>
              <a:rPr lang="id-ID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Pasal 60 ayat (1)</a:t>
            </a:r>
            <a:br>
              <a:rPr lang="id-ID" sz="7300" b="1" i="0" dirty="0">
                <a:effectLst/>
                <a:latin typeface="-apple-system"/>
              </a:rPr>
            </a:br>
            <a:r>
              <a:rPr lang="id-ID" sz="22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</a:t>
            </a:r>
            <a:r>
              <a:rPr lang="en-US" sz="2400" b="1" dirty="0" err="1"/>
              <a:t>Permendikbud</a:t>
            </a:r>
            <a:r>
              <a:rPr lang="en-US" sz="2400" b="1" dirty="0"/>
              <a:t> No </a:t>
            </a:r>
            <a:r>
              <a:rPr lang="id-ID" sz="2400" b="1" dirty="0"/>
              <a:t>63 </a:t>
            </a:r>
            <a:r>
              <a:rPr lang="en-US" sz="2400" b="1" dirty="0" err="1"/>
              <a:t>Tahun</a:t>
            </a:r>
            <a:r>
              <a:rPr lang="en-US" sz="2400" b="1" dirty="0"/>
              <a:t> </a:t>
            </a:r>
            <a:r>
              <a:rPr lang="id-ID" sz="2400" b="1" dirty="0"/>
              <a:t>2022 jo </a:t>
            </a:r>
            <a:r>
              <a:rPr lang="en-US" sz="2400" b="1" dirty="0" err="1"/>
              <a:t>Permendikbud</a:t>
            </a:r>
            <a:r>
              <a:rPr lang="en-US" sz="2400" b="1" dirty="0"/>
              <a:t> No </a:t>
            </a:r>
            <a:r>
              <a:rPr lang="id-ID" sz="2400" b="1" dirty="0"/>
              <a:t>63 </a:t>
            </a:r>
            <a:r>
              <a:rPr lang="en-US" sz="2400" b="1" dirty="0" err="1"/>
              <a:t>Tahun</a:t>
            </a:r>
            <a:r>
              <a:rPr lang="en-US" sz="2400" b="1" dirty="0"/>
              <a:t> </a:t>
            </a:r>
            <a:r>
              <a:rPr lang="id-ID" sz="2400" b="1" dirty="0"/>
              <a:t>2023 </a:t>
            </a:r>
            <a:br>
              <a:rPr lang="id-ID" sz="2400" b="1" dirty="0"/>
            </a:br>
            <a:r>
              <a:rPr lang="en-US" sz="2400" b="1" dirty="0" err="1"/>
              <a:t>ttg</a:t>
            </a:r>
            <a:r>
              <a:rPr lang="en-US" sz="2400" b="1" dirty="0"/>
              <a:t> </a:t>
            </a:r>
            <a:r>
              <a:rPr lang="en-ID" sz="2400" b="1" dirty="0" err="1"/>
              <a:t>Petunjuk</a:t>
            </a:r>
            <a:r>
              <a:rPr lang="en-ID" sz="2400" b="1" dirty="0"/>
              <a:t> Teknis </a:t>
            </a:r>
            <a:r>
              <a:rPr lang="en-ID" sz="2400" b="1" dirty="0" err="1"/>
              <a:t>Pengelolaan</a:t>
            </a:r>
            <a:r>
              <a:rPr lang="en-ID" sz="2400" b="1" dirty="0"/>
              <a:t> Dana BO</a:t>
            </a:r>
            <a:r>
              <a:rPr lang="id-ID" sz="2400" b="1" dirty="0"/>
              <a:t>SP</a:t>
            </a:r>
            <a:r>
              <a:rPr lang="id-ID" sz="22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br>
              <a:rPr lang="en-ID" sz="2200" b="1" i="0" dirty="0">
                <a:solidFill>
                  <a:srgbClr val="03243A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ID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5F5532-B239-975B-DC14-839571B3DF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738" y="1916151"/>
            <a:ext cx="11634952" cy="4351338"/>
          </a:xfrm>
        </p:spPr>
        <p:txBody>
          <a:bodyPr>
            <a:noAutofit/>
          </a:bodyPr>
          <a:lstStyle/>
          <a:p>
            <a:pPr marL="457200" marR="158115" lvl="1" indent="0" algn="just">
              <a:lnSpc>
                <a:spcPct val="150000"/>
              </a:lnSpc>
              <a:spcBef>
                <a:spcPts val="10"/>
              </a:spcBef>
              <a:spcAft>
                <a:spcPts val="0"/>
              </a:spcAft>
              <a:buSzPts val="1200"/>
              <a:buNone/>
              <a:tabLst>
                <a:tab pos="2324100" algn="l"/>
              </a:tabLst>
            </a:pPr>
            <a:r>
              <a:rPr lang="id-ID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</a:t>
            </a:r>
            <a:r>
              <a:rPr lang="id-ID" sz="18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epala Satuan Pendidikan dan tim</a:t>
            </a:r>
            <a:r>
              <a:rPr lang="id-ID" sz="1800" b="1" spc="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BOS</a:t>
            </a:r>
            <a:r>
              <a:rPr lang="id-ID" sz="1800" b="1" spc="8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sekolah</a:t>
            </a:r>
            <a:r>
              <a:rPr lang="id-ID" sz="1800" b="1" spc="7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dilarang :</a:t>
            </a:r>
          </a:p>
          <a:p>
            <a:pPr marL="457200" marR="158115" lvl="1" indent="0">
              <a:lnSpc>
                <a:spcPct val="150000"/>
              </a:lnSpc>
              <a:spcBef>
                <a:spcPts val="10"/>
              </a:spcBef>
              <a:spcAft>
                <a:spcPts val="0"/>
              </a:spcAft>
              <a:buSzPts val="1200"/>
              <a:buNone/>
              <a:tabLst>
                <a:tab pos="2324100" algn="l"/>
              </a:tabLst>
            </a:pPr>
            <a:r>
              <a:rPr lang="id-ID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k. </a:t>
            </a: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membeli</a:t>
            </a:r>
            <a:r>
              <a:rPr lang="id-ID" sz="1800" b="1" spc="-1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instrumen investasi;</a:t>
            </a:r>
            <a:endParaRPr lang="id-ID" sz="1800" b="1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marR="158115" lvl="1" indent="0">
              <a:lnSpc>
                <a:spcPct val="150000"/>
              </a:lnSpc>
              <a:spcBef>
                <a:spcPts val="10"/>
              </a:spcBef>
              <a:spcAft>
                <a:spcPts val="0"/>
              </a:spcAft>
              <a:buSzPts val="1200"/>
              <a:buNone/>
              <a:tabLst>
                <a:tab pos="2324100" algn="l"/>
              </a:tabLst>
            </a:pP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</a:t>
            </a:r>
            <a:r>
              <a:rPr lang="id-ID" sz="1800" b="1" spc="-5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membiayai</a:t>
            </a:r>
            <a:r>
              <a:rPr lang="id-ID" sz="1800" b="1" spc="30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kegiatan</a:t>
            </a:r>
            <a:r>
              <a:rPr lang="id-ID" sz="1800" b="1" spc="30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id-ID" sz="1800" b="1" spc="30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mengikuti</a:t>
            </a:r>
            <a:r>
              <a:rPr lang="id-ID" sz="1800" b="1" spc="30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pelatihan,</a:t>
            </a:r>
            <a:r>
              <a:rPr lang="id-ID" sz="1800" b="1" spc="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sosialisasi, dan pendampingan terkait program Dana</a:t>
            </a:r>
            <a:r>
              <a:rPr lang="id-ID" sz="1800" b="1" spc="-29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BOP</a:t>
            </a:r>
            <a:r>
              <a:rPr lang="id-ID" sz="1800" b="1" spc="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PAUD,</a:t>
            </a:r>
            <a:r>
              <a:rPr lang="id-ID" sz="1800" b="1" spc="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Dana</a:t>
            </a:r>
            <a:r>
              <a:rPr lang="id-ID" sz="1800" b="1" spc="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BOS</a:t>
            </a:r>
            <a:r>
              <a:rPr lang="id-ID" sz="1800" b="1" spc="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dan/atau</a:t>
            </a:r>
            <a:r>
              <a:rPr lang="id-ID" sz="1800" b="1" spc="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Dana</a:t>
            </a:r>
            <a:r>
              <a:rPr lang="id-ID" sz="1800" b="1" spc="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BOP</a:t>
            </a:r>
            <a:r>
              <a:rPr lang="id-ID" sz="1800" b="1" spc="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Kesetaraan</a:t>
            </a:r>
            <a:r>
              <a:rPr lang="id-ID" sz="1800" b="1" spc="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yang</a:t>
            </a:r>
            <a:r>
              <a:rPr lang="id-ID" sz="1800" b="1" spc="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diselenggarakan</a:t>
            </a:r>
            <a:r>
              <a:rPr lang="id-ID" sz="1800" b="1" spc="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oleh</a:t>
            </a:r>
            <a:r>
              <a:rPr lang="id-ID" sz="1800" b="1" spc="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pihak</a:t>
            </a:r>
            <a:r>
              <a:rPr lang="id-ID" sz="1800" b="1" spc="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lain</a:t>
            </a:r>
            <a:r>
              <a:rPr lang="id-ID" sz="1800" b="1" spc="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selain</a:t>
            </a:r>
            <a:r>
              <a:rPr lang="id-ID" sz="1800" b="1" spc="7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Dinas</a:t>
            </a:r>
            <a:r>
              <a:rPr lang="id-ID" sz="1800" b="1" spc="8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dan/atau</a:t>
            </a:r>
            <a:r>
              <a:rPr lang="id-ID" sz="1800" b="1" spc="7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Kementerian;</a:t>
            </a:r>
            <a:endParaRPr lang="en-ID" sz="1800" b="1" spc="-5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marR="156845" lvl="1" indent="0" algn="just">
              <a:lnSpc>
                <a:spcPct val="150000"/>
              </a:lnSpc>
              <a:spcBef>
                <a:spcPts val="5"/>
              </a:spcBef>
              <a:spcAft>
                <a:spcPts val="0"/>
              </a:spcAft>
              <a:buSzPts val="1200"/>
              <a:buNone/>
              <a:tabLst>
                <a:tab pos="2324100" algn="l"/>
              </a:tabLst>
            </a:pP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m. membiayai</a:t>
            </a:r>
            <a:r>
              <a:rPr lang="id-ID" sz="1800" b="1" spc="-6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kegiatan</a:t>
            </a:r>
            <a:r>
              <a:rPr lang="id-ID" sz="1800" b="1" spc="-6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yang</a:t>
            </a:r>
            <a:r>
              <a:rPr lang="id-ID" sz="1800" b="1" spc="-6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telah</a:t>
            </a:r>
            <a:r>
              <a:rPr lang="id-ID" sz="1800" b="1" spc="-5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dibiayai</a:t>
            </a:r>
            <a:r>
              <a:rPr lang="id-ID" sz="1800" b="1" spc="-6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secara</a:t>
            </a:r>
            <a:r>
              <a:rPr lang="id-ID" sz="1800" b="1" spc="-6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penuh</a:t>
            </a:r>
            <a:r>
              <a:rPr lang="id-ID" sz="1800" b="1" spc="-29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oleh</a:t>
            </a:r>
            <a:r>
              <a:rPr lang="id-ID" sz="1800" b="1" spc="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Pemerintah</a:t>
            </a:r>
            <a:r>
              <a:rPr lang="id-ID" sz="1800" b="1" spc="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Pusat,</a:t>
            </a:r>
            <a:r>
              <a:rPr lang="id-ID" sz="1800" b="1" spc="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Pemerintah</a:t>
            </a:r>
            <a:r>
              <a:rPr lang="id-ID" sz="1800" b="1" spc="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Daerah,</a:t>
            </a:r>
            <a:r>
              <a:rPr lang="id-ID" sz="1800" b="1" spc="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id-ID" sz="1800" b="1" spc="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sumber</a:t>
            </a:r>
            <a:r>
              <a:rPr lang="id-ID" sz="1800" b="1" spc="7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lain</a:t>
            </a:r>
            <a:r>
              <a:rPr lang="id-ID" sz="1800" b="1" spc="8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yang</a:t>
            </a:r>
            <a:r>
              <a:rPr lang="id-ID" sz="1800" b="1" spc="7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sah;</a:t>
            </a:r>
            <a:endParaRPr lang="id-ID" sz="1800" b="1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marR="156845" lvl="1" indent="0" algn="just">
              <a:lnSpc>
                <a:spcPct val="150000"/>
              </a:lnSpc>
              <a:spcBef>
                <a:spcPts val="5"/>
              </a:spcBef>
              <a:spcAft>
                <a:spcPts val="0"/>
              </a:spcAft>
              <a:buSzPts val="1200"/>
              <a:buNone/>
              <a:tabLst>
                <a:tab pos="2324100" algn="l"/>
              </a:tabLst>
            </a:pP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n. menggunakan Dana BOP PAUD, Dana BOS dan/atau</a:t>
            </a:r>
            <a:r>
              <a:rPr lang="id-ID" sz="1800" b="1" spc="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Dana</a:t>
            </a:r>
            <a:r>
              <a:rPr lang="id-ID" sz="1800" b="1" spc="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BOP</a:t>
            </a:r>
            <a:r>
              <a:rPr lang="id-ID" sz="1800" b="1" spc="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Kesetaraan</a:t>
            </a:r>
            <a:r>
              <a:rPr lang="id-ID" sz="1800" b="1" spc="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untuk</a:t>
            </a:r>
            <a:r>
              <a:rPr lang="id-ID" sz="1800" b="1" spc="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kepentingan</a:t>
            </a:r>
            <a:r>
              <a:rPr lang="id-ID" sz="1800" b="1" spc="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pribadi</a:t>
            </a:r>
            <a:r>
              <a:rPr lang="id-ID" sz="1800" b="1" spc="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id-ID" sz="1800" b="1" spc="7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kelompok</a:t>
            </a:r>
            <a:r>
              <a:rPr lang="id-ID" sz="1800" b="1" spc="7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tertentu;</a:t>
            </a:r>
            <a:r>
              <a:rPr lang="id-ID" sz="1800" b="1" spc="8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spc="-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dan/atau</a:t>
            </a:r>
            <a:endParaRPr lang="id-ID" sz="1800" b="1" spc="-5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marR="158115" lvl="1" indent="0" algn="just">
              <a:lnSpc>
                <a:spcPct val="150000"/>
              </a:lnSpc>
              <a:spcBef>
                <a:spcPts val="10"/>
              </a:spcBef>
              <a:spcAft>
                <a:spcPts val="0"/>
              </a:spcAft>
              <a:buSzPts val="1200"/>
              <a:buNone/>
              <a:tabLst>
                <a:tab pos="2324100" algn="l"/>
              </a:tabLst>
            </a:pPr>
            <a:r>
              <a:rPr lang="id-ID" sz="18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o. menjadi</a:t>
            </a:r>
            <a:r>
              <a:rPr lang="id-ID" sz="1800" b="1" spc="30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distributor</a:t>
            </a:r>
            <a:r>
              <a:rPr lang="id-ID" sz="1800" b="1" spc="30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id-ID" sz="1800" b="1" spc="30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pengecer</a:t>
            </a:r>
            <a:r>
              <a:rPr lang="id-ID" sz="1800" b="1" spc="30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bahan</a:t>
            </a:r>
            <a:r>
              <a:rPr lang="id-ID" sz="1800" b="1" spc="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pembelajaran,</a:t>
            </a:r>
            <a:r>
              <a:rPr lang="id-ID" sz="1800" b="1" spc="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buku,</a:t>
            </a:r>
            <a:r>
              <a:rPr lang="id-ID" sz="1800" b="1" spc="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alat</a:t>
            </a:r>
            <a:r>
              <a:rPr lang="id-ID" sz="1800" b="1" spc="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permainan</a:t>
            </a:r>
            <a:r>
              <a:rPr lang="id-ID" sz="1800" b="1" spc="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edukatif,</a:t>
            </a:r>
            <a:r>
              <a:rPr lang="id-ID" sz="1800" b="1" spc="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dan/atau</a:t>
            </a:r>
            <a:r>
              <a:rPr lang="id-ID" sz="1800" b="1" spc="30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peralatan</a:t>
            </a:r>
            <a:r>
              <a:rPr lang="id-ID" sz="1800" b="1" spc="30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lainnya</a:t>
            </a:r>
            <a:r>
              <a:rPr lang="id-ID" sz="1800" b="1" spc="30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kepada</a:t>
            </a:r>
            <a:r>
              <a:rPr lang="id-ID" sz="1800" b="1" spc="30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Satuan</a:t>
            </a:r>
            <a:r>
              <a:rPr lang="id-ID" sz="1800" b="1" spc="-29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Pendidikan</a:t>
            </a:r>
            <a:r>
              <a:rPr lang="id-ID" sz="1800" b="1" spc="7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dan/atau</a:t>
            </a:r>
            <a:r>
              <a:rPr lang="id-ID" sz="1800" b="1" spc="7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Peserta</a:t>
            </a:r>
            <a:r>
              <a:rPr lang="id-ID" sz="1800" b="1" spc="75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id-ID" sz="1800" b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Didik.</a:t>
            </a:r>
          </a:p>
        </p:txBody>
      </p:sp>
    </p:spTree>
    <p:extLst>
      <p:ext uri="{BB962C8B-B14F-4D97-AF65-F5344CB8AC3E}">
        <p14:creationId xmlns:p14="http://schemas.microsoft.com/office/powerpoint/2010/main" val="2233898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C5FDD9-0AAE-A95E-9A24-A4587E356E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30B5807-DADD-1455-4EC8-3761907A02E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414" y="253276"/>
            <a:ext cx="9527171" cy="635144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CCC659C-2D86-54D6-2CD4-0BB7132D4B0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82497">
            <a:off x="8494366" y="-1554422"/>
            <a:ext cx="3346402" cy="75375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046222E-0551-35A5-EBF4-35976EFFDFC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17503" flipH="1">
            <a:off x="351229" y="-1729782"/>
            <a:ext cx="3346402" cy="75375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5923E4E-A2AB-C6DF-3F16-B3250296D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716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ID" sz="4800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Tugas</a:t>
            </a:r>
            <a:r>
              <a:rPr lang="en-ID" sz="48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ID" sz="4800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tanggung</a:t>
            </a:r>
            <a:r>
              <a:rPr lang="en-ID" sz="48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4800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jawab</a:t>
            </a:r>
            <a:br>
              <a:rPr lang="en-ID" b="1" i="0" dirty="0">
                <a:solidFill>
                  <a:srgbClr val="03243A"/>
                </a:solidFill>
                <a:effectLst/>
                <a:latin typeface="Roboto" panose="02000000000000000000" pitchFamily="2" charset="0"/>
              </a:rPr>
            </a:br>
            <a:endParaRPr lang="en-ID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C8F3D9-687B-E711-B4DA-08673D6022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738" y="1408151"/>
            <a:ext cx="11634952" cy="4351338"/>
          </a:xfrm>
        </p:spPr>
        <p:txBody>
          <a:bodyPr>
            <a:noAutofit/>
          </a:bodyPr>
          <a:lstStyle/>
          <a:p>
            <a:pPr marL="0" indent="0" algn="l" fontAlgn="base">
              <a:buNone/>
            </a:pPr>
            <a:r>
              <a:rPr lang="id-ID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Secara umum t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ugas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utama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bendahara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sekolah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adalah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mengawasi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anggaran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operasional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keuangan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sekolah</a:t>
            </a:r>
            <a:r>
              <a:rPr lang="id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termasuk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menyiapkan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menyajikan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laporan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keuangan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laporan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dan 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prakiraan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memantau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pendapatan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pengeluaran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menyetujui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faktur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pembayaran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dan 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merekonsiliasi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akun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 </a:t>
            </a:r>
            <a:endParaRPr lang="id-ID" b="1" i="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l" fontAlgn="base">
              <a:buNone/>
            </a:pP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Bendahara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sekolah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juga 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memastikan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bahwa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sekolah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mematuhi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undang-undang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peraturan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dan 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kebijakan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terkait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masalah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keuangan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seperti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pajak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audit, 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hibah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dan 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kontrak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 </a:t>
            </a:r>
            <a:endParaRPr lang="id-ID" b="1" i="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l" fontAlgn="base">
              <a:buNone/>
            </a:pP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Selain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itu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bendahara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sekolah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dapat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mengawasi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melatih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anggota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staf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lain 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seperti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pemegang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buku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akuntan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dan 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juru</a:t>
            </a:r>
            <a:r>
              <a:rPr lang="en-ID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tulis</a:t>
            </a:r>
            <a:endParaRPr lang="en-ID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30871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829EBF-9E83-17E5-ADA6-459B8895C9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23C1D1-7742-A7F2-9E77-0E73FF5529B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414" y="253276"/>
            <a:ext cx="9527171" cy="635144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09AD259-6921-45F3-72CC-31B94252A69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82497">
            <a:off x="8494366" y="-1554422"/>
            <a:ext cx="3346402" cy="75375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70D9835-6C7C-5310-D6F7-6704D7C32C8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17503" flipH="1">
            <a:off x="351229" y="-1729782"/>
            <a:ext cx="3346402" cy="75375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B7EDC05-7248-D3CB-60FB-276218CD5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71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ID" sz="4300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Keterampilan</a:t>
            </a:r>
            <a:r>
              <a:rPr lang="en-ID" sz="43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 </a:t>
            </a:r>
            <a:r>
              <a:rPr lang="en-ID" sz="4300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kualifikasi</a:t>
            </a:r>
            <a:br>
              <a:rPr lang="en-ID" b="1" i="0" dirty="0">
                <a:solidFill>
                  <a:srgbClr val="03243A"/>
                </a:solidFill>
                <a:effectLst/>
                <a:latin typeface="Roboto" panose="02000000000000000000" pitchFamily="2" charset="0"/>
              </a:rPr>
            </a:br>
            <a:endParaRPr lang="en-ID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A3EAA3-08FC-461E-7B5B-BD39A89890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738" y="1408151"/>
            <a:ext cx="11634952" cy="4351338"/>
          </a:xfrm>
        </p:spPr>
        <p:txBody>
          <a:bodyPr>
            <a:noAutofit/>
          </a:bodyPr>
          <a:lstStyle/>
          <a:p>
            <a:pPr marL="0" indent="0" algn="l" fontAlgn="base">
              <a:buNone/>
            </a:pPr>
            <a:r>
              <a:rPr lang="id-ID" sz="36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Secara umum h</a:t>
            </a:r>
            <a:r>
              <a:rPr lang="en-ID" sz="3600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arus</a:t>
            </a:r>
            <a:r>
              <a:rPr lang="en-ID" sz="36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600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memiliki</a:t>
            </a:r>
            <a:r>
              <a:rPr lang="en-ID" sz="36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600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keterampilan</a:t>
            </a:r>
            <a:r>
              <a:rPr lang="en-ID" sz="36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ID" sz="3600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kuat</a:t>
            </a:r>
            <a:r>
              <a:rPr lang="en-ID" sz="36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 </a:t>
            </a:r>
            <a:r>
              <a:rPr lang="en-ID" sz="3600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bidang</a:t>
            </a:r>
            <a:r>
              <a:rPr lang="en-ID" sz="36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600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akuntansi</a:t>
            </a:r>
            <a:r>
              <a:rPr lang="en-ID" sz="36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ID" sz="3600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penganggaran</a:t>
            </a:r>
            <a:r>
              <a:rPr lang="en-ID" sz="36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ID" sz="3600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analisis</a:t>
            </a:r>
            <a:r>
              <a:rPr lang="en-ID" sz="36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600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keuangan</a:t>
            </a:r>
            <a:r>
              <a:rPr lang="en-ID" sz="36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dan </a:t>
            </a:r>
            <a:r>
              <a:rPr lang="en-ID" sz="3600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pelaporan</a:t>
            </a:r>
            <a:r>
              <a:rPr lang="en-ID" sz="36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ID" sz="3600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serta</a:t>
            </a:r>
            <a:r>
              <a:rPr lang="en-ID" sz="36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600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keterampilan</a:t>
            </a:r>
            <a:r>
              <a:rPr lang="en-ID" sz="36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600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komunikasi</a:t>
            </a:r>
            <a:r>
              <a:rPr lang="en-ID" sz="36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ID" sz="3600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pengorganisasian</a:t>
            </a:r>
            <a:r>
              <a:rPr lang="en-ID" sz="36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dan </a:t>
            </a:r>
            <a:r>
              <a:rPr lang="en-ID" sz="3600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pemecahan</a:t>
            </a:r>
            <a:r>
              <a:rPr lang="en-ID" sz="36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600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masalah</a:t>
            </a:r>
            <a:r>
              <a:rPr lang="en-ID" sz="36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sangat </a:t>
            </a:r>
            <a:r>
              <a:rPr lang="en-ID" sz="3600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baik</a:t>
            </a:r>
            <a:r>
              <a:rPr lang="en-ID" sz="36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 Anda juga </a:t>
            </a:r>
            <a:r>
              <a:rPr lang="en-ID" sz="3600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perlu</a:t>
            </a:r>
            <a:r>
              <a:rPr lang="en-ID" sz="36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600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memahami</a:t>
            </a:r>
            <a:r>
              <a:rPr lang="en-ID" sz="36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600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</a:t>
            </a:r>
            <a:r>
              <a:rPr lang="en-ID" sz="36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600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keuangan</a:t>
            </a:r>
            <a:r>
              <a:rPr lang="en-ID" sz="36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600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spesifik</a:t>
            </a:r>
            <a:r>
              <a:rPr lang="en-ID" sz="36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ID" sz="3600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perangkat</a:t>
            </a:r>
            <a:r>
              <a:rPr lang="en-ID" sz="36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600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lunak</a:t>
            </a:r>
            <a:r>
              <a:rPr lang="en-ID" sz="36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dan </a:t>
            </a:r>
            <a:r>
              <a:rPr lang="en-ID" sz="3600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prosedur</a:t>
            </a:r>
            <a:r>
              <a:rPr lang="en-ID" sz="36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yang </a:t>
            </a:r>
            <a:r>
              <a:rPr lang="en-ID" sz="3600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digunakan</a:t>
            </a:r>
            <a:r>
              <a:rPr lang="en-ID" sz="36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oleh </a:t>
            </a:r>
            <a:r>
              <a:rPr lang="en-ID" sz="3600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sekolah</a:t>
            </a:r>
            <a:r>
              <a:rPr lang="en-ID" sz="36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600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atau</a:t>
            </a:r>
            <a:r>
              <a:rPr lang="en-ID" sz="36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600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distrik</a:t>
            </a:r>
            <a:r>
              <a:rPr lang="en-ID" sz="36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600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sekolah</a:t>
            </a:r>
            <a:r>
              <a:rPr lang="en-ID" sz="36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</a:t>
            </a:r>
            <a:r>
              <a:rPr lang="en-ID" sz="3600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seperti</a:t>
            </a:r>
            <a:r>
              <a:rPr lang="en-ID" sz="36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ID" sz="3600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akuntansi</a:t>
            </a:r>
            <a:r>
              <a:rPr lang="en-ID" sz="36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dana, </a:t>
            </a:r>
            <a:r>
              <a:rPr lang="en-ID" sz="3600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penggajian</a:t>
            </a:r>
            <a:r>
              <a:rPr lang="en-ID" sz="3600" b="1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dan </a:t>
            </a:r>
            <a:r>
              <a:rPr lang="en-ID" sz="3600" b="1" i="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pembelian</a:t>
            </a:r>
            <a:endParaRPr lang="en-ID" sz="3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4528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19"/>
          <p:cNvSpPr/>
          <p:nvPr/>
        </p:nvSpPr>
        <p:spPr>
          <a:xfrm>
            <a:off x="0" y="-76200"/>
            <a:ext cx="12146471" cy="818387"/>
          </a:xfrm>
          <a:custGeom>
            <a:avLst/>
            <a:gdLst/>
            <a:ahLst/>
            <a:cxnLst/>
            <a:rect l="l" t="t" r="r" b="b"/>
            <a:pathLst>
              <a:path w="10515600" h="818387">
                <a:moveTo>
                  <a:pt x="0" y="818387"/>
                </a:moveTo>
                <a:lnTo>
                  <a:pt x="10515600" y="818387"/>
                </a:lnTo>
                <a:lnTo>
                  <a:pt x="10515600" y="0"/>
                </a:lnTo>
                <a:lnTo>
                  <a:pt x="0" y="0"/>
                </a:lnTo>
                <a:lnTo>
                  <a:pt x="0" y="81838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16940" y="1809819"/>
            <a:ext cx="164846" cy="3042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45"/>
              </a:lnSpc>
              <a:spcBef>
                <a:spcPts val="117"/>
              </a:spcBef>
            </a:pPr>
            <a:endParaRPr sz="220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09262" y="1264245"/>
            <a:ext cx="5638800" cy="5153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40"/>
              </a:lnSpc>
              <a:spcBef>
                <a:spcPts val="117"/>
              </a:spcBef>
            </a:pPr>
            <a:r>
              <a:rPr lang="en-US" sz="3200" b="1" baseline="2482" dirty="0">
                <a:latin typeface="Calibri"/>
                <a:cs typeface="Calibri"/>
              </a:rPr>
              <a:t>A.</a:t>
            </a:r>
            <a:r>
              <a:rPr lang="en-US" sz="3200" b="1" dirty="0">
                <a:latin typeface="Calibri"/>
                <a:cs typeface="Calibri"/>
              </a:rPr>
              <a:t> </a:t>
            </a:r>
            <a:r>
              <a:rPr lang="en-US" sz="3600" b="1" baseline="2482" dirty="0">
                <a:latin typeface="Calibri"/>
                <a:cs typeface="Calibri"/>
              </a:rPr>
              <a:t>PENENTUAN PERISTIWA PIDANA</a:t>
            </a:r>
            <a:r>
              <a:rPr lang="en-US" sz="3600" b="1" dirty="0">
                <a:latin typeface="Calibri"/>
                <a:cs typeface="Calibri"/>
              </a:rPr>
              <a:t> </a:t>
            </a:r>
            <a:r>
              <a:rPr lang="en-US" sz="3600" b="1" spc="0" baseline="2482" dirty="0">
                <a:latin typeface="Calibri"/>
                <a:cs typeface="Calibri"/>
              </a:rPr>
              <a:t>:</a:t>
            </a:r>
            <a:endParaRPr lang="en-US" sz="3600" b="1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981018" y="3429000"/>
            <a:ext cx="5522904" cy="2362200"/>
          </a:xfrm>
          <a:prstGeom prst="rect">
            <a:avLst/>
          </a:prstGeom>
          <a:solidFill>
            <a:srgbClr val="FF0000"/>
          </a:solidFill>
          <a:ln w="38100" cmpd="sng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noAutofit/>
          </a:bodyPr>
          <a:lstStyle/>
          <a:p>
            <a:pPr marL="341313" marR="38345" indent="-339725">
              <a:lnSpc>
                <a:spcPts val="2340"/>
              </a:lnSpc>
              <a:spcBef>
                <a:spcPts val="117"/>
              </a:spcBef>
              <a:buFont typeface="Arial" panose="020B0604020202020204" pitchFamily="34" charset="0"/>
              <a:buChar char="•"/>
            </a:pPr>
            <a:endParaRPr lang="en-US" sz="3200" b="1" baseline="248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1313" marR="38345" indent="-339725">
              <a:lnSpc>
                <a:spcPts val="2340"/>
              </a:lnSpc>
              <a:spcBef>
                <a:spcPts val="117"/>
              </a:spcBef>
              <a:buFont typeface="Arial" panose="020B0604020202020204" pitchFamily="34" charset="0"/>
              <a:buChar char="•"/>
            </a:pPr>
            <a:r>
              <a:rPr lang="en-US" sz="3200" b="1" baseline="2482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Bersifat</a:t>
            </a:r>
            <a:r>
              <a:rPr lang="en-US" sz="3200" b="1" baseline="248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baseline="2482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melawan</a:t>
            </a:r>
            <a:r>
              <a:rPr lang="en-US" sz="3200" b="1" baseline="248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baseline="2482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hukum</a:t>
            </a:r>
            <a:r>
              <a:rPr lang="en-US" sz="3200" b="1" baseline="248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baseline="2482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formil</a:t>
            </a:r>
            <a:r>
              <a:rPr lang="en-US" sz="3200" b="1" baseline="248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baseline="2482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3200" b="1" baseline="248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baseline="2482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materiil</a:t>
            </a:r>
            <a:r>
              <a:rPr lang="en-US" sz="3200" b="1" baseline="248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1313" marR="38345" indent="-339725">
              <a:lnSpc>
                <a:spcPts val="2340"/>
              </a:lnSpc>
              <a:spcBef>
                <a:spcPts val="117"/>
              </a:spcBef>
              <a:buFont typeface="Arial" panose="020B0604020202020204" pitchFamily="34" charset="0"/>
              <a:buChar char="•"/>
            </a:pPr>
            <a:r>
              <a:rPr lang="en-US" sz="3200" b="1" baseline="2482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Berkesesuaian</a:t>
            </a:r>
            <a:r>
              <a:rPr lang="en-US" sz="3200" b="1" baseline="248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baseline="2482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perbuatan</a:t>
            </a:r>
            <a:r>
              <a:rPr lang="en-US" sz="3200" b="1" baseline="248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baseline="2482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dengan</a:t>
            </a:r>
            <a:r>
              <a:rPr lang="en-US" sz="3200" b="1" baseline="248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baseline="2482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akibatnya</a:t>
            </a:r>
            <a:endParaRPr lang="en-US" sz="3200" b="1" baseline="248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1313" marR="38345" indent="-339725">
              <a:lnSpc>
                <a:spcPts val="2340"/>
              </a:lnSpc>
              <a:spcBef>
                <a:spcPts val="117"/>
              </a:spcBef>
              <a:buFont typeface="Arial" panose="020B0604020202020204" pitchFamily="34" charset="0"/>
              <a:buChar char="•"/>
            </a:pPr>
            <a:r>
              <a:rPr lang="en-US" sz="3200" b="1" baseline="2482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US" sz="3200" b="1" baseline="248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baseline="2482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</a:t>
            </a:r>
            <a:r>
              <a:rPr lang="en-US" sz="3200" b="1" baseline="248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baseline="2482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tindakan</a:t>
            </a:r>
            <a:r>
              <a:rPr lang="en-US" sz="3200" b="1" baseline="248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baseline="2482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antisipasi</a:t>
            </a:r>
            <a:r>
              <a:rPr lang="en-US" sz="3200" b="1" baseline="248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baseline="2482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3200" b="1" baseline="248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baseline="2482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pembiaran</a:t>
            </a:r>
            <a:endParaRPr lang="en-US" sz="3200" b="1" baseline="248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69900" marR="38345" indent="-457200">
              <a:lnSpc>
                <a:spcPts val="2340"/>
              </a:lnSpc>
              <a:spcBef>
                <a:spcPts val="117"/>
              </a:spcBef>
              <a:buFont typeface="Arial" panose="020B0604020202020204" pitchFamily="34" charset="0"/>
              <a:buChar char="•"/>
            </a:pPr>
            <a:endParaRPr lang="en-US" sz="2000" spc="0" baseline="2482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38345">
              <a:lnSpc>
                <a:spcPts val="2340"/>
              </a:lnSpc>
              <a:spcBef>
                <a:spcPts val="117"/>
              </a:spcBef>
            </a:pPr>
            <a:endParaRPr lang="en-US" sz="3300" spc="0" baseline="2482" dirty="0">
              <a:latin typeface="Calibri"/>
              <a:cs typeface="Calibri"/>
            </a:endParaRPr>
          </a:p>
          <a:p>
            <a:pPr marL="355600" marR="38345" indent="-342900">
              <a:lnSpc>
                <a:spcPts val="2340"/>
              </a:lnSpc>
              <a:spcBef>
                <a:spcPts val="117"/>
              </a:spcBef>
              <a:buFont typeface="Arial" panose="020B0604020202020204" pitchFamily="34" charset="0"/>
              <a:buChar char="•"/>
            </a:pPr>
            <a:endParaRPr sz="2200" dirty="0">
              <a:latin typeface="Calibri"/>
              <a:cs typeface="Calibri"/>
            </a:endParaRPr>
          </a:p>
          <a:p>
            <a:pPr marL="241249" marR="38345">
              <a:lnSpc>
                <a:spcPts val="2080"/>
              </a:lnSpc>
            </a:pPr>
            <a:endParaRPr sz="1900" dirty="0">
              <a:latin typeface="Calibri"/>
              <a:cs typeface="Calibri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29635" y="-24520"/>
            <a:ext cx="11887200" cy="8183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850"/>
              </a:lnSpc>
              <a:spcBef>
                <a:spcPts val="23"/>
              </a:spcBef>
            </a:pPr>
            <a:endParaRPr sz="850" dirty="0"/>
          </a:p>
          <a:p>
            <a:pPr marL="91440" algn="ctr">
              <a:lnSpc>
                <a:spcPct val="101725"/>
              </a:lnSpc>
              <a:spcBef>
                <a:spcPts val="1000"/>
              </a:spcBef>
            </a:pPr>
            <a:r>
              <a:rPr lang="en-US" sz="2800" b="1" spc="0" dirty="0">
                <a:latin typeface="Copperplate Gothic Bold" panose="020E0705020206020404" pitchFamily="34" charset="0"/>
                <a:cs typeface="Calibri Light"/>
              </a:rPr>
              <a:t>PERBUATAN BERSIFAT MELAWAN HUKUM </a:t>
            </a:r>
            <a:r>
              <a:rPr lang="en-US" sz="2800" b="1" i="1" spc="0" dirty="0">
                <a:latin typeface="Copperplate Gothic Bold" panose="020E0705020206020404" pitchFamily="34" charset="0"/>
                <a:cs typeface="Calibri Light"/>
              </a:rPr>
              <a:t>(ACTUS REUS)</a:t>
            </a:r>
            <a:endParaRPr sz="2800" b="1" i="1" dirty="0">
              <a:latin typeface="Copperplate Gothic Bold" panose="020E0705020206020404" pitchFamily="34" charset="0"/>
              <a:cs typeface="Calibri Ligh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981018" y="1664115"/>
            <a:ext cx="7620091" cy="1200329"/>
          </a:xfrm>
          <a:prstGeom prst="rect">
            <a:avLst/>
          </a:prstGeom>
          <a:solidFill>
            <a:schemeClr val="accent4"/>
          </a:soli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Harus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ada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aktivitas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Tindakan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Pembiaran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Mengarah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pada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perbuatan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bertentangan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Harus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disertai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bukti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bukti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empirik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bukti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yuridis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ight Arrow 24"/>
          <p:cNvSpPr/>
          <p:nvPr/>
        </p:nvSpPr>
        <p:spPr>
          <a:xfrm>
            <a:off x="7701345" y="3740361"/>
            <a:ext cx="762000" cy="4572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spc="50">
              <a:ln w="9525" cmpd="sng">
                <a:solidFill>
                  <a:schemeClr val="accent1"/>
                </a:solidFill>
                <a:prstDash val="solid"/>
              </a:ln>
              <a:solidFill>
                <a:srgbClr val="00B0F0"/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620854" y="3276600"/>
            <a:ext cx="3124200" cy="1569660"/>
          </a:xfrm>
          <a:prstGeom prst="rect">
            <a:avLst/>
          </a:prstGeom>
          <a:solidFill>
            <a:srgbClr val="92D050"/>
          </a:soli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Mens</a:t>
            </a:r>
            <a:r>
              <a:rPr lang="en-US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 Rea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sebagai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bentuk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sikap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bathin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baik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sengaja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maupun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kealpaan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object 11"/>
          <p:cNvSpPr txBox="1"/>
          <p:nvPr/>
        </p:nvSpPr>
        <p:spPr>
          <a:xfrm>
            <a:off x="1609262" y="3048000"/>
            <a:ext cx="5638800" cy="5153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40"/>
              </a:lnSpc>
              <a:spcBef>
                <a:spcPts val="117"/>
              </a:spcBef>
            </a:pPr>
            <a:r>
              <a:rPr lang="en-US" sz="3200" b="1" baseline="2482" dirty="0">
                <a:latin typeface="Calibri"/>
                <a:cs typeface="Calibri"/>
              </a:rPr>
              <a:t>B. </a:t>
            </a:r>
            <a:r>
              <a:rPr lang="en-US" sz="3600" b="1" baseline="2482" dirty="0">
                <a:latin typeface="Calibri"/>
                <a:cs typeface="Calibri"/>
              </a:rPr>
              <a:t>BENTUK ATAU WUJUD</a:t>
            </a:r>
            <a:endParaRPr lang="en-US" sz="3600" b="1" dirty="0">
              <a:latin typeface="Calibri"/>
              <a:cs typeface="Calibr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646254" y="5501090"/>
            <a:ext cx="3124200" cy="830997"/>
          </a:xfrm>
          <a:prstGeom prst="rect">
            <a:avLst/>
          </a:prstGeom>
          <a:solidFill>
            <a:srgbClr val="00B0F0"/>
          </a:solidFill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Kesalahan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(Mental elements of crime) </a:t>
            </a:r>
          </a:p>
        </p:txBody>
      </p:sp>
      <p:sp>
        <p:nvSpPr>
          <p:cNvPr id="14" name="Right Arrow 13"/>
          <p:cNvSpPr/>
          <p:nvPr/>
        </p:nvSpPr>
        <p:spPr>
          <a:xfrm rot="5400000">
            <a:off x="10116043" y="4906597"/>
            <a:ext cx="369760" cy="485046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spc="50">
              <a:ln w="9525" cmpd="sng">
                <a:solidFill>
                  <a:schemeClr val="accent1"/>
                </a:solidFill>
                <a:prstDash val="solid"/>
              </a:ln>
              <a:solidFill>
                <a:srgbClr val="00B0F0"/>
              </a:solidFill>
              <a:effectLst>
                <a:glow rad="38100">
                  <a:schemeClr val="accent1"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5" name="object 26"/>
          <p:cNvSpPr/>
          <p:nvPr/>
        </p:nvSpPr>
        <p:spPr>
          <a:xfrm>
            <a:off x="-7240" y="-206193"/>
            <a:ext cx="12192000" cy="307340"/>
          </a:xfrm>
          <a:custGeom>
            <a:avLst/>
            <a:gdLst/>
            <a:ahLst/>
            <a:cxnLst/>
            <a:rect l="l" t="t" r="r" b="b"/>
            <a:pathLst>
              <a:path w="12192000" h="307340">
                <a:moveTo>
                  <a:pt x="12190730" y="0"/>
                </a:moveTo>
                <a:lnTo>
                  <a:pt x="0" y="0"/>
                </a:lnTo>
                <a:lnTo>
                  <a:pt x="0" y="306068"/>
                </a:lnTo>
                <a:lnTo>
                  <a:pt x="12190730" y="306068"/>
                </a:lnTo>
                <a:lnTo>
                  <a:pt x="12190730" y="0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16" name="object 26"/>
          <p:cNvSpPr/>
          <p:nvPr/>
        </p:nvSpPr>
        <p:spPr>
          <a:xfrm>
            <a:off x="1270" y="6615511"/>
            <a:ext cx="12192000" cy="205007"/>
          </a:xfrm>
          <a:custGeom>
            <a:avLst/>
            <a:gdLst/>
            <a:ahLst/>
            <a:cxnLst/>
            <a:rect l="l" t="t" r="r" b="b"/>
            <a:pathLst>
              <a:path w="12192000" h="307340">
                <a:moveTo>
                  <a:pt x="12190730" y="0"/>
                </a:moveTo>
                <a:lnTo>
                  <a:pt x="0" y="0"/>
                </a:lnTo>
                <a:lnTo>
                  <a:pt x="0" y="306068"/>
                </a:lnTo>
                <a:lnTo>
                  <a:pt x="12190730" y="306068"/>
                </a:lnTo>
                <a:lnTo>
                  <a:pt x="12190730" y="0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ln>
                <a:solidFill>
                  <a:srgbClr val="FF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5834713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31837"/>
            <a:ext cx="9525000" cy="792163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en-US" b="1" dirty="0" err="1">
                <a:latin typeface="Arial Black" panose="020B0A04020102020204" pitchFamily="34" charset="0"/>
              </a:rPr>
              <a:t>Doktrin</a:t>
            </a:r>
            <a:r>
              <a:rPr lang="en-US" b="1" dirty="0">
                <a:latin typeface="Arial Black" panose="020B0A04020102020204" pitchFamily="34" charset="0"/>
              </a:rPr>
              <a:t> </a:t>
            </a:r>
            <a:r>
              <a:rPr lang="en-US" b="1" i="1" dirty="0" err="1">
                <a:latin typeface="Arial Black" panose="020B0A04020102020204" pitchFamily="34" charset="0"/>
              </a:rPr>
              <a:t>mens</a:t>
            </a:r>
            <a:r>
              <a:rPr lang="en-US" b="1" i="1" dirty="0">
                <a:latin typeface="Arial Black" panose="020B0A04020102020204" pitchFamily="34" charset="0"/>
              </a:rPr>
              <a:t> </a:t>
            </a:r>
            <a:r>
              <a:rPr lang="en-US" b="1" i="1" dirty="0" err="1">
                <a:latin typeface="Arial Black" panose="020B0A04020102020204" pitchFamily="34" charset="0"/>
              </a:rPr>
              <a:t>rea</a:t>
            </a:r>
            <a:r>
              <a:rPr lang="en-US" b="1" i="1" dirty="0">
                <a:latin typeface="Arial Black" panose="020B0A04020102020204" pitchFamily="34" charset="0"/>
              </a:rPr>
              <a:t> </a:t>
            </a:r>
            <a:r>
              <a:rPr lang="en-US" b="1" dirty="0" err="1">
                <a:latin typeface="Arial Black" panose="020B0A04020102020204" pitchFamily="34" charset="0"/>
              </a:rPr>
              <a:t>dan</a:t>
            </a:r>
            <a:r>
              <a:rPr lang="en-US" b="1" dirty="0">
                <a:latin typeface="Arial Black" panose="020B0A04020102020204" pitchFamily="34" charset="0"/>
              </a:rPr>
              <a:t> </a:t>
            </a:r>
            <a:r>
              <a:rPr lang="en-US" b="1" i="1" dirty="0" err="1">
                <a:latin typeface="Arial Black" panose="020B0A04020102020204" pitchFamily="34" charset="0"/>
              </a:rPr>
              <a:t>actus</a:t>
            </a:r>
            <a:r>
              <a:rPr lang="en-US" b="1" i="1" dirty="0">
                <a:latin typeface="Arial Black" panose="020B0A04020102020204" pitchFamily="34" charset="0"/>
              </a:rPr>
              <a:t> </a:t>
            </a:r>
            <a:r>
              <a:rPr lang="en-US" b="1" i="1" dirty="0" err="1">
                <a:latin typeface="Arial Black" panose="020B0A04020102020204" pitchFamily="34" charset="0"/>
              </a:rPr>
              <a:t>reus</a:t>
            </a:r>
            <a:endParaRPr lang="en-US" b="1" i="1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7725" y="1752600"/>
            <a:ext cx="10515600" cy="435133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3600" dirty="0" err="1"/>
              <a:t>Doktrin</a:t>
            </a:r>
            <a:r>
              <a:rPr lang="en-US" sz="3600" dirty="0"/>
              <a:t> </a:t>
            </a:r>
            <a:r>
              <a:rPr lang="en-US" sz="3600" i="1" dirty="0" err="1"/>
              <a:t>mens</a:t>
            </a:r>
            <a:r>
              <a:rPr lang="en-US" sz="3600" i="1" dirty="0"/>
              <a:t> </a:t>
            </a:r>
            <a:r>
              <a:rPr lang="en-US" sz="3600" i="1" dirty="0" err="1"/>
              <a:t>rea</a:t>
            </a:r>
            <a:r>
              <a:rPr lang="en-US" sz="3600" i="1" dirty="0"/>
              <a:t> </a:t>
            </a:r>
            <a:r>
              <a:rPr lang="en-US" sz="3600" dirty="0" err="1"/>
              <a:t>ditautkan</a:t>
            </a:r>
            <a:r>
              <a:rPr lang="en-US" sz="3600" dirty="0"/>
              <a:t> </a:t>
            </a:r>
            <a:r>
              <a:rPr lang="en-US" sz="3600" dirty="0" err="1"/>
              <a:t>pada</a:t>
            </a:r>
            <a:r>
              <a:rPr lang="en-US" sz="3600" dirty="0"/>
              <a:t> </a:t>
            </a:r>
            <a:r>
              <a:rPr lang="en-US" sz="3600" dirty="0" err="1"/>
              <a:t>kesalahan</a:t>
            </a:r>
            <a:r>
              <a:rPr lang="en-US" sz="3600" dirty="0"/>
              <a:t> </a:t>
            </a:r>
            <a:r>
              <a:rPr lang="en-US" sz="3600" dirty="0" err="1"/>
              <a:t>pelaku</a:t>
            </a:r>
            <a:r>
              <a:rPr lang="en-US" sz="3600" dirty="0"/>
              <a:t> </a:t>
            </a:r>
            <a:r>
              <a:rPr lang="en-US" sz="3600" dirty="0" err="1"/>
              <a:t>diartikan</a:t>
            </a:r>
            <a:r>
              <a:rPr lang="en-US" sz="3600" dirty="0"/>
              <a:t> </a:t>
            </a:r>
            <a:r>
              <a:rPr lang="en-US" sz="3600" dirty="0" err="1"/>
              <a:t>setiap</a:t>
            </a:r>
            <a:r>
              <a:rPr lang="en-US" sz="3600" dirty="0"/>
              <a:t> </a:t>
            </a:r>
            <a:r>
              <a:rPr lang="en-US" sz="3600" dirty="0" err="1"/>
              <a:t>perkara</a:t>
            </a:r>
            <a:r>
              <a:rPr lang="en-US" sz="3600" dirty="0"/>
              <a:t> </a:t>
            </a:r>
            <a:r>
              <a:rPr lang="en-US" sz="3600" dirty="0" err="1"/>
              <a:t>pelanggaran</a:t>
            </a:r>
            <a:r>
              <a:rPr lang="en-US" sz="3600" dirty="0"/>
              <a:t> </a:t>
            </a:r>
            <a:r>
              <a:rPr lang="en-US" sz="3600" dirty="0" err="1"/>
              <a:t>hukum</a:t>
            </a:r>
            <a:r>
              <a:rPr lang="en-US" sz="3600" dirty="0"/>
              <a:t> yang </a:t>
            </a:r>
            <a:r>
              <a:rPr lang="en-US" sz="3600" dirty="0" err="1"/>
              <a:t>dilakukan</a:t>
            </a:r>
            <a:r>
              <a:rPr lang="en-US" sz="3600" dirty="0"/>
              <a:t> </a:t>
            </a:r>
            <a:r>
              <a:rPr lang="en-US" sz="3600" dirty="0" err="1"/>
              <a:t>disebabkan</a:t>
            </a:r>
            <a:r>
              <a:rPr lang="en-US" sz="3600" dirty="0"/>
              <a:t> </a:t>
            </a:r>
            <a:r>
              <a:rPr lang="en-US" sz="3600" dirty="0" err="1"/>
              <a:t>pada</a:t>
            </a:r>
            <a:r>
              <a:rPr lang="en-US" sz="3600" dirty="0"/>
              <a:t> </a:t>
            </a:r>
            <a:r>
              <a:rPr lang="en-US" sz="3600" dirty="0" err="1"/>
              <a:t>diri</a:t>
            </a:r>
            <a:r>
              <a:rPr lang="en-US" sz="3600" dirty="0"/>
              <a:t> orang </a:t>
            </a:r>
            <a:r>
              <a:rPr lang="en-US" sz="3600" dirty="0" err="1"/>
              <a:t>itu</a:t>
            </a:r>
            <a:r>
              <a:rPr lang="en-US" sz="3600" dirty="0"/>
              <a:t> </a:t>
            </a:r>
            <a:r>
              <a:rPr lang="en-US" sz="3600" dirty="0" err="1"/>
              <a:t>sudah</a:t>
            </a:r>
            <a:r>
              <a:rPr lang="en-US" sz="3600" dirty="0"/>
              <a:t> </a:t>
            </a:r>
            <a:r>
              <a:rPr lang="en-US" sz="3600" dirty="0" err="1"/>
              <a:t>melekat</a:t>
            </a:r>
            <a:r>
              <a:rPr lang="en-US" sz="3600" dirty="0"/>
              <a:t> </a:t>
            </a:r>
            <a:r>
              <a:rPr lang="en-US" sz="3600" dirty="0" err="1"/>
              <a:t>sikap</a:t>
            </a:r>
            <a:r>
              <a:rPr lang="en-US" sz="3600" dirty="0"/>
              <a:t> </a:t>
            </a:r>
            <a:r>
              <a:rPr lang="en-US" sz="3600" dirty="0" err="1"/>
              <a:t>batin</a:t>
            </a:r>
            <a:r>
              <a:rPr lang="en-US" sz="3600" dirty="0"/>
              <a:t> yang </a:t>
            </a:r>
            <a:r>
              <a:rPr lang="en-US" sz="3600" dirty="0" err="1"/>
              <a:t>jahat</a:t>
            </a:r>
            <a:r>
              <a:rPr lang="en-US" sz="3600" dirty="0"/>
              <a:t> </a:t>
            </a:r>
            <a:r>
              <a:rPr lang="en-US" sz="3600" i="1" dirty="0"/>
              <a:t>(evil will)</a:t>
            </a:r>
            <a:r>
              <a:rPr lang="en-US" sz="3600" dirty="0"/>
              <a:t>. </a:t>
            </a:r>
            <a:r>
              <a:rPr lang="en-US" sz="3600" dirty="0" err="1"/>
              <a:t>Selain</a:t>
            </a:r>
            <a:r>
              <a:rPr lang="en-US" sz="3600" dirty="0"/>
              <a:t> </a:t>
            </a:r>
            <a:r>
              <a:rPr lang="en-US" sz="3600" dirty="0" err="1"/>
              <a:t>itu</a:t>
            </a:r>
            <a:r>
              <a:rPr lang="en-US" sz="3600" dirty="0"/>
              <a:t>, </a:t>
            </a:r>
            <a:r>
              <a:rPr lang="en-US" sz="3600" i="1" dirty="0" err="1"/>
              <a:t>mens</a:t>
            </a:r>
            <a:r>
              <a:rPr lang="en-US" sz="3600" i="1" dirty="0"/>
              <a:t> </a:t>
            </a:r>
            <a:r>
              <a:rPr lang="en-US" sz="3600" i="1" dirty="0" err="1"/>
              <a:t>rea</a:t>
            </a:r>
            <a:r>
              <a:rPr lang="en-US" sz="3600" i="1" dirty="0"/>
              <a:t> </a:t>
            </a:r>
            <a:r>
              <a:rPr lang="en-US" sz="3600" dirty="0" err="1"/>
              <a:t>ditautkan</a:t>
            </a:r>
            <a:r>
              <a:rPr lang="en-US" sz="3600" dirty="0"/>
              <a:t> </a:t>
            </a:r>
            <a:r>
              <a:rPr lang="en-US" sz="3600" dirty="0" err="1"/>
              <a:t>pada</a:t>
            </a:r>
            <a:r>
              <a:rPr lang="en-US" sz="3600" dirty="0"/>
              <a:t> </a:t>
            </a:r>
            <a:r>
              <a:rPr lang="en-US" sz="3600" dirty="0" err="1"/>
              <a:t>perbuatan</a:t>
            </a:r>
            <a:r>
              <a:rPr lang="en-US" sz="3600" dirty="0"/>
              <a:t> </a:t>
            </a:r>
            <a:r>
              <a:rPr lang="en-US" sz="3600" i="1" dirty="0"/>
              <a:t>(</a:t>
            </a:r>
            <a:r>
              <a:rPr lang="en-US" sz="3600" i="1" dirty="0" err="1"/>
              <a:t>feit</a:t>
            </a:r>
            <a:r>
              <a:rPr lang="en-US" sz="3600" i="1" dirty="0"/>
              <a:t>) </a:t>
            </a:r>
            <a:r>
              <a:rPr lang="en-US" sz="3600" dirty="0" err="1"/>
              <a:t>sebagai</a:t>
            </a:r>
            <a:r>
              <a:rPr lang="en-US" sz="3600" dirty="0"/>
              <a:t> </a:t>
            </a:r>
            <a:r>
              <a:rPr lang="en-US" sz="3600" dirty="0" err="1"/>
              <a:t>pengaruh</a:t>
            </a:r>
            <a:r>
              <a:rPr lang="en-US" sz="3600" dirty="0"/>
              <a:t> </a:t>
            </a:r>
            <a:r>
              <a:rPr lang="en-US" sz="3600" dirty="0" err="1"/>
              <a:t>pandangan</a:t>
            </a:r>
            <a:r>
              <a:rPr lang="en-US" sz="3600" dirty="0"/>
              <a:t> </a:t>
            </a:r>
            <a:r>
              <a:rPr lang="en-US" sz="3600" dirty="0" err="1"/>
              <a:t>monistis</a:t>
            </a:r>
            <a:r>
              <a:rPr lang="en-US" sz="3600" dirty="0"/>
              <a:t>.</a:t>
            </a:r>
          </a:p>
        </p:txBody>
      </p:sp>
      <p:sp>
        <p:nvSpPr>
          <p:cNvPr id="5" name="object 26"/>
          <p:cNvSpPr/>
          <p:nvPr/>
        </p:nvSpPr>
        <p:spPr>
          <a:xfrm>
            <a:off x="-14288" y="0"/>
            <a:ext cx="12192000" cy="307340"/>
          </a:xfrm>
          <a:custGeom>
            <a:avLst/>
            <a:gdLst/>
            <a:ahLst/>
            <a:cxnLst/>
            <a:rect l="l" t="t" r="r" b="b"/>
            <a:pathLst>
              <a:path w="12192000" h="307340">
                <a:moveTo>
                  <a:pt x="12190730" y="0"/>
                </a:moveTo>
                <a:lnTo>
                  <a:pt x="0" y="0"/>
                </a:lnTo>
                <a:lnTo>
                  <a:pt x="0" y="306068"/>
                </a:lnTo>
                <a:lnTo>
                  <a:pt x="12190730" y="306068"/>
                </a:lnTo>
                <a:lnTo>
                  <a:pt x="12190730" y="0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6" name="object 26"/>
          <p:cNvSpPr/>
          <p:nvPr/>
        </p:nvSpPr>
        <p:spPr>
          <a:xfrm>
            <a:off x="1270" y="6550660"/>
            <a:ext cx="12192000" cy="307340"/>
          </a:xfrm>
          <a:custGeom>
            <a:avLst/>
            <a:gdLst/>
            <a:ahLst/>
            <a:cxnLst/>
            <a:rect l="l" t="t" r="r" b="b"/>
            <a:pathLst>
              <a:path w="12192000" h="307340">
                <a:moveTo>
                  <a:pt x="12190730" y="0"/>
                </a:moveTo>
                <a:lnTo>
                  <a:pt x="0" y="0"/>
                </a:lnTo>
                <a:lnTo>
                  <a:pt x="0" y="306068"/>
                </a:lnTo>
                <a:lnTo>
                  <a:pt x="12190730" y="306068"/>
                </a:lnTo>
                <a:lnTo>
                  <a:pt x="12190730" y="0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ln>
                <a:solidFill>
                  <a:srgbClr val="FF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3442521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2A4280D-8366-7F2D-F5E8-F6183572B9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603383" y="-3222615"/>
            <a:ext cx="8172429" cy="130048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EDE7584-F37A-8755-1280-7C5F0BFE5C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2889250" y="-3559811"/>
            <a:ext cx="7226301" cy="13004801"/>
          </a:xfrm>
          <a:prstGeom prst="rect">
            <a:avLst/>
          </a:prstGeom>
          <a:effectLst>
            <a:glow rad="127000">
              <a:srgbClr val="FF0000"/>
            </a:glow>
            <a:reflection blurRad="6350" stA="52000" endA="300" endPos="35000" dir="5400000" sy="-100000" algn="bl" rotWithShape="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12D8996-729C-0DC2-2FA5-54B33B6EA0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220C4E-75AE-A5FA-0D35-DFDA5ABEA9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5FAE7D-6E1A-FB02-6EC4-FA8308F3F2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150" y="495300"/>
            <a:ext cx="11315700" cy="586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6622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C03040-E916-9849-DDE3-3B3A79267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21">
            <a:extLst>
              <a:ext uri="{FF2B5EF4-FFF2-40B4-BE49-F238E27FC236}">
                <a16:creationId xmlns:a16="http://schemas.microsoft.com/office/drawing/2014/main" id="{181FAFF0-7AB9-50F8-0E4F-662352F16091}"/>
              </a:ext>
            </a:extLst>
          </p:cNvPr>
          <p:cNvSpPr/>
          <p:nvPr/>
        </p:nvSpPr>
        <p:spPr>
          <a:xfrm>
            <a:off x="215900" y="828039"/>
            <a:ext cx="11689080" cy="0"/>
          </a:xfrm>
          <a:custGeom>
            <a:avLst/>
            <a:gdLst/>
            <a:ahLst/>
            <a:cxnLst/>
            <a:rect l="l" t="t" r="r" b="b"/>
            <a:pathLst>
              <a:path w="11689080">
                <a:moveTo>
                  <a:pt x="0" y="0"/>
                </a:moveTo>
                <a:lnTo>
                  <a:pt x="11689080" y="0"/>
                </a:lnTo>
              </a:path>
            </a:pathLst>
          </a:custGeom>
          <a:ln w="46990">
            <a:solidFill>
              <a:srgbClr val="001F5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0C492593-A65E-EF04-A45B-9DF11DC77469}"/>
              </a:ext>
            </a:extLst>
          </p:cNvPr>
          <p:cNvSpPr/>
          <p:nvPr/>
        </p:nvSpPr>
        <p:spPr>
          <a:xfrm>
            <a:off x="4859020" y="1163320"/>
            <a:ext cx="556260" cy="7391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16BB1B06-CF9E-8A63-D161-E37EBD02C3E0}"/>
              </a:ext>
            </a:extLst>
          </p:cNvPr>
          <p:cNvSpPr/>
          <p:nvPr/>
        </p:nvSpPr>
        <p:spPr>
          <a:xfrm>
            <a:off x="563880" y="1971039"/>
            <a:ext cx="4843272" cy="0"/>
          </a:xfrm>
          <a:custGeom>
            <a:avLst/>
            <a:gdLst/>
            <a:ahLst/>
            <a:cxnLst/>
            <a:rect l="l" t="t" r="r" b="b"/>
            <a:pathLst>
              <a:path w="4843272">
                <a:moveTo>
                  <a:pt x="0" y="0"/>
                </a:moveTo>
                <a:lnTo>
                  <a:pt x="4843272" y="0"/>
                </a:lnTo>
              </a:path>
            </a:pathLst>
          </a:custGeom>
          <a:ln w="10160">
            <a:solidFill>
              <a:srgbClr val="001F5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F199E82A-1F85-0191-25C0-47644C53B28E}"/>
              </a:ext>
            </a:extLst>
          </p:cNvPr>
          <p:cNvSpPr/>
          <p:nvPr/>
        </p:nvSpPr>
        <p:spPr>
          <a:xfrm>
            <a:off x="10810240" y="998220"/>
            <a:ext cx="751840" cy="10363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801AB5C8-7BF9-F2FF-5414-23D1C050CDC0}"/>
              </a:ext>
            </a:extLst>
          </p:cNvPr>
          <p:cNvSpPr/>
          <p:nvPr/>
        </p:nvSpPr>
        <p:spPr>
          <a:xfrm>
            <a:off x="6746240" y="1988820"/>
            <a:ext cx="4942585" cy="0"/>
          </a:xfrm>
          <a:custGeom>
            <a:avLst/>
            <a:gdLst/>
            <a:ahLst/>
            <a:cxnLst/>
            <a:rect l="l" t="t" r="r" b="b"/>
            <a:pathLst>
              <a:path w="4942585">
                <a:moveTo>
                  <a:pt x="0" y="0"/>
                </a:moveTo>
                <a:lnTo>
                  <a:pt x="4942585" y="0"/>
                </a:lnTo>
              </a:path>
            </a:pathLst>
          </a:custGeom>
          <a:ln w="10160">
            <a:solidFill>
              <a:srgbClr val="001F5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F64EB955-858F-7FC6-C779-1BF44672FAB8}"/>
              </a:ext>
            </a:extLst>
          </p:cNvPr>
          <p:cNvSpPr/>
          <p:nvPr/>
        </p:nvSpPr>
        <p:spPr>
          <a:xfrm>
            <a:off x="571500" y="2197100"/>
            <a:ext cx="4866640" cy="4226560"/>
          </a:xfrm>
          <a:custGeom>
            <a:avLst/>
            <a:gdLst/>
            <a:ahLst/>
            <a:cxnLst/>
            <a:rect l="l" t="t" r="r" b="b"/>
            <a:pathLst>
              <a:path w="4866640" h="4226560">
                <a:moveTo>
                  <a:pt x="0" y="4226560"/>
                </a:moveTo>
                <a:lnTo>
                  <a:pt x="4866640" y="4226560"/>
                </a:lnTo>
                <a:lnTo>
                  <a:pt x="4866640" y="0"/>
                </a:lnTo>
                <a:lnTo>
                  <a:pt x="0" y="0"/>
                </a:lnTo>
                <a:lnTo>
                  <a:pt x="0" y="422656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>
            <a:extLst>
              <a:ext uri="{FF2B5EF4-FFF2-40B4-BE49-F238E27FC236}">
                <a16:creationId xmlns:a16="http://schemas.microsoft.com/office/drawing/2014/main" id="{E1900AC9-B153-D6BA-14EE-9BB59645ED35}"/>
              </a:ext>
            </a:extLst>
          </p:cNvPr>
          <p:cNvSpPr/>
          <p:nvPr/>
        </p:nvSpPr>
        <p:spPr>
          <a:xfrm>
            <a:off x="6746240" y="2230120"/>
            <a:ext cx="4864100" cy="4066540"/>
          </a:xfrm>
          <a:custGeom>
            <a:avLst/>
            <a:gdLst/>
            <a:ahLst/>
            <a:cxnLst/>
            <a:rect l="l" t="t" r="r" b="b"/>
            <a:pathLst>
              <a:path w="4864100" h="4066540">
                <a:moveTo>
                  <a:pt x="0" y="4066540"/>
                </a:moveTo>
                <a:lnTo>
                  <a:pt x="4864100" y="4066540"/>
                </a:lnTo>
                <a:lnTo>
                  <a:pt x="4864100" y="0"/>
                </a:lnTo>
                <a:lnTo>
                  <a:pt x="0" y="0"/>
                </a:lnTo>
                <a:lnTo>
                  <a:pt x="0" y="4066540"/>
                </a:lnTo>
                <a:close/>
              </a:path>
            </a:pathLst>
          </a:custGeom>
          <a:solidFill>
            <a:srgbClr val="EDEDE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3E556F20-705C-D1CE-B30E-742B3040677D}"/>
              </a:ext>
            </a:extLst>
          </p:cNvPr>
          <p:cNvSpPr/>
          <p:nvPr/>
        </p:nvSpPr>
        <p:spPr>
          <a:xfrm>
            <a:off x="563880" y="1447800"/>
            <a:ext cx="4124960" cy="411479"/>
          </a:xfrm>
          <a:custGeom>
            <a:avLst/>
            <a:gdLst/>
            <a:ahLst/>
            <a:cxnLst/>
            <a:rect l="l" t="t" r="r" b="b"/>
            <a:pathLst>
              <a:path w="4124960" h="411479">
                <a:moveTo>
                  <a:pt x="0" y="411479"/>
                </a:moveTo>
                <a:lnTo>
                  <a:pt x="4124960" y="411479"/>
                </a:lnTo>
                <a:lnTo>
                  <a:pt x="4124960" y="0"/>
                </a:lnTo>
                <a:lnTo>
                  <a:pt x="0" y="0"/>
                </a:lnTo>
                <a:lnTo>
                  <a:pt x="0" y="411479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F6D37087-5AE5-5D9C-A196-21CEA051F766}"/>
              </a:ext>
            </a:extLst>
          </p:cNvPr>
          <p:cNvSpPr/>
          <p:nvPr/>
        </p:nvSpPr>
        <p:spPr>
          <a:xfrm>
            <a:off x="6746240" y="1447800"/>
            <a:ext cx="3187700" cy="441960"/>
          </a:xfrm>
          <a:custGeom>
            <a:avLst/>
            <a:gdLst/>
            <a:ahLst/>
            <a:cxnLst/>
            <a:rect l="l" t="t" r="r" b="b"/>
            <a:pathLst>
              <a:path w="3187700" h="441960">
                <a:moveTo>
                  <a:pt x="0" y="441960"/>
                </a:moveTo>
                <a:lnTo>
                  <a:pt x="3187700" y="441960"/>
                </a:lnTo>
                <a:lnTo>
                  <a:pt x="3187700" y="0"/>
                </a:lnTo>
                <a:lnTo>
                  <a:pt x="0" y="0"/>
                </a:lnTo>
                <a:lnTo>
                  <a:pt x="0" y="441960"/>
                </a:lnTo>
                <a:close/>
              </a:path>
            </a:pathLst>
          </a:custGeom>
          <a:solidFill>
            <a:srgbClr val="FFD96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27A837F6-583E-9C24-1E50-0D6B4E214EE7}"/>
              </a:ext>
            </a:extLst>
          </p:cNvPr>
          <p:cNvSpPr/>
          <p:nvPr/>
        </p:nvSpPr>
        <p:spPr>
          <a:xfrm>
            <a:off x="6059170" y="2035810"/>
            <a:ext cx="0" cy="4388688"/>
          </a:xfrm>
          <a:custGeom>
            <a:avLst/>
            <a:gdLst/>
            <a:ahLst/>
            <a:cxnLst/>
            <a:rect l="l" t="t" r="r" b="b"/>
            <a:pathLst>
              <a:path h="4388688">
                <a:moveTo>
                  <a:pt x="0" y="0"/>
                </a:moveTo>
                <a:lnTo>
                  <a:pt x="0" y="4388688"/>
                </a:lnTo>
              </a:path>
            </a:pathLst>
          </a:custGeom>
          <a:ln w="38100">
            <a:solidFill>
              <a:srgbClr val="001F5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352C2053-0CA6-AF99-C08D-73D2A58D9EA7}"/>
              </a:ext>
            </a:extLst>
          </p:cNvPr>
          <p:cNvSpPr txBox="1"/>
          <p:nvPr/>
        </p:nvSpPr>
        <p:spPr>
          <a:xfrm>
            <a:off x="215106" y="391955"/>
            <a:ext cx="11688128" cy="3813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65"/>
              </a:lnSpc>
              <a:spcBef>
                <a:spcPts val="148"/>
              </a:spcBef>
            </a:pPr>
            <a:r>
              <a:rPr lang="en-US" sz="2000" b="1" spc="0" dirty="0">
                <a:solidFill>
                  <a:srgbClr val="001F5F"/>
                </a:solidFill>
                <a:latin typeface="Arial"/>
                <a:cs typeface="Arial"/>
              </a:rPr>
              <a:t>T</a:t>
            </a:r>
            <a:r>
              <a:rPr lang="en-US" sz="2000" b="1" spc="4" dirty="0">
                <a:solidFill>
                  <a:srgbClr val="001F5F"/>
                </a:solidFill>
                <a:latin typeface="Arial"/>
                <a:cs typeface="Arial"/>
              </a:rPr>
              <a:t>I</a:t>
            </a:r>
            <a:r>
              <a:rPr lang="en-US" sz="2000" b="1" spc="0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lang="en-US" sz="2000" b="1" spc="9" dirty="0">
                <a:solidFill>
                  <a:srgbClr val="001F5F"/>
                </a:solidFill>
                <a:latin typeface="Arial"/>
                <a:cs typeface="Arial"/>
              </a:rPr>
              <a:t>D</a:t>
            </a:r>
            <a:r>
              <a:rPr lang="en-US" sz="2000" b="1" spc="0" dirty="0">
                <a:solidFill>
                  <a:srgbClr val="001F5F"/>
                </a:solidFill>
                <a:latin typeface="Arial"/>
                <a:cs typeface="Arial"/>
              </a:rPr>
              <a:t>AKAN</a:t>
            </a:r>
            <a:r>
              <a:rPr lang="en-US" sz="2000" b="1" spc="-5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n-US" sz="2000" b="1" spc="0" dirty="0">
                <a:solidFill>
                  <a:srgbClr val="001F5F"/>
                </a:solidFill>
                <a:latin typeface="Arial"/>
                <a:cs typeface="Arial"/>
              </a:rPr>
              <a:t>MEMPERKA</a:t>
            </a:r>
            <a:r>
              <a:rPr lang="en-US" sz="2000" b="1" spc="-39" dirty="0">
                <a:solidFill>
                  <a:srgbClr val="001F5F"/>
                </a:solidFill>
                <a:latin typeface="Arial"/>
                <a:cs typeface="Arial"/>
              </a:rPr>
              <a:t>Y</a:t>
            </a:r>
            <a:r>
              <a:rPr lang="en-US" sz="2000" b="1" spc="0" dirty="0">
                <a:solidFill>
                  <a:srgbClr val="001F5F"/>
                </a:solidFill>
                <a:latin typeface="Arial"/>
                <a:cs typeface="Arial"/>
              </a:rPr>
              <a:t>A/MENGUNTUNGKAN </a:t>
            </a:r>
            <a:r>
              <a:rPr lang="en-US" sz="2000" b="1" spc="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n-US" sz="2000" b="1" spc="-39" dirty="0">
                <a:solidFill>
                  <a:srgbClr val="001F5F"/>
                </a:solidFill>
                <a:latin typeface="Arial"/>
                <a:cs typeface="Arial"/>
              </a:rPr>
              <a:t>Y</a:t>
            </a:r>
            <a:r>
              <a:rPr lang="en-US" sz="2000" b="1" spc="0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lang="en-US" sz="2000" b="1" spc="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lang="en-US" sz="2000" b="1" spc="0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lang="en-US" sz="2000" b="1" spc="19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n-US" sz="2000" b="1" spc="0" dirty="0">
                <a:solidFill>
                  <a:srgbClr val="001F5F"/>
                </a:solidFill>
                <a:latin typeface="Arial"/>
                <a:cs typeface="Arial"/>
              </a:rPr>
              <a:t>MERU</a:t>
            </a:r>
            <a:r>
              <a:rPr lang="en-US" sz="2000" b="1" spc="9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lang="en-US" sz="2000" b="1" spc="0" dirty="0">
                <a:solidFill>
                  <a:srgbClr val="001F5F"/>
                </a:solidFill>
                <a:latin typeface="Arial"/>
                <a:cs typeface="Arial"/>
              </a:rPr>
              <a:t>IKAN</a:t>
            </a:r>
            <a:r>
              <a:rPr lang="en-US" sz="2000" b="1" spc="-34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lang="en-US" sz="2000" b="1" spc="0" dirty="0">
                <a:solidFill>
                  <a:srgbClr val="001F5F"/>
                </a:solidFill>
                <a:latin typeface="Arial"/>
                <a:cs typeface="Arial"/>
              </a:rPr>
              <a:t>KEUA</a:t>
            </a:r>
            <a:r>
              <a:rPr lang="en-US" sz="2000" b="1" spc="14" dirty="0">
                <a:solidFill>
                  <a:srgbClr val="001F5F"/>
                </a:solidFill>
                <a:latin typeface="Arial"/>
                <a:cs typeface="Arial"/>
              </a:rPr>
              <a:t>N</a:t>
            </a:r>
            <a:r>
              <a:rPr lang="en-US" sz="2000" b="1" spc="0" dirty="0">
                <a:solidFill>
                  <a:srgbClr val="001F5F"/>
                </a:solidFill>
                <a:latin typeface="Arial"/>
                <a:cs typeface="Arial"/>
              </a:rPr>
              <a:t>G</a:t>
            </a:r>
            <a:r>
              <a:rPr lang="en-US" sz="2000" b="1" spc="4" dirty="0">
                <a:solidFill>
                  <a:srgbClr val="001F5F"/>
                </a:solidFill>
                <a:latin typeface="Arial"/>
                <a:cs typeface="Arial"/>
              </a:rPr>
              <a:t>A</a:t>
            </a:r>
            <a:r>
              <a:rPr lang="en-US" sz="2000" b="1" spc="0" dirty="0">
                <a:solidFill>
                  <a:srgbClr val="001F5F"/>
                </a:solidFill>
                <a:latin typeface="Arial"/>
                <a:cs typeface="Arial"/>
              </a:rPr>
              <a:t>N NEGARA</a:t>
            </a:r>
            <a:endParaRPr lang="en-US" sz="2000" dirty="0">
              <a:latin typeface="Arial"/>
              <a:cs typeface="Arial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589F6EEF-8C77-4628-672F-E1D06BC11C5D}"/>
              </a:ext>
            </a:extLst>
          </p:cNvPr>
          <p:cNvSpPr txBox="1"/>
          <p:nvPr/>
        </p:nvSpPr>
        <p:spPr>
          <a:xfrm>
            <a:off x="6746240" y="2230120"/>
            <a:ext cx="4921667" cy="40665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80" algn="just">
              <a:lnSpc>
                <a:spcPct val="99995"/>
              </a:lnSpc>
              <a:spcBef>
                <a:spcPts val="30"/>
              </a:spcBef>
            </a:pPr>
            <a:r>
              <a:rPr lang="en-US" sz="2200" dirty="0" err="1"/>
              <a:t>Setiap</a:t>
            </a:r>
            <a:r>
              <a:rPr lang="en-US" sz="2200" dirty="0"/>
              <a:t> orang yang </a:t>
            </a:r>
            <a:r>
              <a:rPr lang="en-US" sz="2200" dirty="0" err="1"/>
              <a:t>dengan</a:t>
            </a:r>
            <a:r>
              <a:rPr lang="en-US" sz="2200" dirty="0"/>
              <a:t> </a:t>
            </a:r>
            <a:r>
              <a:rPr lang="en-US" sz="2200" dirty="0" err="1"/>
              <a:t>tujuan</a:t>
            </a:r>
            <a:r>
              <a:rPr lang="en-US" sz="2200" dirty="0"/>
              <a:t> </a:t>
            </a:r>
            <a:r>
              <a:rPr lang="en-US" sz="2200" dirty="0" err="1"/>
              <a:t>menguntungkan</a:t>
            </a:r>
            <a:r>
              <a:rPr lang="en-US" sz="2200" dirty="0"/>
              <a:t> </a:t>
            </a:r>
            <a:r>
              <a:rPr lang="en-US" sz="2200" dirty="0" err="1"/>
              <a:t>diri</a:t>
            </a:r>
            <a:r>
              <a:rPr lang="en-US" sz="2200" dirty="0"/>
              <a:t> </a:t>
            </a:r>
            <a:r>
              <a:rPr lang="en-US" sz="2200" dirty="0" err="1"/>
              <a:t>sendiri</a:t>
            </a:r>
            <a:r>
              <a:rPr lang="en-US" sz="2200" dirty="0"/>
              <a:t> </a:t>
            </a:r>
            <a:r>
              <a:rPr lang="en-US" sz="2200" dirty="0" err="1"/>
              <a:t>atau</a:t>
            </a:r>
            <a:r>
              <a:rPr lang="en-US" sz="2200" dirty="0"/>
              <a:t> orang lain </a:t>
            </a:r>
            <a:r>
              <a:rPr lang="en-US" sz="2200" dirty="0" err="1"/>
              <a:t>atau</a:t>
            </a:r>
            <a:r>
              <a:rPr lang="en-US" sz="2200" dirty="0"/>
              <a:t> </a:t>
            </a:r>
            <a:r>
              <a:rPr lang="en-US" sz="2200" dirty="0" err="1"/>
              <a:t>suatu</a:t>
            </a:r>
            <a:r>
              <a:rPr lang="en-US" sz="2200" dirty="0"/>
              <a:t> </a:t>
            </a:r>
            <a:r>
              <a:rPr lang="en-US" sz="2200" dirty="0" err="1"/>
              <a:t>korporasi</a:t>
            </a:r>
            <a:r>
              <a:rPr lang="en-US" sz="2200" dirty="0"/>
              <a:t>, </a:t>
            </a:r>
            <a:r>
              <a:rPr lang="en-US" sz="2200" dirty="0" err="1"/>
              <a:t>menyalahgunakan</a:t>
            </a:r>
            <a:r>
              <a:rPr lang="en-US" sz="2200" dirty="0"/>
              <a:t> </a:t>
            </a:r>
            <a:r>
              <a:rPr lang="en-US" sz="2200" dirty="0" err="1"/>
              <a:t>kewenangan</a:t>
            </a:r>
            <a:r>
              <a:rPr lang="en-US" sz="2200" dirty="0"/>
              <a:t>, </a:t>
            </a:r>
            <a:r>
              <a:rPr lang="en-US" sz="2200" dirty="0" err="1"/>
              <a:t>kesempatan</a:t>
            </a:r>
            <a:r>
              <a:rPr lang="en-US" sz="2200" dirty="0"/>
              <a:t> </a:t>
            </a:r>
            <a:r>
              <a:rPr lang="en-US" sz="2200" dirty="0" err="1"/>
              <a:t>atau</a:t>
            </a:r>
            <a:r>
              <a:rPr lang="en-US" sz="2200" dirty="0"/>
              <a:t> </a:t>
            </a:r>
            <a:r>
              <a:rPr lang="en-US" sz="2200" dirty="0" err="1"/>
              <a:t>sarana</a:t>
            </a:r>
            <a:r>
              <a:rPr lang="en-US" sz="2200" dirty="0"/>
              <a:t> yang </a:t>
            </a:r>
            <a:r>
              <a:rPr lang="en-US" sz="2200" dirty="0" err="1"/>
              <a:t>ada</a:t>
            </a:r>
            <a:r>
              <a:rPr lang="en-US" sz="2200" dirty="0"/>
              <a:t> </a:t>
            </a:r>
            <a:r>
              <a:rPr lang="en-US" sz="2200" dirty="0" err="1"/>
              <a:t>padanya</a:t>
            </a:r>
            <a:r>
              <a:rPr lang="en-US" sz="2200" dirty="0"/>
              <a:t> </a:t>
            </a:r>
            <a:r>
              <a:rPr lang="en-US" sz="2200" dirty="0" err="1"/>
              <a:t>karena</a:t>
            </a:r>
            <a:r>
              <a:rPr lang="en-US" sz="2200" dirty="0"/>
              <a:t> </a:t>
            </a:r>
            <a:r>
              <a:rPr lang="en-US" sz="2200" dirty="0" err="1"/>
              <a:t>jabatan</a:t>
            </a:r>
            <a:r>
              <a:rPr lang="en-US" sz="2200" dirty="0"/>
              <a:t> </a:t>
            </a:r>
            <a:r>
              <a:rPr lang="en-US" sz="2200" dirty="0" err="1"/>
              <a:t>atau</a:t>
            </a:r>
            <a:r>
              <a:rPr lang="en-US" sz="2200" dirty="0"/>
              <a:t> </a:t>
            </a:r>
            <a:r>
              <a:rPr lang="en-US" sz="2200" dirty="0" err="1"/>
              <a:t>kedudukan</a:t>
            </a:r>
            <a:r>
              <a:rPr lang="en-US" sz="2200" dirty="0"/>
              <a:t> yang </a:t>
            </a:r>
            <a:r>
              <a:rPr lang="en-US" sz="2200" dirty="0" err="1"/>
              <a:t>dapat</a:t>
            </a:r>
            <a:r>
              <a:rPr lang="en-US" sz="2200" dirty="0"/>
              <a:t> </a:t>
            </a:r>
            <a:r>
              <a:rPr lang="en-US" sz="2200" dirty="0" err="1"/>
              <a:t>merugikan</a:t>
            </a:r>
            <a:r>
              <a:rPr lang="en-US" sz="2200" dirty="0"/>
              <a:t> </a:t>
            </a:r>
            <a:r>
              <a:rPr lang="en-US" sz="2200" dirty="0" err="1"/>
              <a:t>keuangan</a:t>
            </a:r>
            <a:r>
              <a:rPr lang="en-US" sz="2200" dirty="0"/>
              <a:t> Negara </a:t>
            </a:r>
            <a:r>
              <a:rPr lang="en-US" sz="2200" dirty="0" err="1"/>
              <a:t>atau</a:t>
            </a:r>
            <a:r>
              <a:rPr lang="en-US" sz="2200" dirty="0"/>
              <a:t> </a:t>
            </a:r>
            <a:r>
              <a:rPr lang="en-US" sz="2200" dirty="0" err="1"/>
              <a:t>perekonomian</a:t>
            </a:r>
            <a:r>
              <a:rPr lang="en-US" sz="2200" dirty="0"/>
              <a:t> </a:t>
            </a:r>
            <a:r>
              <a:rPr lang="en-US" sz="2200" dirty="0" err="1"/>
              <a:t>negara</a:t>
            </a:r>
            <a:r>
              <a:rPr lang="en-US" sz="2200" dirty="0"/>
              <a:t>, </a:t>
            </a:r>
            <a:r>
              <a:rPr lang="en-US" sz="2200" dirty="0" err="1"/>
              <a:t>dipidana</a:t>
            </a:r>
            <a:r>
              <a:rPr lang="en-US" sz="2200" dirty="0"/>
              <a:t> </a:t>
            </a:r>
            <a:r>
              <a:rPr lang="en-US" sz="2200" dirty="0" err="1"/>
              <a:t>dengan</a:t>
            </a:r>
            <a:r>
              <a:rPr lang="en-US" sz="2200" dirty="0"/>
              <a:t> </a:t>
            </a:r>
            <a:r>
              <a:rPr lang="en-US" sz="2200" dirty="0" err="1"/>
              <a:t>pidana</a:t>
            </a:r>
            <a:r>
              <a:rPr lang="en-US" sz="2200" dirty="0"/>
              <a:t> </a:t>
            </a:r>
            <a:r>
              <a:rPr lang="en-US" sz="2200" dirty="0" err="1"/>
              <a:t>penjara</a:t>
            </a:r>
            <a:r>
              <a:rPr lang="en-US" sz="2200" dirty="0"/>
              <a:t> </a:t>
            </a:r>
            <a:r>
              <a:rPr lang="en-US" sz="2200" dirty="0" err="1"/>
              <a:t>seumur</a:t>
            </a:r>
            <a:r>
              <a:rPr lang="en-US" sz="2200" dirty="0"/>
              <a:t> </a:t>
            </a:r>
            <a:r>
              <a:rPr lang="en-US" sz="2200" dirty="0" err="1"/>
              <a:t>hidup</a:t>
            </a:r>
            <a:r>
              <a:rPr lang="en-US" sz="2200" dirty="0"/>
              <a:t> </a:t>
            </a:r>
            <a:r>
              <a:rPr lang="en-US" sz="2200" dirty="0" err="1"/>
              <a:t>atau</a:t>
            </a:r>
            <a:r>
              <a:rPr lang="en-US" sz="2200" dirty="0"/>
              <a:t> </a:t>
            </a:r>
            <a:r>
              <a:rPr lang="en-US" sz="2200" dirty="0" err="1"/>
              <a:t>pidana</a:t>
            </a:r>
            <a:r>
              <a:rPr lang="en-US" sz="2200" dirty="0"/>
              <a:t> </a:t>
            </a:r>
            <a:r>
              <a:rPr lang="en-US" sz="2200" dirty="0" err="1"/>
              <a:t>penjara</a:t>
            </a:r>
            <a:r>
              <a:rPr lang="en-US" sz="2200" dirty="0"/>
              <a:t> paling </a:t>
            </a:r>
            <a:r>
              <a:rPr lang="en-US" sz="2200" dirty="0" err="1"/>
              <a:t>singkat</a:t>
            </a:r>
            <a:r>
              <a:rPr lang="en-US" sz="2200" dirty="0"/>
              <a:t> 1 </a:t>
            </a:r>
            <a:r>
              <a:rPr lang="en-US" sz="2200" dirty="0" err="1"/>
              <a:t>tahun</a:t>
            </a:r>
            <a:r>
              <a:rPr lang="en-US" sz="2200" dirty="0"/>
              <a:t> </a:t>
            </a:r>
            <a:r>
              <a:rPr lang="en-US" sz="2200" dirty="0" err="1"/>
              <a:t>dan</a:t>
            </a:r>
            <a:r>
              <a:rPr lang="en-US" sz="2200" dirty="0"/>
              <a:t> paling lama 20 </a:t>
            </a:r>
            <a:r>
              <a:rPr lang="en-US" sz="2200" dirty="0" err="1"/>
              <a:t>tahun</a:t>
            </a:r>
            <a:r>
              <a:rPr lang="en-US" sz="2200" dirty="0"/>
              <a:t> </a:t>
            </a:r>
            <a:r>
              <a:rPr lang="en-US" sz="2200" dirty="0" err="1"/>
              <a:t>dan</a:t>
            </a:r>
            <a:r>
              <a:rPr lang="en-US" sz="2200" dirty="0"/>
              <a:t> </a:t>
            </a:r>
            <a:r>
              <a:rPr lang="en-US" sz="2200" dirty="0" err="1"/>
              <a:t>atau</a:t>
            </a:r>
            <a:r>
              <a:rPr lang="en-US" sz="2200" dirty="0"/>
              <a:t> </a:t>
            </a:r>
            <a:r>
              <a:rPr lang="en-US" sz="2200" dirty="0" err="1"/>
              <a:t>denda</a:t>
            </a:r>
            <a:r>
              <a:rPr lang="en-US" sz="2200" dirty="0"/>
              <a:t> paling </a:t>
            </a:r>
            <a:r>
              <a:rPr lang="en-US" sz="2200" dirty="0" err="1"/>
              <a:t>sedikit</a:t>
            </a:r>
            <a:r>
              <a:rPr lang="en-US" sz="2200" dirty="0"/>
              <a:t> </a:t>
            </a:r>
            <a:r>
              <a:rPr lang="en-US" sz="2200" dirty="0" err="1"/>
              <a:t>Rp</a:t>
            </a:r>
            <a:r>
              <a:rPr lang="en-US" sz="2200" dirty="0"/>
              <a:t> 50 </a:t>
            </a:r>
            <a:r>
              <a:rPr lang="en-US" sz="2200" dirty="0" err="1"/>
              <a:t>juta</a:t>
            </a:r>
            <a:r>
              <a:rPr lang="en-US" sz="2200" dirty="0"/>
              <a:t> </a:t>
            </a:r>
            <a:r>
              <a:rPr lang="en-US" sz="2200" dirty="0" err="1"/>
              <a:t>dan</a:t>
            </a:r>
            <a:r>
              <a:rPr lang="en-US" sz="2200" dirty="0"/>
              <a:t> paling </a:t>
            </a:r>
            <a:r>
              <a:rPr lang="en-US" sz="2200" dirty="0" err="1"/>
              <a:t>banyak</a:t>
            </a:r>
            <a:r>
              <a:rPr lang="en-US" sz="2200" dirty="0"/>
              <a:t> </a:t>
            </a:r>
            <a:r>
              <a:rPr lang="en-US" sz="2200" dirty="0" err="1"/>
              <a:t>Rp</a:t>
            </a:r>
            <a:r>
              <a:rPr lang="en-US" sz="2200" dirty="0"/>
              <a:t> 1 </a:t>
            </a:r>
            <a:r>
              <a:rPr lang="en-US" sz="2200" dirty="0" err="1"/>
              <a:t>miliar</a:t>
            </a:r>
            <a:r>
              <a:rPr lang="en-US" sz="2200" dirty="0"/>
              <a:t>.</a:t>
            </a:r>
            <a:endParaRPr sz="2200" dirty="0"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BAEEC589-3A29-9104-8C30-B8F42FB54C47}"/>
              </a:ext>
            </a:extLst>
          </p:cNvPr>
          <p:cNvSpPr txBox="1"/>
          <p:nvPr/>
        </p:nvSpPr>
        <p:spPr>
          <a:xfrm>
            <a:off x="571500" y="2197100"/>
            <a:ext cx="4921032" cy="42265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just">
              <a:lnSpc>
                <a:spcPct val="99995"/>
              </a:lnSpc>
              <a:spcBef>
                <a:spcPts val="35"/>
              </a:spcBef>
            </a:pPr>
            <a:r>
              <a:rPr sz="2200" spc="9" dirty="0">
                <a:latin typeface="Calibri"/>
                <a:cs typeface="Calibri"/>
              </a:rPr>
              <a:t>S</a:t>
            </a:r>
            <a:r>
              <a:rPr sz="2200" spc="-14" dirty="0">
                <a:latin typeface="Calibri"/>
                <a:cs typeface="Calibri"/>
              </a:rPr>
              <a:t>e</a:t>
            </a:r>
            <a:r>
              <a:rPr sz="2200" spc="0" dirty="0">
                <a:latin typeface="Calibri"/>
                <a:cs typeface="Calibri"/>
              </a:rPr>
              <a:t>tiap</a:t>
            </a:r>
            <a:r>
              <a:rPr sz="2200" spc="34" dirty="0">
                <a:latin typeface="Calibri"/>
                <a:cs typeface="Calibri"/>
              </a:rPr>
              <a:t> </a:t>
            </a:r>
            <a:r>
              <a:rPr sz="2200" spc="0" dirty="0">
                <a:latin typeface="Calibri"/>
                <a:cs typeface="Calibri"/>
              </a:rPr>
              <a:t>o</a:t>
            </a:r>
            <a:r>
              <a:rPr sz="2200" spc="-44" dirty="0">
                <a:latin typeface="Calibri"/>
                <a:cs typeface="Calibri"/>
              </a:rPr>
              <a:t>r</a:t>
            </a:r>
            <a:r>
              <a:rPr sz="2200" spc="-14" dirty="0">
                <a:latin typeface="Calibri"/>
                <a:cs typeface="Calibri"/>
              </a:rPr>
              <a:t>a</a:t>
            </a:r>
            <a:r>
              <a:rPr sz="2200" spc="0" dirty="0">
                <a:latin typeface="Calibri"/>
                <a:cs typeface="Calibri"/>
              </a:rPr>
              <a:t>ng</a:t>
            </a:r>
            <a:r>
              <a:rPr sz="2200" spc="34" dirty="0">
                <a:latin typeface="Calibri"/>
                <a:cs typeface="Calibri"/>
              </a:rPr>
              <a:t> </a:t>
            </a:r>
            <a:r>
              <a:rPr sz="2200" spc="-34" dirty="0">
                <a:latin typeface="Calibri"/>
                <a:cs typeface="Calibri"/>
              </a:rPr>
              <a:t>y</a:t>
            </a:r>
            <a:r>
              <a:rPr sz="2200" spc="0" dirty="0">
                <a:latin typeface="Calibri"/>
                <a:cs typeface="Calibri"/>
              </a:rPr>
              <a:t>a</a:t>
            </a:r>
            <a:r>
              <a:rPr sz="2200" spc="9" dirty="0">
                <a:latin typeface="Calibri"/>
                <a:cs typeface="Calibri"/>
              </a:rPr>
              <a:t>n</a:t>
            </a:r>
            <a:r>
              <a:rPr sz="2200" spc="0" dirty="0">
                <a:latin typeface="Calibri"/>
                <a:cs typeface="Calibri"/>
              </a:rPr>
              <a:t>g</a:t>
            </a:r>
            <a:r>
              <a:rPr sz="2200" spc="29" dirty="0">
                <a:latin typeface="Calibri"/>
                <a:cs typeface="Calibri"/>
              </a:rPr>
              <a:t> </a:t>
            </a:r>
            <a:r>
              <a:rPr sz="2200" spc="0" dirty="0">
                <a:latin typeface="Calibri"/>
                <a:cs typeface="Calibri"/>
              </a:rPr>
              <a:t>s</a:t>
            </a:r>
            <a:r>
              <a:rPr sz="2200" spc="-14" dirty="0">
                <a:latin typeface="Calibri"/>
                <a:cs typeface="Calibri"/>
              </a:rPr>
              <a:t>e</a:t>
            </a:r>
            <a:r>
              <a:rPr sz="2200" spc="-29" dirty="0">
                <a:latin typeface="Calibri"/>
                <a:cs typeface="Calibri"/>
              </a:rPr>
              <a:t>c</a:t>
            </a:r>
            <a:r>
              <a:rPr sz="2200" spc="0" dirty="0">
                <a:latin typeface="Calibri"/>
                <a:cs typeface="Calibri"/>
              </a:rPr>
              <a:t>a</a:t>
            </a:r>
            <a:r>
              <a:rPr sz="2200" spc="-39" dirty="0">
                <a:latin typeface="Calibri"/>
                <a:cs typeface="Calibri"/>
              </a:rPr>
              <a:t>r</a:t>
            </a:r>
            <a:r>
              <a:rPr sz="2200" spc="0" dirty="0">
                <a:latin typeface="Calibri"/>
                <a:cs typeface="Calibri"/>
              </a:rPr>
              <a:t>a</a:t>
            </a:r>
            <a:r>
              <a:rPr sz="2200" spc="29" dirty="0">
                <a:latin typeface="Calibri"/>
                <a:cs typeface="Calibri"/>
              </a:rPr>
              <a:t> </a:t>
            </a:r>
            <a:r>
              <a:rPr sz="2200" spc="0" dirty="0">
                <a:latin typeface="Calibri"/>
                <a:cs typeface="Calibri"/>
              </a:rPr>
              <a:t>m</a:t>
            </a:r>
            <a:r>
              <a:rPr sz="2200" spc="9" dirty="0">
                <a:latin typeface="Calibri"/>
                <a:cs typeface="Calibri"/>
              </a:rPr>
              <a:t>e</a:t>
            </a:r>
            <a:r>
              <a:rPr sz="2200" spc="0" dirty="0">
                <a:latin typeface="Calibri"/>
                <a:cs typeface="Calibri"/>
              </a:rPr>
              <a:t>l</a:t>
            </a:r>
            <a:r>
              <a:rPr sz="2200" spc="-14" dirty="0">
                <a:latin typeface="Calibri"/>
                <a:cs typeface="Calibri"/>
              </a:rPr>
              <a:t>a</a:t>
            </a:r>
            <a:r>
              <a:rPr sz="2200" spc="-29" dirty="0">
                <a:latin typeface="Calibri"/>
                <a:cs typeface="Calibri"/>
              </a:rPr>
              <a:t>w</a:t>
            </a:r>
            <a:r>
              <a:rPr sz="2200" spc="4" dirty="0">
                <a:latin typeface="Calibri"/>
                <a:cs typeface="Calibri"/>
              </a:rPr>
              <a:t>a</a:t>
            </a:r>
            <a:r>
              <a:rPr sz="2200" spc="0" dirty="0">
                <a:latin typeface="Calibri"/>
                <a:cs typeface="Calibri"/>
              </a:rPr>
              <a:t>n h</a:t>
            </a:r>
            <a:r>
              <a:rPr sz="2200" spc="4" dirty="0">
                <a:latin typeface="Calibri"/>
                <a:cs typeface="Calibri"/>
              </a:rPr>
              <a:t>u</a:t>
            </a:r>
            <a:r>
              <a:rPr sz="2200" spc="-39" dirty="0">
                <a:latin typeface="Calibri"/>
                <a:cs typeface="Calibri"/>
              </a:rPr>
              <a:t>k</a:t>
            </a:r>
            <a:r>
              <a:rPr sz="2200" spc="0" dirty="0">
                <a:latin typeface="Calibri"/>
                <a:cs typeface="Calibri"/>
              </a:rPr>
              <a:t>um mela</a:t>
            </a:r>
            <a:r>
              <a:rPr sz="2200" spc="-14" dirty="0">
                <a:latin typeface="Calibri"/>
                <a:cs typeface="Calibri"/>
              </a:rPr>
              <a:t>k</a:t>
            </a:r>
            <a:r>
              <a:rPr sz="2200" spc="0" dirty="0">
                <a:latin typeface="Calibri"/>
                <a:cs typeface="Calibri"/>
              </a:rPr>
              <a:t>u</a:t>
            </a:r>
            <a:r>
              <a:rPr sz="2200" spc="-59" dirty="0">
                <a:latin typeface="Calibri"/>
                <a:cs typeface="Calibri"/>
              </a:rPr>
              <a:t>k</a:t>
            </a:r>
            <a:r>
              <a:rPr sz="2200" spc="0" dirty="0">
                <a:latin typeface="Calibri"/>
                <a:cs typeface="Calibri"/>
              </a:rPr>
              <a:t>an</a:t>
            </a:r>
            <a:r>
              <a:rPr sz="2200" spc="14" dirty="0">
                <a:latin typeface="Calibri"/>
                <a:cs typeface="Calibri"/>
              </a:rPr>
              <a:t> </a:t>
            </a:r>
            <a:r>
              <a:rPr sz="2200" spc="0" dirty="0">
                <a:latin typeface="Calibri"/>
                <a:cs typeface="Calibri"/>
              </a:rPr>
              <a:t>p</a:t>
            </a:r>
            <a:r>
              <a:rPr sz="2200" spc="9" dirty="0">
                <a:latin typeface="Calibri"/>
                <a:cs typeface="Calibri"/>
              </a:rPr>
              <a:t>e</a:t>
            </a:r>
            <a:r>
              <a:rPr sz="2200" spc="-25" dirty="0">
                <a:latin typeface="Calibri"/>
                <a:cs typeface="Calibri"/>
              </a:rPr>
              <a:t>r</a:t>
            </a:r>
            <a:r>
              <a:rPr sz="2200" spc="0" dirty="0">
                <a:latin typeface="Calibri"/>
                <a:cs typeface="Calibri"/>
              </a:rPr>
              <a:t>b</a:t>
            </a:r>
            <a:r>
              <a:rPr sz="2200" spc="-9" dirty="0">
                <a:latin typeface="Calibri"/>
                <a:cs typeface="Calibri"/>
              </a:rPr>
              <a:t>u</a:t>
            </a:r>
            <a:r>
              <a:rPr sz="2200" spc="-14" dirty="0">
                <a:latin typeface="Calibri"/>
                <a:cs typeface="Calibri"/>
              </a:rPr>
              <a:t>a</a:t>
            </a:r>
            <a:r>
              <a:rPr sz="2200" spc="-34" dirty="0">
                <a:latin typeface="Calibri"/>
                <a:cs typeface="Calibri"/>
              </a:rPr>
              <a:t>t</a:t>
            </a:r>
            <a:r>
              <a:rPr sz="2200" spc="-14" dirty="0">
                <a:latin typeface="Calibri"/>
                <a:cs typeface="Calibri"/>
              </a:rPr>
              <a:t>a</a:t>
            </a:r>
            <a:r>
              <a:rPr sz="2200" spc="0" dirty="0">
                <a:latin typeface="Calibri"/>
                <a:cs typeface="Calibri"/>
              </a:rPr>
              <a:t>n mem</a:t>
            </a:r>
            <a:r>
              <a:rPr sz="2200" spc="4" dirty="0">
                <a:latin typeface="Calibri"/>
                <a:cs typeface="Calibri"/>
              </a:rPr>
              <a:t>p</a:t>
            </a:r>
            <a:r>
              <a:rPr sz="2200" spc="0" dirty="0">
                <a:latin typeface="Calibri"/>
                <a:cs typeface="Calibri"/>
              </a:rPr>
              <a:t>er</a:t>
            </a:r>
            <a:r>
              <a:rPr sz="2200" spc="-44" dirty="0">
                <a:latin typeface="Calibri"/>
                <a:cs typeface="Calibri"/>
              </a:rPr>
              <a:t>k</a:t>
            </a:r>
            <a:r>
              <a:rPr sz="2200" spc="-34" dirty="0">
                <a:latin typeface="Calibri"/>
                <a:cs typeface="Calibri"/>
              </a:rPr>
              <a:t>ay</a:t>
            </a:r>
            <a:r>
              <a:rPr sz="2200" spc="0" dirty="0">
                <a:latin typeface="Calibri"/>
                <a:cs typeface="Calibri"/>
              </a:rPr>
              <a:t>a</a:t>
            </a:r>
            <a:r>
              <a:rPr sz="2200" spc="19" dirty="0">
                <a:latin typeface="Calibri"/>
                <a:cs typeface="Calibri"/>
              </a:rPr>
              <a:t> </a:t>
            </a:r>
            <a:r>
              <a:rPr sz="2200" spc="0" dirty="0">
                <a:latin typeface="Calibri"/>
                <a:cs typeface="Calibri"/>
              </a:rPr>
              <a:t>diri se</a:t>
            </a:r>
            <a:r>
              <a:rPr sz="2200" spc="4" dirty="0">
                <a:latin typeface="Calibri"/>
                <a:cs typeface="Calibri"/>
              </a:rPr>
              <a:t>n</a:t>
            </a:r>
            <a:r>
              <a:rPr sz="2200" spc="0" dirty="0">
                <a:latin typeface="Calibri"/>
                <a:cs typeface="Calibri"/>
              </a:rPr>
              <a:t>di</a:t>
            </a:r>
            <a:r>
              <a:rPr sz="2200" spc="-9" dirty="0">
                <a:latin typeface="Calibri"/>
                <a:cs typeface="Calibri"/>
              </a:rPr>
              <a:t>r</a:t>
            </a:r>
            <a:r>
              <a:rPr sz="2200" spc="0" dirty="0">
                <a:latin typeface="Calibri"/>
                <a:cs typeface="Calibri"/>
              </a:rPr>
              <a:t>i  </a:t>
            </a:r>
            <a:r>
              <a:rPr sz="2200" spc="-14" dirty="0">
                <a:latin typeface="Calibri"/>
                <a:cs typeface="Calibri"/>
              </a:rPr>
              <a:t>a</a:t>
            </a:r>
            <a:r>
              <a:rPr sz="2200" spc="-34" dirty="0">
                <a:latin typeface="Calibri"/>
                <a:cs typeface="Calibri"/>
              </a:rPr>
              <a:t>t</a:t>
            </a:r>
            <a:r>
              <a:rPr sz="2200" spc="0" dirty="0">
                <a:latin typeface="Calibri"/>
                <a:cs typeface="Calibri"/>
              </a:rPr>
              <a:t>au </a:t>
            </a:r>
            <a:r>
              <a:rPr sz="2200" spc="14" dirty="0">
                <a:latin typeface="Calibri"/>
                <a:cs typeface="Calibri"/>
              </a:rPr>
              <a:t> </a:t>
            </a:r>
            <a:r>
              <a:rPr sz="2200" spc="0" dirty="0">
                <a:latin typeface="Calibri"/>
                <a:cs typeface="Calibri"/>
              </a:rPr>
              <a:t>o</a:t>
            </a:r>
            <a:r>
              <a:rPr sz="2200" spc="-44" dirty="0">
                <a:latin typeface="Calibri"/>
                <a:cs typeface="Calibri"/>
              </a:rPr>
              <a:t>r</a:t>
            </a:r>
            <a:r>
              <a:rPr sz="2200" spc="-14" dirty="0">
                <a:latin typeface="Calibri"/>
                <a:cs typeface="Calibri"/>
              </a:rPr>
              <a:t>a</a:t>
            </a:r>
            <a:r>
              <a:rPr sz="2200" spc="0" dirty="0">
                <a:latin typeface="Calibri"/>
                <a:cs typeface="Calibri"/>
              </a:rPr>
              <a:t>ng </a:t>
            </a:r>
            <a:r>
              <a:rPr sz="2200" spc="9" dirty="0">
                <a:latin typeface="Calibri"/>
                <a:cs typeface="Calibri"/>
              </a:rPr>
              <a:t> </a:t>
            </a:r>
            <a:r>
              <a:rPr sz="2200" spc="0" dirty="0">
                <a:latin typeface="Calibri"/>
                <a:cs typeface="Calibri"/>
              </a:rPr>
              <a:t>lain </a:t>
            </a:r>
            <a:r>
              <a:rPr sz="2200" spc="4" dirty="0">
                <a:latin typeface="Calibri"/>
                <a:cs typeface="Calibri"/>
              </a:rPr>
              <a:t> </a:t>
            </a:r>
            <a:r>
              <a:rPr sz="2200" spc="-34" dirty="0">
                <a:latin typeface="Calibri"/>
                <a:cs typeface="Calibri"/>
              </a:rPr>
              <a:t>a</a:t>
            </a:r>
            <a:r>
              <a:rPr sz="2200" spc="-19" dirty="0">
                <a:latin typeface="Calibri"/>
                <a:cs typeface="Calibri"/>
              </a:rPr>
              <a:t>t</a:t>
            </a:r>
            <a:r>
              <a:rPr sz="2200" spc="-14" dirty="0">
                <a:latin typeface="Calibri"/>
                <a:cs typeface="Calibri"/>
              </a:rPr>
              <a:t>a</a:t>
            </a:r>
            <a:r>
              <a:rPr sz="2200" spc="0" dirty="0">
                <a:latin typeface="Calibri"/>
                <a:cs typeface="Calibri"/>
              </a:rPr>
              <a:t>u </a:t>
            </a:r>
            <a:r>
              <a:rPr sz="2200" spc="22" dirty="0">
                <a:latin typeface="Calibri"/>
                <a:cs typeface="Calibri"/>
              </a:rPr>
              <a:t> </a:t>
            </a:r>
            <a:r>
              <a:rPr sz="2200" spc="-19" dirty="0">
                <a:latin typeface="Calibri"/>
                <a:cs typeface="Calibri"/>
              </a:rPr>
              <a:t>s</a:t>
            </a:r>
            <a:r>
              <a:rPr sz="2200" spc="0" dirty="0">
                <a:latin typeface="Calibri"/>
                <a:cs typeface="Calibri"/>
              </a:rPr>
              <a:t>u</a:t>
            </a:r>
            <a:r>
              <a:rPr sz="2200" spc="-9" dirty="0">
                <a:latin typeface="Calibri"/>
                <a:cs typeface="Calibri"/>
              </a:rPr>
              <a:t>a</a:t>
            </a:r>
            <a:r>
              <a:rPr sz="2200" spc="-19" dirty="0">
                <a:latin typeface="Calibri"/>
                <a:cs typeface="Calibri"/>
              </a:rPr>
              <a:t>t</a:t>
            </a:r>
            <a:r>
              <a:rPr sz="2200" spc="0" dirty="0">
                <a:latin typeface="Calibri"/>
                <a:cs typeface="Calibri"/>
              </a:rPr>
              <a:t>u </a:t>
            </a:r>
            <a:r>
              <a:rPr sz="2200" spc="-79" dirty="0">
                <a:latin typeface="Calibri"/>
                <a:cs typeface="Calibri"/>
              </a:rPr>
              <a:t>k</a:t>
            </a:r>
            <a:r>
              <a:rPr sz="2200" spc="0" dirty="0">
                <a:latin typeface="Calibri"/>
                <a:cs typeface="Calibri"/>
              </a:rPr>
              <a:t>o</a:t>
            </a:r>
            <a:r>
              <a:rPr sz="2200" spc="-4" dirty="0">
                <a:latin typeface="Calibri"/>
                <a:cs typeface="Calibri"/>
              </a:rPr>
              <a:t>r</a:t>
            </a:r>
            <a:r>
              <a:rPr sz="2200" spc="0" dirty="0">
                <a:latin typeface="Calibri"/>
                <a:cs typeface="Calibri"/>
              </a:rPr>
              <a:t>po</a:t>
            </a:r>
            <a:r>
              <a:rPr sz="2200" spc="-44" dirty="0">
                <a:latin typeface="Calibri"/>
                <a:cs typeface="Calibri"/>
              </a:rPr>
              <a:t>r</a:t>
            </a:r>
            <a:r>
              <a:rPr sz="2200" spc="0" dirty="0">
                <a:latin typeface="Calibri"/>
                <a:cs typeface="Calibri"/>
              </a:rPr>
              <a:t>asi</a:t>
            </a:r>
            <a:r>
              <a:rPr sz="2200" spc="19" dirty="0">
                <a:latin typeface="Calibri"/>
                <a:cs typeface="Calibri"/>
              </a:rPr>
              <a:t> </a:t>
            </a:r>
            <a:r>
              <a:rPr sz="2200" spc="-34" dirty="0">
                <a:latin typeface="Calibri"/>
                <a:cs typeface="Calibri"/>
              </a:rPr>
              <a:t>y</a:t>
            </a:r>
            <a:r>
              <a:rPr sz="2200" spc="0" dirty="0">
                <a:latin typeface="Calibri"/>
                <a:cs typeface="Calibri"/>
              </a:rPr>
              <a:t>a</a:t>
            </a:r>
            <a:r>
              <a:rPr sz="2200" spc="9" dirty="0">
                <a:latin typeface="Calibri"/>
                <a:cs typeface="Calibri"/>
              </a:rPr>
              <a:t>n</a:t>
            </a:r>
            <a:r>
              <a:rPr sz="2200" spc="0" dirty="0">
                <a:latin typeface="Calibri"/>
                <a:cs typeface="Calibri"/>
              </a:rPr>
              <a:t>g</a:t>
            </a:r>
            <a:r>
              <a:rPr sz="2200" spc="30" dirty="0">
                <a:latin typeface="Calibri"/>
                <a:cs typeface="Calibri"/>
              </a:rPr>
              <a:t> </a:t>
            </a:r>
            <a:r>
              <a:rPr sz="2200" spc="-14" dirty="0">
                <a:latin typeface="Calibri"/>
                <a:cs typeface="Calibri"/>
              </a:rPr>
              <a:t>d</a:t>
            </a:r>
            <a:r>
              <a:rPr sz="2200" spc="0" dirty="0">
                <a:latin typeface="Calibri"/>
                <a:cs typeface="Calibri"/>
              </a:rPr>
              <a:t>a</a:t>
            </a:r>
            <a:r>
              <a:rPr sz="2200" spc="-9" dirty="0">
                <a:latin typeface="Calibri"/>
                <a:cs typeface="Calibri"/>
              </a:rPr>
              <a:t>p</a:t>
            </a:r>
            <a:r>
              <a:rPr sz="2200" spc="-14" dirty="0">
                <a:latin typeface="Calibri"/>
                <a:cs typeface="Calibri"/>
              </a:rPr>
              <a:t>a</a:t>
            </a:r>
            <a:r>
              <a:rPr sz="2200" spc="0" dirty="0">
                <a:latin typeface="Calibri"/>
                <a:cs typeface="Calibri"/>
              </a:rPr>
              <a:t>t meru</a:t>
            </a:r>
            <a:r>
              <a:rPr sz="2200" spc="4" dirty="0">
                <a:latin typeface="Calibri"/>
                <a:cs typeface="Calibri"/>
              </a:rPr>
              <a:t>g</a:t>
            </a:r>
            <a:r>
              <a:rPr sz="2200" spc="0" dirty="0">
                <a:latin typeface="Calibri"/>
                <a:cs typeface="Calibri"/>
              </a:rPr>
              <a:t>i</a:t>
            </a:r>
            <a:r>
              <a:rPr sz="2200" spc="-44" dirty="0">
                <a:latin typeface="Calibri"/>
                <a:cs typeface="Calibri"/>
              </a:rPr>
              <a:t>k</a:t>
            </a:r>
            <a:r>
              <a:rPr sz="2200" spc="0" dirty="0">
                <a:latin typeface="Calibri"/>
                <a:cs typeface="Calibri"/>
              </a:rPr>
              <a:t>an</a:t>
            </a:r>
            <a:r>
              <a:rPr sz="2200" spc="34" dirty="0">
                <a:latin typeface="Calibri"/>
                <a:cs typeface="Calibri"/>
              </a:rPr>
              <a:t> </a:t>
            </a:r>
            <a:r>
              <a:rPr sz="2200" spc="-79" dirty="0">
                <a:latin typeface="Calibri"/>
                <a:cs typeface="Calibri"/>
              </a:rPr>
              <a:t>k</a:t>
            </a:r>
            <a:r>
              <a:rPr sz="2200" spc="0" dirty="0">
                <a:latin typeface="Calibri"/>
                <a:cs typeface="Calibri"/>
              </a:rPr>
              <a:t>e</a:t>
            </a:r>
            <a:r>
              <a:rPr sz="2200" spc="-9" dirty="0">
                <a:latin typeface="Calibri"/>
                <a:cs typeface="Calibri"/>
              </a:rPr>
              <a:t>u</a:t>
            </a:r>
            <a:r>
              <a:rPr sz="2200" spc="0" dirty="0">
                <a:latin typeface="Calibri"/>
                <a:cs typeface="Calibri"/>
              </a:rPr>
              <a:t>a</a:t>
            </a:r>
            <a:r>
              <a:rPr sz="2200" spc="9" dirty="0">
                <a:latin typeface="Calibri"/>
                <a:cs typeface="Calibri"/>
              </a:rPr>
              <a:t>n</a:t>
            </a:r>
            <a:r>
              <a:rPr sz="2200" spc="-54" dirty="0">
                <a:latin typeface="Calibri"/>
                <a:cs typeface="Calibri"/>
              </a:rPr>
              <a:t>g</a:t>
            </a:r>
            <a:r>
              <a:rPr sz="2200" spc="0" dirty="0">
                <a:latin typeface="Calibri"/>
                <a:cs typeface="Calibri"/>
              </a:rPr>
              <a:t>an n</a:t>
            </a:r>
            <a:r>
              <a:rPr sz="2200" spc="4" dirty="0">
                <a:latin typeface="Calibri"/>
                <a:cs typeface="Calibri"/>
              </a:rPr>
              <a:t>e</a:t>
            </a:r>
            <a:r>
              <a:rPr sz="2200" spc="-34" dirty="0">
                <a:latin typeface="Calibri"/>
                <a:cs typeface="Calibri"/>
              </a:rPr>
              <a:t>g</a:t>
            </a:r>
            <a:r>
              <a:rPr sz="2200" spc="0" dirty="0">
                <a:latin typeface="Calibri"/>
                <a:cs typeface="Calibri"/>
              </a:rPr>
              <a:t>a</a:t>
            </a:r>
            <a:r>
              <a:rPr sz="2200" spc="-64" dirty="0">
                <a:latin typeface="Calibri"/>
                <a:cs typeface="Calibri"/>
              </a:rPr>
              <a:t>r</a:t>
            </a:r>
            <a:r>
              <a:rPr sz="2200" spc="0" dirty="0">
                <a:latin typeface="Calibri"/>
                <a:cs typeface="Calibri"/>
              </a:rPr>
              <a:t>a </a:t>
            </a:r>
            <a:r>
              <a:rPr sz="2200" spc="-14" dirty="0">
                <a:latin typeface="Calibri"/>
                <a:cs typeface="Calibri"/>
              </a:rPr>
              <a:t>a</a:t>
            </a:r>
            <a:r>
              <a:rPr sz="2200" spc="-19" dirty="0">
                <a:latin typeface="Calibri"/>
                <a:cs typeface="Calibri"/>
              </a:rPr>
              <a:t>t</a:t>
            </a:r>
            <a:r>
              <a:rPr sz="2200" spc="-14" dirty="0">
                <a:latin typeface="Calibri"/>
                <a:cs typeface="Calibri"/>
              </a:rPr>
              <a:t>a</a:t>
            </a:r>
            <a:r>
              <a:rPr sz="2200" spc="0" dirty="0">
                <a:latin typeface="Calibri"/>
                <a:cs typeface="Calibri"/>
              </a:rPr>
              <a:t>u p</a:t>
            </a:r>
            <a:r>
              <a:rPr sz="2200" spc="4" dirty="0">
                <a:latin typeface="Calibri"/>
                <a:cs typeface="Calibri"/>
              </a:rPr>
              <a:t>e</a:t>
            </a:r>
            <a:r>
              <a:rPr sz="2200" spc="-29" dirty="0">
                <a:latin typeface="Calibri"/>
                <a:cs typeface="Calibri"/>
              </a:rPr>
              <a:t>r</a:t>
            </a:r>
            <a:r>
              <a:rPr sz="2200" spc="-14" dirty="0">
                <a:latin typeface="Calibri"/>
                <a:cs typeface="Calibri"/>
              </a:rPr>
              <a:t>e</a:t>
            </a:r>
            <a:r>
              <a:rPr sz="2200" spc="-79" dirty="0">
                <a:latin typeface="Calibri"/>
                <a:cs typeface="Calibri"/>
              </a:rPr>
              <a:t>k</a:t>
            </a:r>
            <a:r>
              <a:rPr sz="2200" spc="0" dirty="0">
                <a:latin typeface="Calibri"/>
                <a:cs typeface="Calibri"/>
              </a:rPr>
              <a:t>onomian n</a:t>
            </a:r>
            <a:r>
              <a:rPr sz="2200" spc="4" dirty="0">
                <a:latin typeface="Calibri"/>
                <a:cs typeface="Calibri"/>
              </a:rPr>
              <a:t>e</a:t>
            </a:r>
            <a:r>
              <a:rPr sz="2200" spc="-34" dirty="0">
                <a:latin typeface="Calibri"/>
                <a:cs typeface="Calibri"/>
              </a:rPr>
              <a:t>g</a:t>
            </a:r>
            <a:r>
              <a:rPr sz="2200" spc="0" dirty="0">
                <a:latin typeface="Calibri"/>
                <a:cs typeface="Calibri"/>
              </a:rPr>
              <a:t>a</a:t>
            </a:r>
            <a:r>
              <a:rPr sz="2200" spc="-64" dirty="0">
                <a:latin typeface="Calibri"/>
                <a:cs typeface="Calibri"/>
              </a:rPr>
              <a:t>r</a:t>
            </a:r>
            <a:r>
              <a:rPr sz="2200" spc="9" dirty="0">
                <a:latin typeface="Calibri"/>
                <a:cs typeface="Calibri"/>
              </a:rPr>
              <a:t>a</a:t>
            </a:r>
            <a:r>
              <a:rPr sz="2200" spc="0" dirty="0">
                <a:latin typeface="Calibri"/>
                <a:cs typeface="Calibri"/>
              </a:rPr>
              <a:t>, dipi</a:t>
            </a:r>
            <a:r>
              <a:rPr sz="2200" spc="-19" dirty="0">
                <a:latin typeface="Calibri"/>
                <a:cs typeface="Calibri"/>
              </a:rPr>
              <a:t>d</a:t>
            </a:r>
            <a:r>
              <a:rPr sz="2200" spc="0" dirty="0">
                <a:latin typeface="Calibri"/>
                <a:cs typeface="Calibri"/>
              </a:rPr>
              <a:t>a</a:t>
            </a:r>
            <a:r>
              <a:rPr sz="2200" spc="-9" dirty="0">
                <a:latin typeface="Calibri"/>
                <a:cs typeface="Calibri"/>
              </a:rPr>
              <a:t>n</a:t>
            </a:r>
            <a:r>
              <a:rPr sz="2200" spc="0" dirty="0">
                <a:latin typeface="Calibri"/>
                <a:cs typeface="Calibri"/>
              </a:rPr>
              <a:t>a p</a:t>
            </a:r>
            <a:r>
              <a:rPr sz="2200" spc="4" dirty="0">
                <a:latin typeface="Calibri"/>
                <a:cs typeface="Calibri"/>
              </a:rPr>
              <a:t>e</a:t>
            </a:r>
            <a:r>
              <a:rPr sz="2200" spc="0" dirty="0">
                <a:latin typeface="Calibri"/>
                <a:cs typeface="Calibri"/>
              </a:rPr>
              <a:t>nj</a:t>
            </a:r>
            <a:r>
              <a:rPr sz="2200" spc="-14" dirty="0">
                <a:latin typeface="Calibri"/>
                <a:cs typeface="Calibri"/>
              </a:rPr>
              <a:t>a</a:t>
            </a:r>
            <a:r>
              <a:rPr sz="2200" spc="-50" dirty="0">
                <a:latin typeface="Calibri"/>
                <a:cs typeface="Calibri"/>
              </a:rPr>
              <a:t>r</a:t>
            </a:r>
            <a:r>
              <a:rPr sz="2200" spc="0" dirty="0">
                <a:latin typeface="Calibri"/>
                <a:cs typeface="Calibri"/>
              </a:rPr>
              <a:t>a</a:t>
            </a:r>
            <a:r>
              <a:rPr sz="2200" spc="9" dirty="0">
                <a:latin typeface="Calibri"/>
                <a:cs typeface="Calibri"/>
              </a:rPr>
              <a:t> </a:t>
            </a:r>
            <a:r>
              <a:rPr sz="2200" spc="0" dirty="0">
                <a:latin typeface="Calibri"/>
                <a:cs typeface="Calibri"/>
              </a:rPr>
              <a:t>d</a:t>
            </a:r>
            <a:r>
              <a:rPr sz="2200" spc="4" dirty="0">
                <a:latin typeface="Calibri"/>
                <a:cs typeface="Calibri"/>
              </a:rPr>
              <a:t>e</a:t>
            </a:r>
            <a:r>
              <a:rPr sz="2200" spc="-14" dirty="0">
                <a:latin typeface="Calibri"/>
                <a:cs typeface="Calibri"/>
              </a:rPr>
              <a:t>n</a:t>
            </a:r>
            <a:r>
              <a:rPr sz="2200" spc="-34" dirty="0">
                <a:latin typeface="Calibri"/>
                <a:cs typeface="Calibri"/>
              </a:rPr>
              <a:t>g</a:t>
            </a:r>
            <a:r>
              <a:rPr sz="2200" spc="0" dirty="0">
                <a:latin typeface="Calibri"/>
                <a:cs typeface="Calibri"/>
              </a:rPr>
              <a:t>an</a:t>
            </a:r>
            <a:r>
              <a:rPr sz="2200" spc="9" dirty="0">
                <a:latin typeface="Calibri"/>
                <a:cs typeface="Calibri"/>
              </a:rPr>
              <a:t> </a:t>
            </a:r>
            <a:r>
              <a:rPr sz="2200" spc="4" dirty="0">
                <a:latin typeface="Calibri"/>
                <a:cs typeface="Calibri"/>
              </a:rPr>
              <a:t>pen</a:t>
            </a:r>
            <a:r>
              <a:rPr sz="2200" spc="-25" dirty="0">
                <a:latin typeface="Calibri"/>
                <a:cs typeface="Calibri"/>
              </a:rPr>
              <a:t>j</a:t>
            </a:r>
            <a:r>
              <a:rPr sz="2200" spc="4" dirty="0">
                <a:latin typeface="Calibri"/>
                <a:cs typeface="Calibri"/>
              </a:rPr>
              <a:t>a</a:t>
            </a:r>
            <a:r>
              <a:rPr sz="2200" spc="-44" dirty="0">
                <a:latin typeface="Calibri"/>
                <a:cs typeface="Calibri"/>
              </a:rPr>
              <a:t>r</a:t>
            </a:r>
            <a:r>
              <a:rPr sz="2200" spc="0" dirty="0">
                <a:latin typeface="Calibri"/>
                <a:cs typeface="Calibri"/>
              </a:rPr>
              <a:t>a</a:t>
            </a:r>
            <a:r>
              <a:rPr sz="2200" spc="19" dirty="0">
                <a:latin typeface="Calibri"/>
                <a:cs typeface="Calibri"/>
              </a:rPr>
              <a:t> </a:t>
            </a:r>
            <a:r>
              <a:rPr sz="2200" spc="0" dirty="0">
                <a:latin typeface="Calibri"/>
                <a:cs typeface="Calibri"/>
              </a:rPr>
              <a:t>s</a:t>
            </a:r>
            <a:r>
              <a:rPr sz="2200" spc="-14" dirty="0">
                <a:latin typeface="Calibri"/>
                <a:cs typeface="Calibri"/>
              </a:rPr>
              <a:t>e</a:t>
            </a:r>
            <a:r>
              <a:rPr sz="2200" spc="0" dirty="0">
                <a:latin typeface="Calibri"/>
                <a:cs typeface="Calibri"/>
              </a:rPr>
              <a:t>u</a:t>
            </a:r>
            <a:r>
              <a:rPr sz="2200" spc="4" dirty="0">
                <a:latin typeface="Calibri"/>
                <a:cs typeface="Calibri"/>
              </a:rPr>
              <a:t>m</a:t>
            </a:r>
            <a:r>
              <a:rPr sz="2200" spc="0" dirty="0">
                <a:latin typeface="Calibri"/>
                <a:cs typeface="Calibri"/>
              </a:rPr>
              <a:t>ur hid</a:t>
            </a:r>
            <a:r>
              <a:rPr sz="2200" spc="-14" dirty="0">
                <a:latin typeface="Calibri"/>
                <a:cs typeface="Calibri"/>
              </a:rPr>
              <a:t>u</a:t>
            </a:r>
            <a:r>
              <a:rPr sz="2200" spc="0" dirty="0">
                <a:latin typeface="Calibri"/>
                <a:cs typeface="Calibri"/>
              </a:rPr>
              <a:t>p </a:t>
            </a:r>
            <a:r>
              <a:rPr sz="2200" spc="-14" dirty="0">
                <a:latin typeface="Calibri"/>
                <a:cs typeface="Calibri"/>
              </a:rPr>
              <a:t>a</a:t>
            </a:r>
            <a:r>
              <a:rPr sz="2200" spc="-34" dirty="0">
                <a:latin typeface="Calibri"/>
                <a:cs typeface="Calibri"/>
              </a:rPr>
              <a:t>t</a:t>
            </a:r>
            <a:r>
              <a:rPr sz="2200" spc="0" dirty="0">
                <a:latin typeface="Calibri"/>
                <a:cs typeface="Calibri"/>
              </a:rPr>
              <a:t>au</a:t>
            </a:r>
            <a:r>
              <a:rPr sz="2200" spc="4" dirty="0">
                <a:latin typeface="Calibri"/>
                <a:cs typeface="Calibri"/>
              </a:rPr>
              <a:t> </a:t>
            </a:r>
            <a:r>
              <a:rPr sz="2200" spc="0" dirty="0">
                <a:latin typeface="Calibri"/>
                <a:cs typeface="Calibri"/>
              </a:rPr>
              <a:t>pi</a:t>
            </a:r>
            <a:r>
              <a:rPr sz="2200" spc="-19" dirty="0">
                <a:latin typeface="Calibri"/>
                <a:cs typeface="Calibri"/>
              </a:rPr>
              <a:t>d</a:t>
            </a:r>
            <a:r>
              <a:rPr sz="2200" spc="0" dirty="0">
                <a:latin typeface="Calibri"/>
                <a:cs typeface="Calibri"/>
              </a:rPr>
              <a:t>a</a:t>
            </a:r>
            <a:r>
              <a:rPr sz="2200" spc="-9" dirty="0">
                <a:latin typeface="Calibri"/>
                <a:cs typeface="Calibri"/>
              </a:rPr>
              <a:t>n</a:t>
            </a:r>
            <a:r>
              <a:rPr sz="2200" spc="0" dirty="0">
                <a:latin typeface="Calibri"/>
                <a:cs typeface="Calibri"/>
              </a:rPr>
              <a:t>a</a:t>
            </a:r>
            <a:r>
              <a:rPr sz="2200" spc="4" dirty="0">
                <a:latin typeface="Calibri"/>
                <a:cs typeface="Calibri"/>
              </a:rPr>
              <a:t> </a:t>
            </a:r>
            <a:r>
              <a:rPr sz="2200" spc="0" dirty="0">
                <a:latin typeface="Calibri"/>
                <a:cs typeface="Calibri"/>
              </a:rPr>
              <a:t>p</a:t>
            </a:r>
            <a:r>
              <a:rPr sz="2200" spc="4" dirty="0">
                <a:latin typeface="Calibri"/>
                <a:cs typeface="Calibri"/>
              </a:rPr>
              <a:t>e</a:t>
            </a:r>
            <a:r>
              <a:rPr sz="2200" spc="-14" dirty="0">
                <a:latin typeface="Calibri"/>
                <a:cs typeface="Calibri"/>
              </a:rPr>
              <a:t>n</a:t>
            </a:r>
            <a:r>
              <a:rPr sz="2200" spc="0" dirty="0">
                <a:latin typeface="Calibri"/>
                <a:cs typeface="Calibri"/>
              </a:rPr>
              <a:t>ja</a:t>
            </a:r>
            <a:r>
              <a:rPr sz="2200" spc="-50" dirty="0">
                <a:latin typeface="Calibri"/>
                <a:cs typeface="Calibri"/>
              </a:rPr>
              <a:t>r</a:t>
            </a:r>
            <a:r>
              <a:rPr sz="2200" spc="0" dirty="0">
                <a:latin typeface="Calibri"/>
                <a:cs typeface="Calibri"/>
              </a:rPr>
              <a:t>a</a:t>
            </a:r>
            <a:r>
              <a:rPr sz="2200" spc="4" dirty="0">
                <a:latin typeface="Calibri"/>
                <a:cs typeface="Calibri"/>
              </a:rPr>
              <a:t> </a:t>
            </a:r>
            <a:r>
              <a:rPr sz="2200" spc="0" dirty="0">
                <a:latin typeface="Calibri"/>
                <a:cs typeface="Calibri"/>
              </a:rPr>
              <a:t>p</a:t>
            </a:r>
            <a:r>
              <a:rPr sz="2200" spc="4" dirty="0">
                <a:latin typeface="Calibri"/>
                <a:cs typeface="Calibri"/>
              </a:rPr>
              <a:t>a</a:t>
            </a:r>
            <a:r>
              <a:rPr sz="2200" spc="0" dirty="0">
                <a:latin typeface="Calibri"/>
                <a:cs typeface="Calibri"/>
              </a:rPr>
              <a:t>l</a:t>
            </a:r>
            <a:r>
              <a:rPr sz="2200" spc="-29" dirty="0">
                <a:latin typeface="Calibri"/>
                <a:cs typeface="Calibri"/>
              </a:rPr>
              <a:t>i</a:t>
            </a:r>
            <a:r>
              <a:rPr sz="2200" spc="0" dirty="0">
                <a:latin typeface="Calibri"/>
                <a:cs typeface="Calibri"/>
              </a:rPr>
              <a:t>ng</a:t>
            </a:r>
            <a:r>
              <a:rPr sz="2200" spc="24" dirty="0">
                <a:latin typeface="Calibri"/>
                <a:cs typeface="Calibri"/>
              </a:rPr>
              <a:t> </a:t>
            </a:r>
            <a:r>
              <a:rPr sz="2200" spc="0" dirty="0">
                <a:latin typeface="Calibri"/>
                <a:cs typeface="Calibri"/>
              </a:rPr>
              <a:t>s</a:t>
            </a:r>
            <a:r>
              <a:rPr sz="2200" spc="-9" dirty="0">
                <a:latin typeface="Calibri"/>
                <a:cs typeface="Calibri"/>
              </a:rPr>
              <a:t>i</a:t>
            </a:r>
            <a:r>
              <a:rPr sz="2200" spc="0" dirty="0">
                <a:latin typeface="Calibri"/>
                <a:cs typeface="Calibri"/>
              </a:rPr>
              <a:t>ng</a:t>
            </a:r>
            <a:r>
              <a:rPr sz="2200" spc="-54" dirty="0">
                <a:latin typeface="Calibri"/>
                <a:cs typeface="Calibri"/>
              </a:rPr>
              <a:t>k</a:t>
            </a:r>
            <a:r>
              <a:rPr sz="2200" spc="-14" dirty="0">
                <a:latin typeface="Calibri"/>
                <a:cs typeface="Calibri"/>
              </a:rPr>
              <a:t>a</a:t>
            </a:r>
            <a:r>
              <a:rPr sz="2200" spc="0" dirty="0">
                <a:latin typeface="Calibri"/>
                <a:cs typeface="Calibri"/>
              </a:rPr>
              <a:t>t</a:t>
            </a:r>
            <a:r>
              <a:rPr sz="2200" spc="24" dirty="0">
                <a:latin typeface="Calibri"/>
                <a:cs typeface="Calibri"/>
              </a:rPr>
              <a:t> </a:t>
            </a:r>
            <a:r>
              <a:rPr sz="2200" spc="0" dirty="0">
                <a:latin typeface="Calibri"/>
                <a:cs typeface="Calibri"/>
              </a:rPr>
              <a:t>4 </a:t>
            </a:r>
            <a:r>
              <a:rPr sz="2200" spc="-4" dirty="0">
                <a:latin typeface="Calibri"/>
                <a:cs typeface="Calibri"/>
              </a:rPr>
              <a:t>(</a:t>
            </a:r>
            <a:r>
              <a:rPr sz="2200" spc="0" dirty="0">
                <a:latin typeface="Calibri"/>
                <a:cs typeface="Calibri"/>
              </a:rPr>
              <a:t>em</a:t>
            </a:r>
            <a:r>
              <a:rPr sz="2200" spc="9" dirty="0">
                <a:latin typeface="Calibri"/>
                <a:cs typeface="Calibri"/>
              </a:rPr>
              <a:t>p</a:t>
            </a:r>
            <a:r>
              <a:rPr sz="2200" spc="-14" dirty="0">
                <a:latin typeface="Calibri"/>
                <a:cs typeface="Calibri"/>
              </a:rPr>
              <a:t>a</a:t>
            </a:r>
            <a:r>
              <a:rPr sz="2200" spc="4" dirty="0">
                <a:latin typeface="Calibri"/>
                <a:cs typeface="Calibri"/>
              </a:rPr>
              <a:t>t</a:t>
            </a:r>
            <a:r>
              <a:rPr sz="2200" spc="0" dirty="0">
                <a:latin typeface="Calibri"/>
                <a:cs typeface="Calibri"/>
              </a:rPr>
              <a:t>) </a:t>
            </a:r>
            <a:r>
              <a:rPr sz="2200" spc="-19" dirty="0">
                <a:latin typeface="Calibri"/>
                <a:cs typeface="Calibri"/>
              </a:rPr>
              <a:t>t</a:t>
            </a:r>
            <a:r>
              <a:rPr sz="2200" spc="-14" dirty="0">
                <a:latin typeface="Calibri"/>
                <a:cs typeface="Calibri"/>
              </a:rPr>
              <a:t>a</a:t>
            </a:r>
            <a:r>
              <a:rPr sz="2200" spc="0" dirty="0">
                <a:latin typeface="Calibri"/>
                <a:cs typeface="Calibri"/>
              </a:rPr>
              <a:t>h</a:t>
            </a:r>
            <a:r>
              <a:rPr sz="2200" spc="-14" dirty="0">
                <a:latin typeface="Calibri"/>
                <a:cs typeface="Calibri"/>
              </a:rPr>
              <a:t>u</a:t>
            </a:r>
            <a:r>
              <a:rPr sz="2200" spc="0" dirty="0">
                <a:latin typeface="Calibri"/>
                <a:cs typeface="Calibri"/>
              </a:rPr>
              <a:t>n</a:t>
            </a:r>
            <a:r>
              <a:rPr sz="2200" spc="14" dirty="0">
                <a:latin typeface="Calibri"/>
                <a:cs typeface="Calibri"/>
              </a:rPr>
              <a:t> </a:t>
            </a:r>
            <a:r>
              <a:rPr sz="2200" spc="0" dirty="0">
                <a:latin typeface="Calibri"/>
                <a:cs typeface="Calibri"/>
              </a:rPr>
              <a:t>d</a:t>
            </a:r>
            <a:r>
              <a:rPr sz="2200" spc="-9" dirty="0">
                <a:latin typeface="Calibri"/>
                <a:cs typeface="Calibri"/>
              </a:rPr>
              <a:t>a</a:t>
            </a:r>
            <a:r>
              <a:rPr sz="2200" spc="0" dirty="0">
                <a:latin typeface="Calibri"/>
                <a:cs typeface="Calibri"/>
              </a:rPr>
              <a:t>n</a:t>
            </a:r>
            <a:r>
              <a:rPr sz="2200" spc="9" dirty="0">
                <a:latin typeface="Calibri"/>
                <a:cs typeface="Calibri"/>
              </a:rPr>
              <a:t> </a:t>
            </a:r>
            <a:r>
              <a:rPr sz="2200" spc="-14" dirty="0">
                <a:latin typeface="Calibri"/>
                <a:cs typeface="Calibri"/>
              </a:rPr>
              <a:t>p</a:t>
            </a:r>
            <a:r>
              <a:rPr sz="2200" spc="0" dirty="0">
                <a:latin typeface="Calibri"/>
                <a:cs typeface="Calibri"/>
              </a:rPr>
              <a:t>aling</a:t>
            </a:r>
            <a:r>
              <a:rPr sz="2200" spc="14" dirty="0">
                <a:latin typeface="Calibri"/>
                <a:cs typeface="Calibri"/>
              </a:rPr>
              <a:t> </a:t>
            </a:r>
            <a:r>
              <a:rPr sz="2200" spc="0" dirty="0">
                <a:latin typeface="Calibri"/>
                <a:cs typeface="Calibri"/>
              </a:rPr>
              <a:t>lama</a:t>
            </a:r>
            <a:r>
              <a:rPr sz="2200" spc="14" dirty="0">
                <a:latin typeface="Calibri"/>
                <a:cs typeface="Calibri"/>
              </a:rPr>
              <a:t> </a:t>
            </a:r>
            <a:r>
              <a:rPr sz="2200" spc="-14" dirty="0">
                <a:latin typeface="Calibri"/>
                <a:cs typeface="Calibri"/>
              </a:rPr>
              <a:t>2</a:t>
            </a:r>
            <a:r>
              <a:rPr sz="2200" spc="0" dirty="0">
                <a:latin typeface="Calibri"/>
                <a:cs typeface="Calibri"/>
              </a:rPr>
              <a:t>0</a:t>
            </a:r>
            <a:r>
              <a:rPr sz="2200" spc="29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(</a:t>
            </a:r>
            <a:r>
              <a:rPr sz="2200" spc="4" dirty="0">
                <a:latin typeface="Calibri"/>
                <a:cs typeface="Calibri"/>
              </a:rPr>
              <a:t>d</a:t>
            </a:r>
            <a:r>
              <a:rPr sz="2200" spc="-14" dirty="0">
                <a:latin typeface="Calibri"/>
                <a:cs typeface="Calibri"/>
              </a:rPr>
              <a:t>u</a:t>
            </a:r>
            <a:r>
              <a:rPr sz="2200" spc="0" dirty="0">
                <a:latin typeface="Calibri"/>
                <a:cs typeface="Calibri"/>
              </a:rPr>
              <a:t>a p</a:t>
            </a:r>
            <a:r>
              <a:rPr sz="2200" spc="4" dirty="0">
                <a:latin typeface="Calibri"/>
                <a:cs typeface="Calibri"/>
              </a:rPr>
              <a:t>u</a:t>
            </a:r>
            <a:r>
              <a:rPr sz="2200" spc="0" dirty="0">
                <a:latin typeface="Calibri"/>
                <a:cs typeface="Calibri"/>
              </a:rPr>
              <a:t>l</a:t>
            </a:r>
            <a:r>
              <a:rPr sz="2200" spc="-19" dirty="0">
                <a:latin typeface="Calibri"/>
                <a:cs typeface="Calibri"/>
              </a:rPr>
              <a:t>u</a:t>
            </a:r>
            <a:r>
              <a:rPr sz="2200" spc="4" dirty="0">
                <a:latin typeface="Calibri"/>
                <a:cs typeface="Calibri"/>
              </a:rPr>
              <a:t>h</a:t>
            </a:r>
            <a:r>
              <a:rPr sz="2200" spc="0" dirty="0">
                <a:latin typeface="Calibri"/>
                <a:cs typeface="Calibri"/>
              </a:rPr>
              <a:t>)</a:t>
            </a:r>
            <a:r>
              <a:rPr sz="2200" spc="194" dirty="0">
                <a:latin typeface="Calibri"/>
                <a:cs typeface="Calibri"/>
              </a:rPr>
              <a:t> </a:t>
            </a:r>
            <a:r>
              <a:rPr sz="2200" spc="-19" dirty="0">
                <a:latin typeface="Calibri"/>
                <a:cs typeface="Calibri"/>
              </a:rPr>
              <a:t>t</a:t>
            </a:r>
            <a:r>
              <a:rPr sz="2200" spc="-14" dirty="0">
                <a:latin typeface="Calibri"/>
                <a:cs typeface="Calibri"/>
              </a:rPr>
              <a:t>a</a:t>
            </a:r>
            <a:r>
              <a:rPr sz="2200" spc="0" dirty="0">
                <a:latin typeface="Calibri"/>
                <a:cs typeface="Calibri"/>
              </a:rPr>
              <a:t>h</a:t>
            </a:r>
            <a:r>
              <a:rPr sz="2200" spc="-14" dirty="0">
                <a:latin typeface="Calibri"/>
                <a:cs typeface="Calibri"/>
              </a:rPr>
              <a:t>u</a:t>
            </a:r>
            <a:r>
              <a:rPr sz="2200" spc="0" dirty="0">
                <a:latin typeface="Calibri"/>
                <a:cs typeface="Calibri"/>
              </a:rPr>
              <a:t>n</a:t>
            </a:r>
            <a:r>
              <a:rPr sz="2200" spc="209" dirty="0">
                <a:latin typeface="Calibri"/>
                <a:cs typeface="Calibri"/>
              </a:rPr>
              <a:t> </a:t>
            </a:r>
            <a:r>
              <a:rPr sz="2200" spc="0" dirty="0">
                <a:latin typeface="Calibri"/>
                <a:cs typeface="Calibri"/>
              </a:rPr>
              <a:t>d</a:t>
            </a:r>
            <a:r>
              <a:rPr sz="2200" spc="-9" dirty="0">
                <a:latin typeface="Calibri"/>
                <a:cs typeface="Calibri"/>
              </a:rPr>
              <a:t>a</a:t>
            </a:r>
            <a:r>
              <a:rPr sz="2200" spc="0" dirty="0">
                <a:latin typeface="Calibri"/>
                <a:cs typeface="Calibri"/>
              </a:rPr>
              <a:t>n</a:t>
            </a:r>
            <a:r>
              <a:rPr sz="2200" spc="209" dirty="0">
                <a:latin typeface="Calibri"/>
                <a:cs typeface="Calibri"/>
              </a:rPr>
              <a:t> </a:t>
            </a:r>
            <a:r>
              <a:rPr sz="2200" spc="0" dirty="0">
                <a:latin typeface="Calibri"/>
                <a:cs typeface="Calibri"/>
              </a:rPr>
              <a:t>d</a:t>
            </a:r>
            <a:r>
              <a:rPr sz="2200" spc="-9" dirty="0">
                <a:latin typeface="Calibri"/>
                <a:cs typeface="Calibri"/>
              </a:rPr>
              <a:t>e</a:t>
            </a:r>
            <a:r>
              <a:rPr sz="2200" spc="-14" dirty="0">
                <a:latin typeface="Calibri"/>
                <a:cs typeface="Calibri"/>
              </a:rPr>
              <a:t>n</a:t>
            </a:r>
            <a:r>
              <a:rPr sz="2200" spc="0" dirty="0">
                <a:latin typeface="Calibri"/>
                <a:cs typeface="Calibri"/>
              </a:rPr>
              <a:t>da</a:t>
            </a:r>
            <a:r>
              <a:rPr sz="2200" spc="214" dirty="0">
                <a:latin typeface="Calibri"/>
                <a:cs typeface="Calibri"/>
              </a:rPr>
              <a:t> </a:t>
            </a:r>
            <a:r>
              <a:rPr sz="2200" spc="-14" dirty="0">
                <a:latin typeface="Calibri"/>
                <a:cs typeface="Calibri"/>
              </a:rPr>
              <a:t>p</a:t>
            </a:r>
            <a:r>
              <a:rPr sz="2200" spc="0" dirty="0">
                <a:latin typeface="Calibri"/>
                <a:cs typeface="Calibri"/>
              </a:rPr>
              <a:t>aling</a:t>
            </a:r>
            <a:r>
              <a:rPr sz="2200" spc="209" dirty="0">
                <a:latin typeface="Calibri"/>
                <a:cs typeface="Calibri"/>
              </a:rPr>
              <a:t> </a:t>
            </a:r>
            <a:r>
              <a:rPr sz="2200" spc="0" dirty="0">
                <a:latin typeface="Calibri"/>
                <a:cs typeface="Calibri"/>
              </a:rPr>
              <a:t>se</a:t>
            </a:r>
            <a:r>
              <a:rPr sz="2200" spc="4" dirty="0">
                <a:latin typeface="Calibri"/>
                <a:cs typeface="Calibri"/>
              </a:rPr>
              <a:t>d</a:t>
            </a:r>
            <a:r>
              <a:rPr sz="2200" spc="0" dirty="0">
                <a:latin typeface="Calibri"/>
                <a:cs typeface="Calibri"/>
              </a:rPr>
              <a:t>i</a:t>
            </a:r>
            <a:r>
              <a:rPr sz="2200" spc="-4" dirty="0">
                <a:latin typeface="Calibri"/>
                <a:cs typeface="Calibri"/>
              </a:rPr>
              <a:t>k</a:t>
            </a:r>
            <a:r>
              <a:rPr sz="2200" spc="0" dirty="0">
                <a:latin typeface="Calibri"/>
                <a:cs typeface="Calibri"/>
              </a:rPr>
              <a:t>it</a:t>
            </a:r>
            <a:r>
              <a:rPr sz="2200" spc="204" dirty="0">
                <a:latin typeface="Calibri"/>
                <a:cs typeface="Calibri"/>
              </a:rPr>
              <a:t> </a:t>
            </a:r>
            <a:r>
              <a:rPr sz="2200" spc="9" dirty="0">
                <a:latin typeface="Calibri"/>
                <a:cs typeface="Calibri"/>
              </a:rPr>
              <a:t>R</a:t>
            </a:r>
            <a:r>
              <a:rPr sz="2200" spc="-14" dirty="0">
                <a:latin typeface="Calibri"/>
                <a:cs typeface="Calibri"/>
              </a:rPr>
              <a:t>p</a:t>
            </a:r>
            <a:r>
              <a:rPr sz="2200" spc="0" dirty="0">
                <a:latin typeface="Calibri"/>
                <a:cs typeface="Calibri"/>
              </a:rPr>
              <a:t>.</a:t>
            </a:r>
            <a:endParaRPr sz="2200" dirty="0">
              <a:latin typeface="Calibri"/>
              <a:cs typeface="Calibri"/>
            </a:endParaRPr>
          </a:p>
          <a:p>
            <a:pPr marR="9859" algn="just">
              <a:lnSpc>
                <a:spcPts val="2650"/>
              </a:lnSpc>
              <a:spcBef>
                <a:spcPts val="132"/>
              </a:spcBef>
            </a:pPr>
            <a:r>
              <a:rPr sz="3300" spc="4" baseline="1241" dirty="0">
                <a:latin typeface="Calibri"/>
                <a:cs typeface="Calibri"/>
              </a:rPr>
              <a:t>20</a:t>
            </a:r>
            <a:r>
              <a:rPr sz="3300" spc="-14" baseline="1241" dirty="0">
                <a:latin typeface="Calibri"/>
                <a:cs typeface="Calibri"/>
              </a:rPr>
              <a:t>0</a:t>
            </a:r>
            <a:r>
              <a:rPr sz="3300" spc="4" baseline="1241" dirty="0">
                <a:latin typeface="Calibri"/>
                <a:cs typeface="Calibri"/>
              </a:rPr>
              <a:t>.</a:t>
            </a:r>
            <a:r>
              <a:rPr sz="3300" spc="0" baseline="1241" dirty="0">
                <a:latin typeface="Calibri"/>
                <a:cs typeface="Calibri"/>
              </a:rPr>
              <a:t>0</a:t>
            </a:r>
            <a:r>
              <a:rPr sz="3300" spc="-9" baseline="1241" dirty="0">
                <a:latin typeface="Calibri"/>
                <a:cs typeface="Calibri"/>
              </a:rPr>
              <a:t>0</a:t>
            </a:r>
            <a:r>
              <a:rPr sz="3300" spc="4" baseline="1241" dirty="0">
                <a:latin typeface="Calibri"/>
                <a:cs typeface="Calibri"/>
              </a:rPr>
              <a:t>0</a:t>
            </a:r>
            <a:r>
              <a:rPr sz="3300" spc="-14" baseline="1241" dirty="0">
                <a:latin typeface="Calibri"/>
                <a:cs typeface="Calibri"/>
              </a:rPr>
              <a:t>.</a:t>
            </a:r>
            <a:r>
              <a:rPr sz="3300" spc="4" baseline="1241" dirty="0">
                <a:latin typeface="Calibri"/>
                <a:cs typeface="Calibri"/>
              </a:rPr>
              <a:t>000</a:t>
            </a:r>
            <a:r>
              <a:rPr sz="3300" spc="-9" baseline="1241" dirty="0">
                <a:latin typeface="Calibri"/>
                <a:cs typeface="Calibri"/>
              </a:rPr>
              <a:t>,</a:t>
            </a:r>
            <a:r>
              <a:rPr sz="3300" spc="-14" baseline="1241" dirty="0">
                <a:latin typeface="Calibri"/>
                <a:cs typeface="Calibri"/>
              </a:rPr>
              <a:t>0</a:t>
            </a:r>
            <a:r>
              <a:rPr sz="3300" spc="0" baseline="1241" dirty="0">
                <a:latin typeface="Calibri"/>
                <a:cs typeface="Calibri"/>
              </a:rPr>
              <a:t>0</a:t>
            </a:r>
            <a:r>
              <a:rPr sz="3300" spc="44" baseline="1241" dirty="0">
                <a:latin typeface="Calibri"/>
                <a:cs typeface="Calibri"/>
              </a:rPr>
              <a:t> </a:t>
            </a:r>
            <a:r>
              <a:rPr sz="3300" spc="-9" baseline="1241" dirty="0">
                <a:latin typeface="Calibri"/>
                <a:cs typeface="Calibri"/>
              </a:rPr>
              <a:t>(</a:t>
            </a:r>
            <a:r>
              <a:rPr sz="3300" spc="0" baseline="1241" dirty="0">
                <a:latin typeface="Calibri"/>
                <a:cs typeface="Calibri"/>
              </a:rPr>
              <a:t>d</a:t>
            </a:r>
            <a:r>
              <a:rPr sz="3300" spc="-14" baseline="1241" dirty="0">
                <a:latin typeface="Calibri"/>
                <a:cs typeface="Calibri"/>
              </a:rPr>
              <a:t>u</a:t>
            </a:r>
            <a:r>
              <a:rPr sz="3300" spc="0" baseline="1241" dirty="0">
                <a:latin typeface="Calibri"/>
                <a:cs typeface="Calibri"/>
              </a:rPr>
              <a:t>a</a:t>
            </a:r>
            <a:r>
              <a:rPr sz="3300" spc="50" baseline="1241" dirty="0">
                <a:latin typeface="Calibri"/>
                <a:cs typeface="Calibri"/>
              </a:rPr>
              <a:t> </a:t>
            </a:r>
            <a:r>
              <a:rPr sz="3300" spc="-64" baseline="1241" dirty="0">
                <a:latin typeface="Calibri"/>
                <a:cs typeface="Calibri"/>
              </a:rPr>
              <a:t>r</a:t>
            </a:r>
            <a:r>
              <a:rPr sz="3300" spc="-14" baseline="1241" dirty="0">
                <a:latin typeface="Calibri"/>
                <a:cs typeface="Calibri"/>
              </a:rPr>
              <a:t>a</a:t>
            </a:r>
            <a:r>
              <a:rPr sz="3300" spc="0" baseline="1241" dirty="0">
                <a:latin typeface="Calibri"/>
                <a:cs typeface="Calibri"/>
              </a:rPr>
              <a:t>tus</a:t>
            </a:r>
            <a:r>
              <a:rPr sz="3300" spc="50" baseline="1241" dirty="0">
                <a:latin typeface="Calibri"/>
                <a:cs typeface="Calibri"/>
              </a:rPr>
              <a:t> </a:t>
            </a:r>
            <a:r>
              <a:rPr sz="3300" spc="0" baseline="1241" dirty="0">
                <a:latin typeface="Calibri"/>
                <a:cs typeface="Calibri"/>
              </a:rPr>
              <a:t>j</a:t>
            </a:r>
            <a:r>
              <a:rPr sz="3300" spc="-25" baseline="1241" dirty="0">
                <a:latin typeface="Calibri"/>
                <a:cs typeface="Calibri"/>
              </a:rPr>
              <a:t>u</a:t>
            </a:r>
            <a:r>
              <a:rPr sz="3300" spc="-19" baseline="1241" dirty="0">
                <a:latin typeface="Calibri"/>
                <a:cs typeface="Calibri"/>
              </a:rPr>
              <a:t>t</a:t>
            </a:r>
            <a:r>
              <a:rPr sz="3300" spc="0" baseline="1241" dirty="0">
                <a:latin typeface="Calibri"/>
                <a:cs typeface="Calibri"/>
              </a:rPr>
              <a:t>a</a:t>
            </a:r>
            <a:r>
              <a:rPr sz="3300" spc="44" baseline="1241" dirty="0">
                <a:latin typeface="Calibri"/>
                <a:cs typeface="Calibri"/>
              </a:rPr>
              <a:t> </a:t>
            </a:r>
            <a:r>
              <a:rPr sz="3300" spc="-29" baseline="1241" dirty="0">
                <a:latin typeface="Calibri"/>
                <a:cs typeface="Calibri"/>
              </a:rPr>
              <a:t>r</a:t>
            </a:r>
            <a:r>
              <a:rPr sz="3300" spc="0" baseline="1241" dirty="0">
                <a:latin typeface="Calibri"/>
                <a:cs typeface="Calibri"/>
              </a:rPr>
              <a:t>u</a:t>
            </a:r>
            <a:r>
              <a:rPr sz="3300" spc="4" baseline="1241" dirty="0">
                <a:latin typeface="Calibri"/>
                <a:cs typeface="Calibri"/>
              </a:rPr>
              <a:t>p</a:t>
            </a:r>
            <a:r>
              <a:rPr sz="3300" spc="-25" baseline="1241" dirty="0">
                <a:latin typeface="Calibri"/>
                <a:cs typeface="Calibri"/>
              </a:rPr>
              <a:t>i</a:t>
            </a:r>
            <a:r>
              <a:rPr sz="3300" spc="0" baseline="1241" dirty="0">
                <a:latin typeface="Calibri"/>
                <a:cs typeface="Calibri"/>
              </a:rPr>
              <a:t>a</a:t>
            </a:r>
            <a:r>
              <a:rPr sz="3300" spc="4" baseline="1241" dirty="0">
                <a:latin typeface="Calibri"/>
                <a:cs typeface="Calibri"/>
              </a:rPr>
              <a:t>h</a:t>
            </a:r>
            <a:r>
              <a:rPr sz="3300" spc="0" baseline="1241" dirty="0">
                <a:latin typeface="Calibri"/>
                <a:cs typeface="Calibri"/>
              </a:rPr>
              <a:t>)</a:t>
            </a:r>
            <a:r>
              <a:rPr sz="3300" spc="39" baseline="1241" dirty="0">
                <a:latin typeface="Calibri"/>
                <a:cs typeface="Calibri"/>
              </a:rPr>
              <a:t> </a:t>
            </a:r>
            <a:r>
              <a:rPr sz="3300" spc="-14" baseline="1241" dirty="0">
                <a:latin typeface="Calibri"/>
                <a:cs typeface="Calibri"/>
              </a:rPr>
              <a:t>d</a:t>
            </a:r>
            <a:r>
              <a:rPr sz="3300" spc="0" baseline="1241" dirty="0">
                <a:latin typeface="Calibri"/>
                <a:cs typeface="Calibri"/>
              </a:rPr>
              <a:t>an</a:t>
            </a:r>
            <a:endParaRPr sz="2200" dirty="0">
              <a:latin typeface="Calibri"/>
              <a:cs typeface="Calibri"/>
            </a:endParaRPr>
          </a:p>
          <a:p>
            <a:pPr marR="12347" algn="just">
              <a:lnSpc>
                <a:spcPts val="2640"/>
              </a:lnSpc>
            </a:pPr>
            <a:r>
              <a:rPr sz="3300" spc="0" baseline="1241" dirty="0">
                <a:latin typeface="Calibri"/>
                <a:cs typeface="Calibri"/>
              </a:rPr>
              <a:t>p</a:t>
            </a:r>
            <a:r>
              <a:rPr sz="3300" spc="9" baseline="1241" dirty="0">
                <a:latin typeface="Calibri"/>
                <a:cs typeface="Calibri"/>
              </a:rPr>
              <a:t>a</a:t>
            </a:r>
            <a:r>
              <a:rPr sz="3300" spc="0" baseline="1241" dirty="0">
                <a:latin typeface="Calibri"/>
                <a:cs typeface="Calibri"/>
              </a:rPr>
              <a:t>l</a:t>
            </a:r>
            <a:r>
              <a:rPr sz="3300" spc="-9" baseline="1241" dirty="0">
                <a:latin typeface="Calibri"/>
                <a:cs typeface="Calibri"/>
              </a:rPr>
              <a:t>i</a:t>
            </a:r>
            <a:r>
              <a:rPr sz="3300" spc="-14" baseline="1241" dirty="0">
                <a:latin typeface="Calibri"/>
                <a:cs typeface="Calibri"/>
              </a:rPr>
              <a:t>n</a:t>
            </a:r>
            <a:r>
              <a:rPr sz="3300" spc="0" baseline="1241" dirty="0">
                <a:latin typeface="Calibri"/>
                <a:cs typeface="Calibri"/>
              </a:rPr>
              <a:t>g</a:t>
            </a:r>
            <a:r>
              <a:rPr sz="3300" spc="427" baseline="1241" dirty="0">
                <a:latin typeface="Calibri"/>
                <a:cs typeface="Calibri"/>
              </a:rPr>
              <a:t> </a:t>
            </a:r>
            <a:r>
              <a:rPr sz="3300" spc="0" baseline="1241" dirty="0">
                <a:latin typeface="Calibri"/>
                <a:cs typeface="Calibri"/>
              </a:rPr>
              <a:t>b</a:t>
            </a:r>
            <a:r>
              <a:rPr sz="3300" spc="-9" baseline="1241" dirty="0">
                <a:latin typeface="Calibri"/>
                <a:cs typeface="Calibri"/>
              </a:rPr>
              <a:t>a</a:t>
            </a:r>
            <a:r>
              <a:rPr sz="3300" spc="-34" baseline="1241" dirty="0">
                <a:latin typeface="Calibri"/>
                <a:cs typeface="Calibri"/>
              </a:rPr>
              <a:t>ny</a:t>
            </a:r>
            <a:r>
              <a:rPr sz="3300" spc="0" baseline="1241" dirty="0">
                <a:latin typeface="Calibri"/>
                <a:cs typeface="Calibri"/>
              </a:rPr>
              <a:t>ak</a:t>
            </a:r>
            <a:r>
              <a:rPr sz="3300" spc="432" baseline="1241" dirty="0">
                <a:latin typeface="Calibri"/>
                <a:cs typeface="Calibri"/>
              </a:rPr>
              <a:t> </a:t>
            </a:r>
            <a:r>
              <a:rPr sz="3300" spc="4" baseline="1241" dirty="0">
                <a:latin typeface="Calibri"/>
                <a:cs typeface="Calibri"/>
              </a:rPr>
              <a:t>R</a:t>
            </a:r>
            <a:r>
              <a:rPr sz="3300" spc="-14" baseline="1241" dirty="0">
                <a:latin typeface="Calibri"/>
                <a:cs typeface="Calibri"/>
              </a:rPr>
              <a:t>p</a:t>
            </a:r>
            <a:r>
              <a:rPr sz="3300" spc="0" baseline="1241" dirty="0">
                <a:latin typeface="Calibri"/>
                <a:cs typeface="Calibri"/>
              </a:rPr>
              <a:t>.</a:t>
            </a:r>
            <a:r>
              <a:rPr sz="3300" spc="427" baseline="1241" dirty="0">
                <a:latin typeface="Calibri"/>
                <a:cs typeface="Calibri"/>
              </a:rPr>
              <a:t> </a:t>
            </a:r>
            <a:r>
              <a:rPr sz="3300" spc="4" baseline="1241" dirty="0">
                <a:latin typeface="Calibri"/>
                <a:cs typeface="Calibri"/>
              </a:rPr>
              <a:t>1</a:t>
            </a:r>
            <a:r>
              <a:rPr sz="3300" spc="-14" baseline="1241" dirty="0">
                <a:latin typeface="Calibri"/>
                <a:cs typeface="Calibri"/>
              </a:rPr>
              <a:t>.0</a:t>
            </a:r>
            <a:r>
              <a:rPr sz="3300" spc="0" baseline="1241" dirty="0">
                <a:latin typeface="Calibri"/>
                <a:cs typeface="Calibri"/>
              </a:rPr>
              <a:t>0</a:t>
            </a:r>
            <a:r>
              <a:rPr sz="3300" spc="9" baseline="1241" dirty="0">
                <a:latin typeface="Calibri"/>
                <a:cs typeface="Calibri"/>
              </a:rPr>
              <a:t>0</a:t>
            </a:r>
            <a:r>
              <a:rPr sz="3300" spc="-14" baseline="1241" dirty="0">
                <a:latin typeface="Calibri"/>
                <a:cs typeface="Calibri"/>
              </a:rPr>
              <a:t>.</a:t>
            </a:r>
            <a:r>
              <a:rPr sz="3300" spc="4" baseline="1241" dirty="0">
                <a:latin typeface="Calibri"/>
                <a:cs typeface="Calibri"/>
              </a:rPr>
              <a:t>00</a:t>
            </a:r>
            <a:r>
              <a:rPr sz="3300" spc="-9" baseline="1241" dirty="0">
                <a:latin typeface="Calibri"/>
                <a:cs typeface="Calibri"/>
              </a:rPr>
              <a:t>0</a:t>
            </a:r>
            <a:r>
              <a:rPr sz="3300" spc="4" baseline="1241" dirty="0">
                <a:latin typeface="Calibri"/>
                <a:cs typeface="Calibri"/>
              </a:rPr>
              <a:t>.</a:t>
            </a:r>
            <a:r>
              <a:rPr sz="3300" spc="-14" baseline="1241" dirty="0">
                <a:latin typeface="Calibri"/>
                <a:cs typeface="Calibri"/>
              </a:rPr>
              <a:t>0</a:t>
            </a:r>
            <a:r>
              <a:rPr sz="3300" spc="0" baseline="1241" dirty="0">
                <a:latin typeface="Calibri"/>
                <a:cs typeface="Calibri"/>
              </a:rPr>
              <a:t>0</a:t>
            </a:r>
            <a:r>
              <a:rPr sz="3300" spc="9" baseline="1241" dirty="0">
                <a:latin typeface="Calibri"/>
                <a:cs typeface="Calibri"/>
              </a:rPr>
              <a:t>0</a:t>
            </a:r>
            <a:r>
              <a:rPr sz="3300" spc="-9" baseline="1241" dirty="0">
                <a:latin typeface="Calibri"/>
                <a:cs typeface="Calibri"/>
              </a:rPr>
              <a:t>,</a:t>
            </a:r>
            <a:r>
              <a:rPr sz="3300" spc="4" baseline="1241" dirty="0">
                <a:latin typeface="Calibri"/>
                <a:cs typeface="Calibri"/>
              </a:rPr>
              <a:t>0</a:t>
            </a:r>
            <a:r>
              <a:rPr sz="3300" spc="0" baseline="1241" dirty="0">
                <a:latin typeface="Calibri"/>
                <a:cs typeface="Calibri"/>
              </a:rPr>
              <a:t>0</a:t>
            </a:r>
            <a:r>
              <a:rPr sz="3300" spc="427" baseline="1241" dirty="0">
                <a:latin typeface="Calibri"/>
                <a:cs typeface="Calibri"/>
              </a:rPr>
              <a:t> </a:t>
            </a:r>
            <a:r>
              <a:rPr sz="3300" spc="-4" baseline="1241" dirty="0">
                <a:latin typeface="Calibri"/>
                <a:cs typeface="Calibri"/>
              </a:rPr>
              <a:t>(</a:t>
            </a:r>
            <a:r>
              <a:rPr sz="3300" spc="0" baseline="1241" dirty="0">
                <a:latin typeface="Calibri"/>
                <a:cs typeface="Calibri"/>
              </a:rPr>
              <a:t>s</a:t>
            </a:r>
            <a:r>
              <a:rPr sz="3300" spc="-14" baseline="1241" dirty="0">
                <a:latin typeface="Calibri"/>
                <a:cs typeface="Calibri"/>
              </a:rPr>
              <a:t>a</a:t>
            </a:r>
            <a:r>
              <a:rPr sz="3300" spc="-19" baseline="1241" dirty="0">
                <a:latin typeface="Calibri"/>
                <a:cs typeface="Calibri"/>
              </a:rPr>
              <a:t>t</a:t>
            </a:r>
            <a:r>
              <a:rPr sz="3300" spc="0" baseline="1241" dirty="0">
                <a:latin typeface="Calibri"/>
                <a:cs typeface="Calibri"/>
              </a:rPr>
              <a:t>u</a:t>
            </a:r>
            <a:endParaRPr sz="2200" dirty="0">
              <a:latin typeface="Calibri"/>
              <a:cs typeface="Calibri"/>
            </a:endParaRPr>
          </a:p>
          <a:p>
            <a:pPr marR="3220835" algn="just">
              <a:lnSpc>
                <a:spcPts val="2640"/>
              </a:lnSpc>
            </a:pPr>
            <a:r>
              <a:rPr sz="3300" spc="0" baseline="1241" dirty="0">
                <a:latin typeface="Calibri"/>
                <a:cs typeface="Calibri"/>
              </a:rPr>
              <a:t>mi</a:t>
            </a:r>
            <a:r>
              <a:rPr sz="3300" spc="-4" baseline="1241" dirty="0">
                <a:latin typeface="Calibri"/>
                <a:cs typeface="Calibri"/>
              </a:rPr>
              <a:t>l</a:t>
            </a:r>
            <a:r>
              <a:rPr sz="3300" spc="-34" baseline="1241" dirty="0">
                <a:latin typeface="Calibri"/>
                <a:cs typeface="Calibri"/>
              </a:rPr>
              <a:t>y</a:t>
            </a:r>
            <a:r>
              <a:rPr sz="3300" spc="0" baseline="1241" dirty="0">
                <a:latin typeface="Calibri"/>
                <a:cs typeface="Calibri"/>
              </a:rPr>
              <a:t>ar </a:t>
            </a:r>
            <a:r>
              <a:rPr sz="3300" spc="-9" baseline="1241" dirty="0">
                <a:latin typeface="Calibri"/>
                <a:cs typeface="Calibri"/>
              </a:rPr>
              <a:t>r</a:t>
            </a:r>
            <a:r>
              <a:rPr sz="3300" spc="0" baseline="1241" dirty="0">
                <a:latin typeface="Calibri"/>
                <a:cs typeface="Calibri"/>
              </a:rPr>
              <a:t>u</a:t>
            </a:r>
            <a:r>
              <a:rPr sz="3300" spc="4" baseline="1241" dirty="0">
                <a:latin typeface="Calibri"/>
                <a:cs typeface="Calibri"/>
              </a:rPr>
              <a:t>p</a:t>
            </a:r>
            <a:r>
              <a:rPr sz="3300" spc="0" baseline="1241" dirty="0">
                <a:latin typeface="Calibri"/>
                <a:cs typeface="Calibri"/>
              </a:rPr>
              <a:t>iah</a:t>
            </a:r>
            <a:r>
              <a:rPr sz="3300" spc="4" baseline="1241" dirty="0">
                <a:latin typeface="Calibri"/>
                <a:cs typeface="Calibri"/>
              </a:rPr>
              <a:t>)</a:t>
            </a:r>
            <a:r>
              <a:rPr sz="3300" spc="0" baseline="1241" dirty="0">
                <a:latin typeface="Calibri"/>
                <a:cs typeface="Calibri"/>
              </a:rPr>
              <a:t>.</a:t>
            </a:r>
            <a:endParaRPr sz="2200" dirty="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6612434C-427D-DC68-BCD0-3EDFEDFFEAF7}"/>
              </a:ext>
            </a:extLst>
          </p:cNvPr>
          <p:cNvSpPr txBox="1"/>
          <p:nvPr/>
        </p:nvSpPr>
        <p:spPr>
          <a:xfrm>
            <a:off x="6746240" y="1447800"/>
            <a:ext cx="3187700" cy="4940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080">
              <a:lnSpc>
                <a:spcPct val="95825"/>
              </a:lnSpc>
              <a:spcBef>
                <a:spcPts val="190"/>
              </a:spcBef>
            </a:pPr>
            <a:r>
              <a:rPr sz="2800" b="1" spc="-29" dirty="0">
                <a:latin typeface="Arial"/>
                <a:cs typeface="Arial"/>
              </a:rPr>
              <a:t>P</a:t>
            </a:r>
            <a:r>
              <a:rPr sz="2800" b="1" spc="-14" dirty="0">
                <a:latin typeface="Arial"/>
                <a:cs typeface="Arial"/>
              </a:rPr>
              <a:t>asa</a:t>
            </a:r>
            <a:r>
              <a:rPr sz="2800" b="1" spc="0" dirty="0">
                <a:latin typeface="Arial"/>
                <a:cs typeface="Arial"/>
              </a:rPr>
              <a:t>l</a:t>
            </a:r>
            <a:r>
              <a:rPr sz="2800" b="1" spc="-29" dirty="0">
                <a:latin typeface="Arial"/>
                <a:cs typeface="Arial"/>
              </a:rPr>
              <a:t> </a:t>
            </a:r>
            <a:r>
              <a:rPr sz="2800" b="1" spc="0" dirty="0">
                <a:latin typeface="Arial"/>
                <a:cs typeface="Arial"/>
              </a:rPr>
              <a:t>3</a:t>
            </a:r>
            <a:r>
              <a:rPr sz="2800" b="1" spc="-29" dirty="0">
                <a:latin typeface="Arial"/>
                <a:cs typeface="Arial"/>
              </a:rPr>
              <a:t> </a:t>
            </a:r>
            <a:r>
              <a:rPr sz="2800" b="1" spc="-19" dirty="0">
                <a:latin typeface="Arial"/>
                <a:cs typeface="Arial"/>
              </a:rPr>
              <a:t>U</a:t>
            </a:r>
            <a:r>
              <a:rPr sz="2800" b="1" spc="0" dirty="0">
                <a:latin typeface="Arial"/>
                <a:cs typeface="Arial"/>
              </a:rPr>
              <a:t>U</a:t>
            </a:r>
            <a:r>
              <a:rPr sz="2800" b="1" spc="-34" dirty="0">
                <a:latin typeface="Arial"/>
                <a:cs typeface="Arial"/>
              </a:rPr>
              <a:t> </a:t>
            </a:r>
            <a:r>
              <a:rPr sz="2800" b="1" spc="-69" dirty="0">
                <a:latin typeface="Arial"/>
                <a:cs typeface="Arial"/>
              </a:rPr>
              <a:t>T</a:t>
            </a:r>
            <a:r>
              <a:rPr sz="2800" b="1" spc="-19" dirty="0">
                <a:latin typeface="Arial"/>
                <a:cs typeface="Arial"/>
              </a:rPr>
              <a:t>i</a:t>
            </a:r>
            <a:r>
              <a:rPr sz="2800" b="1" spc="-9" dirty="0">
                <a:latin typeface="Arial"/>
                <a:cs typeface="Arial"/>
              </a:rPr>
              <a:t>p</a:t>
            </a:r>
            <a:r>
              <a:rPr sz="2800" b="1" spc="-19" dirty="0">
                <a:latin typeface="Arial"/>
                <a:cs typeface="Arial"/>
              </a:rPr>
              <a:t>i</a:t>
            </a:r>
            <a:r>
              <a:rPr sz="2800" b="1" spc="-14" dirty="0">
                <a:latin typeface="Arial"/>
                <a:cs typeface="Arial"/>
              </a:rPr>
              <a:t>k</a:t>
            </a:r>
            <a:r>
              <a:rPr sz="2800" b="1" spc="-9" dirty="0">
                <a:latin typeface="Arial"/>
                <a:cs typeface="Arial"/>
              </a:rPr>
              <a:t>o</a:t>
            </a:r>
            <a:r>
              <a:rPr sz="2800" b="1" spc="0" dirty="0">
                <a:latin typeface="Arial"/>
                <a:cs typeface="Arial"/>
              </a:rPr>
              <a:t>r</a:t>
            </a:r>
            <a:endParaRPr sz="2800">
              <a:latin typeface="Arial"/>
              <a:cs typeface="Arial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586FFB3-7473-372A-542A-8773CFFD38CC}"/>
              </a:ext>
            </a:extLst>
          </p:cNvPr>
          <p:cNvSpPr txBox="1"/>
          <p:nvPr/>
        </p:nvSpPr>
        <p:spPr>
          <a:xfrm>
            <a:off x="9933940" y="1447800"/>
            <a:ext cx="1754885" cy="4940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AF1585D-21E9-9ABD-FD78-201FBD0056B4}"/>
              </a:ext>
            </a:extLst>
          </p:cNvPr>
          <p:cNvSpPr txBox="1"/>
          <p:nvPr/>
        </p:nvSpPr>
        <p:spPr>
          <a:xfrm>
            <a:off x="563880" y="1447800"/>
            <a:ext cx="4150461" cy="4114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065">
              <a:lnSpc>
                <a:spcPct val="95825"/>
              </a:lnSpc>
              <a:spcBef>
                <a:spcPts val="175"/>
              </a:spcBef>
            </a:pPr>
            <a:r>
              <a:rPr sz="2600" b="1" spc="-14" dirty="0">
                <a:latin typeface="Arial"/>
                <a:cs typeface="Arial"/>
              </a:rPr>
              <a:t>P</a:t>
            </a:r>
            <a:r>
              <a:rPr sz="2600" b="1" spc="-25" dirty="0">
                <a:latin typeface="Arial"/>
                <a:cs typeface="Arial"/>
              </a:rPr>
              <a:t>asa</a:t>
            </a:r>
            <a:r>
              <a:rPr sz="2600" b="1" spc="0" dirty="0">
                <a:latin typeface="Arial"/>
                <a:cs typeface="Arial"/>
              </a:rPr>
              <a:t>l 2</a:t>
            </a:r>
            <a:r>
              <a:rPr sz="2600" b="1" spc="-25" dirty="0">
                <a:latin typeface="Arial"/>
                <a:cs typeface="Arial"/>
              </a:rPr>
              <a:t> a</a:t>
            </a:r>
            <a:r>
              <a:rPr sz="2600" b="1" spc="-44" dirty="0">
                <a:latin typeface="Arial"/>
                <a:cs typeface="Arial"/>
              </a:rPr>
              <a:t>y</a:t>
            </a:r>
            <a:r>
              <a:rPr sz="2600" b="1" spc="-25" dirty="0">
                <a:latin typeface="Arial"/>
                <a:cs typeface="Arial"/>
              </a:rPr>
              <a:t>a</a:t>
            </a:r>
            <a:r>
              <a:rPr sz="2600" b="1" spc="0" dirty="0">
                <a:latin typeface="Arial"/>
                <a:cs typeface="Arial"/>
              </a:rPr>
              <a:t>t</a:t>
            </a:r>
            <a:r>
              <a:rPr sz="2600" b="1" spc="14" dirty="0">
                <a:latin typeface="Arial"/>
                <a:cs typeface="Arial"/>
              </a:rPr>
              <a:t> </a:t>
            </a:r>
            <a:r>
              <a:rPr sz="2600" b="1" spc="-25" dirty="0">
                <a:latin typeface="Arial"/>
                <a:cs typeface="Arial"/>
              </a:rPr>
              <a:t>(1</a:t>
            </a:r>
            <a:r>
              <a:rPr sz="2600" b="1" spc="0" dirty="0">
                <a:latin typeface="Arial"/>
                <a:cs typeface="Arial"/>
              </a:rPr>
              <a:t>)</a:t>
            </a:r>
            <a:r>
              <a:rPr sz="2600" b="1" spc="-25" dirty="0">
                <a:latin typeface="Arial"/>
                <a:cs typeface="Arial"/>
              </a:rPr>
              <a:t> </a:t>
            </a:r>
            <a:r>
              <a:rPr sz="2600" b="1" spc="-19" dirty="0">
                <a:latin typeface="Arial"/>
                <a:cs typeface="Arial"/>
              </a:rPr>
              <a:t>U</a:t>
            </a:r>
            <a:r>
              <a:rPr sz="2600" b="1" spc="0" dirty="0">
                <a:latin typeface="Arial"/>
                <a:cs typeface="Arial"/>
              </a:rPr>
              <a:t>U</a:t>
            </a:r>
            <a:r>
              <a:rPr sz="2600" b="1" spc="-54" dirty="0">
                <a:latin typeface="Arial"/>
                <a:cs typeface="Arial"/>
              </a:rPr>
              <a:t> </a:t>
            </a:r>
            <a:r>
              <a:rPr sz="2600" b="1" spc="-69" dirty="0">
                <a:latin typeface="Arial"/>
                <a:cs typeface="Arial"/>
              </a:rPr>
              <a:t>T</a:t>
            </a:r>
            <a:r>
              <a:rPr sz="2600" b="1" spc="-25" dirty="0">
                <a:latin typeface="Arial"/>
                <a:cs typeface="Arial"/>
              </a:rPr>
              <a:t>i</a:t>
            </a:r>
            <a:r>
              <a:rPr sz="2600" b="1" spc="-29" dirty="0">
                <a:latin typeface="Arial"/>
                <a:cs typeface="Arial"/>
              </a:rPr>
              <a:t>p</a:t>
            </a:r>
            <a:r>
              <a:rPr sz="2600" b="1" spc="-25" dirty="0">
                <a:latin typeface="Arial"/>
                <a:cs typeface="Arial"/>
              </a:rPr>
              <a:t>ik</a:t>
            </a:r>
            <a:r>
              <a:rPr sz="2600" b="1" spc="-29" dirty="0">
                <a:latin typeface="Arial"/>
                <a:cs typeface="Arial"/>
              </a:rPr>
              <a:t>o</a:t>
            </a:r>
            <a:r>
              <a:rPr sz="2600" b="1" spc="0" dirty="0">
                <a:latin typeface="Arial"/>
                <a:cs typeface="Arial"/>
              </a:rPr>
              <a:t>r</a:t>
            </a:r>
            <a:endParaRPr sz="2600">
              <a:latin typeface="Arial"/>
              <a:cs typeface="Arial"/>
            </a:endParaRPr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850B2D7A-0212-78F1-187E-02AA3A9F0CE3}"/>
              </a:ext>
            </a:extLst>
          </p:cNvPr>
          <p:cNvSpPr txBox="1"/>
          <p:nvPr/>
        </p:nvSpPr>
        <p:spPr>
          <a:xfrm>
            <a:off x="563880" y="1831339"/>
            <a:ext cx="4843272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3" name="object 26">
            <a:extLst>
              <a:ext uri="{FF2B5EF4-FFF2-40B4-BE49-F238E27FC236}">
                <a16:creationId xmlns:a16="http://schemas.microsoft.com/office/drawing/2014/main" id="{B7C0D099-4ECA-82AB-1DD4-6C64EFA53707}"/>
              </a:ext>
            </a:extLst>
          </p:cNvPr>
          <p:cNvSpPr/>
          <p:nvPr/>
        </p:nvSpPr>
        <p:spPr>
          <a:xfrm>
            <a:off x="1270" y="6550660"/>
            <a:ext cx="12192000" cy="307340"/>
          </a:xfrm>
          <a:custGeom>
            <a:avLst/>
            <a:gdLst/>
            <a:ahLst/>
            <a:cxnLst/>
            <a:rect l="l" t="t" r="r" b="b"/>
            <a:pathLst>
              <a:path w="12192000" h="307340">
                <a:moveTo>
                  <a:pt x="12190730" y="0"/>
                </a:moveTo>
                <a:lnTo>
                  <a:pt x="0" y="0"/>
                </a:lnTo>
                <a:lnTo>
                  <a:pt x="0" y="306068"/>
                </a:lnTo>
                <a:lnTo>
                  <a:pt x="12190730" y="306068"/>
                </a:lnTo>
                <a:lnTo>
                  <a:pt x="12190730" y="0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20" name="object 26">
            <a:extLst>
              <a:ext uri="{FF2B5EF4-FFF2-40B4-BE49-F238E27FC236}">
                <a16:creationId xmlns:a16="http://schemas.microsoft.com/office/drawing/2014/main" id="{7F7D3642-6B82-ECDB-E246-34E4C98EC555}"/>
              </a:ext>
            </a:extLst>
          </p:cNvPr>
          <p:cNvSpPr/>
          <p:nvPr/>
        </p:nvSpPr>
        <p:spPr>
          <a:xfrm>
            <a:off x="-7240" y="-206193"/>
            <a:ext cx="12192000" cy="307340"/>
          </a:xfrm>
          <a:custGeom>
            <a:avLst/>
            <a:gdLst/>
            <a:ahLst/>
            <a:cxnLst/>
            <a:rect l="l" t="t" r="r" b="b"/>
            <a:pathLst>
              <a:path w="12192000" h="307340">
                <a:moveTo>
                  <a:pt x="12190730" y="0"/>
                </a:moveTo>
                <a:lnTo>
                  <a:pt x="0" y="0"/>
                </a:lnTo>
                <a:lnTo>
                  <a:pt x="0" y="306068"/>
                </a:lnTo>
                <a:lnTo>
                  <a:pt x="12190730" y="306068"/>
                </a:lnTo>
                <a:lnTo>
                  <a:pt x="12190730" y="0"/>
                </a:lnTo>
                <a:close/>
              </a:path>
            </a:pathLst>
          </a:cu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>
              <a:ln>
                <a:solidFill>
                  <a:srgbClr val="FF0000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26334633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020076"/>
            <a:ext cx="12192000" cy="5799697"/>
            <a:chOff x="0" y="1588008"/>
            <a:chExt cx="18288000" cy="8699546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24071" y="6745223"/>
              <a:ext cx="911351" cy="84429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27120" y="5526023"/>
              <a:ext cx="1353312" cy="3352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24071" y="3493008"/>
              <a:ext cx="911351" cy="8473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7640" y="3630167"/>
              <a:ext cx="4303776" cy="387705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166615" y="1588008"/>
              <a:ext cx="2362199" cy="236220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0" y="9354739"/>
              <a:ext cx="18288000" cy="932815"/>
            </a:xfrm>
            <a:custGeom>
              <a:avLst/>
              <a:gdLst/>
              <a:ahLst/>
              <a:cxnLst/>
              <a:rect l="l" t="t" r="r" b="b"/>
              <a:pathLst>
                <a:path w="18288000" h="932815">
                  <a:moveTo>
                    <a:pt x="0" y="0"/>
                  </a:moveTo>
                  <a:lnTo>
                    <a:pt x="0" y="932260"/>
                  </a:lnTo>
                  <a:lnTo>
                    <a:pt x="18288000" y="932260"/>
                  </a:lnTo>
                  <a:lnTo>
                    <a:pt x="18288000" y="9223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C0A02"/>
            </a:solidFill>
          </p:spPr>
          <p:txBody>
            <a:bodyPr wrap="square" lIns="0" tIns="0" rIns="0" bIns="0" rtlCol="0"/>
            <a:lstStyle/>
            <a:p>
              <a:endParaRPr sz="1200"/>
            </a:p>
          </p:txBody>
        </p:sp>
      </p:grpSp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304594" y="2136693"/>
            <a:ext cx="4630015" cy="367532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038707" y="1603925"/>
            <a:ext cx="1085231" cy="254771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8467" algn="ctr">
              <a:spcBef>
                <a:spcPts val="67"/>
              </a:spcBef>
            </a:pPr>
            <a:r>
              <a:rPr lang="en-US" sz="1600" b="1" spc="-10" dirty="0">
                <a:solidFill>
                  <a:srgbClr val="1F3145"/>
                </a:solidFill>
                <a:latin typeface="Trebuchet MS"/>
                <a:cs typeface="Trebuchet MS"/>
              </a:rPr>
              <a:t>Pendidikan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65875" y="1177882"/>
            <a:ext cx="1870287" cy="1005041"/>
          </a:xfrm>
          <a:prstGeom prst="rect">
            <a:avLst/>
          </a:prstGeom>
        </p:spPr>
        <p:txBody>
          <a:bodyPr vert="horz" wrap="square" lIns="0" tIns="42757" rIns="0" bIns="0" rtlCol="0">
            <a:spAutoFit/>
          </a:bodyPr>
          <a:lstStyle/>
          <a:p>
            <a:pPr marL="160875" marR="169765" indent="-152408">
              <a:lnSpc>
                <a:spcPts val="1747"/>
              </a:lnSpc>
              <a:spcBef>
                <a:spcPts val="337"/>
              </a:spcBef>
              <a:buChar char="•"/>
              <a:tabLst>
                <a:tab pos="160875" algn="l"/>
              </a:tabLst>
            </a:pPr>
            <a:r>
              <a:rPr sz="1667" spc="-10" dirty="0">
                <a:solidFill>
                  <a:srgbClr val="1F3145"/>
                </a:solidFill>
                <a:latin typeface="Trebuchet MS"/>
                <a:cs typeface="Trebuchet MS"/>
              </a:rPr>
              <a:t>Pendidikan </a:t>
            </a:r>
            <a:r>
              <a:rPr sz="1667" spc="-7" dirty="0">
                <a:solidFill>
                  <a:srgbClr val="1F3145"/>
                </a:solidFill>
                <a:latin typeface="Trebuchet MS"/>
                <a:cs typeface="Trebuchet MS"/>
              </a:rPr>
              <a:t> </a:t>
            </a:r>
            <a:r>
              <a:rPr sz="1667" spc="-3" dirty="0">
                <a:solidFill>
                  <a:srgbClr val="1F3145"/>
                </a:solidFill>
                <a:latin typeface="Trebuchet MS"/>
                <a:cs typeface="Trebuchet MS"/>
              </a:rPr>
              <a:t>form</a:t>
            </a:r>
            <a:r>
              <a:rPr sz="1667" dirty="0">
                <a:solidFill>
                  <a:srgbClr val="1F3145"/>
                </a:solidFill>
                <a:latin typeface="Trebuchet MS"/>
                <a:cs typeface="Trebuchet MS"/>
              </a:rPr>
              <a:t>al/in</a:t>
            </a:r>
            <a:r>
              <a:rPr sz="1667" spc="-3" dirty="0">
                <a:solidFill>
                  <a:srgbClr val="1F3145"/>
                </a:solidFill>
                <a:latin typeface="Trebuchet MS"/>
                <a:cs typeface="Trebuchet MS"/>
              </a:rPr>
              <a:t>form</a:t>
            </a:r>
            <a:r>
              <a:rPr sz="1667" dirty="0">
                <a:solidFill>
                  <a:srgbClr val="1F3145"/>
                </a:solidFill>
                <a:latin typeface="Trebuchet MS"/>
                <a:cs typeface="Trebuchet MS"/>
              </a:rPr>
              <a:t>al</a:t>
            </a:r>
            <a:endParaRPr sz="1667" dirty="0">
              <a:latin typeface="Trebuchet MS"/>
              <a:cs typeface="Trebuchet MS"/>
            </a:endParaRPr>
          </a:p>
          <a:p>
            <a:pPr marL="160875" indent="-152408">
              <a:lnSpc>
                <a:spcPts val="1980"/>
              </a:lnSpc>
              <a:buChar char="•"/>
              <a:tabLst>
                <a:tab pos="160875" algn="l"/>
              </a:tabLst>
            </a:pPr>
            <a:r>
              <a:rPr sz="1667" spc="-3" dirty="0">
                <a:solidFill>
                  <a:srgbClr val="1F3145"/>
                </a:solidFill>
                <a:latin typeface="Trebuchet MS"/>
                <a:cs typeface="Trebuchet MS"/>
              </a:rPr>
              <a:t>Cultural</a:t>
            </a:r>
            <a:r>
              <a:rPr sz="1667" spc="-117" dirty="0">
                <a:solidFill>
                  <a:srgbClr val="1F3145"/>
                </a:solidFill>
                <a:latin typeface="Trebuchet MS"/>
                <a:cs typeface="Trebuchet MS"/>
              </a:rPr>
              <a:t> </a:t>
            </a:r>
            <a:r>
              <a:rPr sz="1667" spc="-3" dirty="0">
                <a:solidFill>
                  <a:srgbClr val="1F3145"/>
                </a:solidFill>
                <a:latin typeface="Trebuchet MS"/>
                <a:cs typeface="Trebuchet MS"/>
              </a:rPr>
              <a:t>Approach</a:t>
            </a:r>
            <a:endParaRPr sz="1667" dirty="0">
              <a:latin typeface="Trebuchet MS"/>
              <a:cs typeface="Trebuchet MS"/>
            </a:endParaRPr>
          </a:p>
          <a:p>
            <a:pPr marL="160875" indent="-152408">
              <a:spcBef>
                <a:spcPts val="63"/>
              </a:spcBef>
              <a:buChar char="•"/>
              <a:tabLst>
                <a:tab pos="160875" algn="l"/>
              </a:tabLst>
            </a:pPr>
            <a:r>
              <a:rPr sz="1667" spc="-10" dirty="0">
                <a:solidFill>
                  <a:srgbClr val="1F3145"/>
                </a:solidFill>
                <a:latin typeface="Trebuchet MS"/>
                <a:cs typeface="Trebuchet MS"/>
              </a:rPr>
              <a:t>Pendidikan</a:t>
            </a:r>
            <a:r>
              <a:rPr sz="1667" spc="-30" dirty="0">
                <a:solidFill>
                  <a:srgbClr val="1F3145"/>
                </a:solidFill>
                <a:latin typeface="Trebuchet MS"/>
                <a:cs typeface="Trebuchet MS"/>
              </a:rPr>
              <a:t> </a:t>
            </a:r>
            <a:r>
              <a:rPr sz="1667" spc="-3" dirty="0">
                <a:solidFill>
                  <a:srgbClr val="1F3145"/>
                </a:solidFill>
                <a:latin typeface="Trebuchet MS"/>
                <a:cs typeface="Trebuchet MS"/>
              </a:rPr>
              <a:t>moral</a:t>
            </a:r>
            <a:endParaRPr sz="1667" dirty="0">
              <a:latin typeface="Trebuchet MS"/>
              <a:cs typeface="Trebuchet MS"/>
            </a:endParaRPr>
          </a:p>
        </p:txBody>
      </p:sp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277615" y="2924047"/>
            <a:ext cx="1574800" cy="1574800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3452256" y="3558202"/>
            <a:ext cx="1236549" cy="254771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8467" algn="ctr">
              <a:spcBef>
                <a:spcPts val="67"/>
              </a:spcBef>
            </a:pPr>
            <a:r>
              <a:rPr lang="en-US" sz="1600" b="1" spc="-3" dirty="0" err="1">
                <a:solidFill>
                  <a:srgbClr val="FFFFFF"/>
                </a:solidFill>
                <a:latin typeface="Trebuchet MS"/>
                <a:cs typeface="Trebuchet MS"/>
              </a:rPr>
              <a:t>Pencegahan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965722" y="3024971"/>
            <a:ext cx="2011680" cy="1304097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160875" indent="-152408">
              <a:spcBef>
                <a:spcPts val="67"/>
              </a:spcBef>
              <a:buChar char="•"/>
              <a:tabLst>
                <a:tab pos="160875" algn="l"/>
              </a:tabLst>
            </a:pPr>
            <a:r>
              <a:rPr sz="1667" spc="-17" dirty="0">
                <a:solidFill>
                  <a:srgbClr val="1F3145"/>
                </a:solidFill>
                <a:latin typeface="Trebuchet MS"/>
                <a:cs typeface="Trebuchet MS"/>
              </a:rPr>
              <a:t>Waskat</a:t>
            </a:r>
            <a:r>
              <a:rPr sz="1667" spc="-33" dirty="0">
                <a:solidFill>
                  <a:srgbClr val="1F3145"/>
                </a:solidFill>
                <a:latin typeface="Trebuchet MS"/>
                <a:cs typeface="Trebuchet MS"/>
              </a:rPr>
              <a:t> </a:t>
            </a:r>
            <a:r>
              <a:rPr sz="1667" dirty="0">
                <a:solidFill>
                  <a:srgbClr val="1F3145"/>
                </a:solidFill>
                <a:latin typeface="Trebuchet MS"/>
                <a:cs typeface="Trebuchet MS"/>
              </a:rPr>
              <a:t>&amp;</a:t>
            </a:r>
            <a:r>
              <a:rPr sz="1667" spc="-33" dirty="0">
                <a:solidFill>
                  <a:srgbClr val="1F3145"/>
                </a:solidFill>
                <a:latin typeface="Trebuchet MS"/>
                <a:cs typeface="Trebuchet MS"/>
              </a:rPr>
              <a:t> </a:t>
            </a:r>
            <a:r>
              <a:rPr sz="1667" spc="-17" dirty="0">
                <a:solidFill>
                  <a:srgbClr val="1F3145"/>
                </a:solidFill>
                <a:latin typeface="Trebuchet MS"/>
                <a:cs typeface="Trebuchet MS"/>
              </a:rPr>
              <a:t>Wasnal</a:t>
            </a:r>
            <a:endParaRPr sz="1667" dirty="0">
              <a:latin typeface="Trebuchet MS"/>
              <a:cs typeface="Trebuchet MS"/>
            </a:endParaRPr>
          </a:p>
          <a:p>
            <a:pPr marL="160875" indent="-152408">
              <a:buChar char="•"/>
              <a:tabLst>
                <a:tab pos="160875" algn="l"/>
              </a:tabLst>
            </a:pPr>
            <a:r>
              <a:rPr sz="1667" spc="-10" dirty="0">
                <a:solidFill>
                  <a:srgbClr val="1F3145"/>
                </a:solidFill>
                <a:latin typeface="Trebuchet MS"/>
                <a:cs typeface="Trebuchet MS"/>
              </a:rPr>
              <a:t>Perbaikan</a:t>
            </a:r>
            <a:r>
              <a:rPr sz="1667" spc="-67" dirty="0">
                <a:solidFill>
                  <a:srgbClr val="1F3145"/>
                </a:solidFill>
                <a:latin typeface="Trebuchet MS"/>
                <a:cs typeface="Trebuchet MS"/>
              </a:rPr>
              <a:t> </a:t>
            </a:r>
            <a:r>
              <a:rPr sz="1667" dirty="0">
                <a:solidFill>
                  <a:srgbClr val="1F3145"/>
                </a:solidFill>
                <a:latin typeface="Trebuchet MS"/>
                <a:cs typeface="Trebuchet MS"/>
              </a:rPr>
              <a:t>sistem</a:t>
            </a:r>
            <a:endParaRPr sz="1667" dirty="0">
              <a:latin typeface="Trebuchet MS"/>
              <a:cs typeface="Trebuchet MS"/>
            </a:endParaRPr>
          </a:p>
          <a:p>
            <a:pPr marL="160875" indent="-152408">
              <a:spcBef>
                <a:spcPts val="80"/>
              </a:spcBef>
              <a:buChar char="•"/>
              <a:tabLst>
                <a:tab pos="160875" algn="l"/>
              </a:tabLst>
            </a:pPr>
            <a:r>
              <a:rPr sz="1667" dirty="0">
                <a:solidFill>
                  <a:srgbClr val="1F3145"/>
                </a:solidFill>
                <a:latin typeface="Trebuchet MS"/>
                <a:cs typeface="Trebuchet MS"/>
              </a:rPr>
              <a:t>Bussines</a:t>
            </a:r>
            <a:r>
              <a:rPr sz="1667" spc="-33" dirty="0">
                <a:solidFill>
                  <a:srgbClr val="1F3145"/>
                </a:solidFill>
                <a:latin typeface="Trebuchet MS"/>
                <a:cs typeface="Trebuchet MS"/>
              </a:rPr>
              <a:t> </a:t>
            </a:r>
            <a:r>
              <a:rPr sz="1667" spc="-13" dirty="0">
                <a:solidFill>
                  <a:srgbClr val="1F3145"/>
                </a:solidFill>
                <a:latin typeface="Trebuchet MS"/>
                <a:cs typeface="Trebuchet MS"/>
              </a:rPr>
              <a:t>Process</a:t>
            </a:r>
            <a:endParaRPr sz="1667" dirty="0">
              <a:latin typeface="Trebuchet MS"/>
              <a:cs typeface="Trebuchet MS"/>
            </a:endParaRPr>
          </a:p>
          <a:p>
            <a:pPr marL="160875" indent="-152408">
              <a:buChar char="•"/>
              <a:tabLst>
                <a:tab pos="160875" algn="l"/>
              </a:tabLst>
            </a:pPr>
            <a:r>
              <a:rPr sz="1667" spc="-3" dirty="0">
                <a:solidFill>
                  <a:srgbClr val="1F3145"/>
                </a:solidFill>
                <a:latin typeface="Trebuchet MS"/>
                <a:cs typeface="Trebuchet MS"/>
              </a:rPr>
              <a:t>E</a:t>
            </a:r>
            <a:r>
              <a:rPr sz="1667" dirty="0">
                <a:solidFill>
                  <a:srgbClr val="1F3145"/>
                </a:solidFill>
                <a:latin typeface="Trebuchet MS"/>
                <a:cs typeface="Trebuchet MS"/>
              </a:rPr>
              <a:t>c</a:t>
            </a:r>
            <a:r>
              <a:rPr sz="1667" spc="-3" dirty="0">
                <a:solidFill>
                  <a:srgbClr val="1F3145"/>
                </a:solidFill>
                <a:latin typeface="Trebuchet MS"/>
                <a:cs typeface="Trebuchet MS"/>
              </a:rPr>
              <a:t>o</a:t>
            </a:r>
            <a:r>
              <a:rPr sz="1667" dirty="0">
                <a:solidFill>
                  <a:srgbClr val="1F3145"/>
                </a:solidFill>
                <a:latin typeface="Trebuchet MS"/>
                <a:cs typeface="Trebuchet MS"/>
              </a:rPr>
              <a:t>n</a:t>
            </a:r>
            <a:r>
              <a:rPr sz="1667" spc="-3" dirty="0">
                <a:solidFill>
                  <a:srgbClr val="1F3145"/>
                </a:solidFill>
                <a:latin typeface="Trebuchet MS"/>
                <a:cs typeface="Trebuchet MS"/>
              </a:rPr>
              <a:t>om</a:t>
            </a:r>
            <a:r>
              <a:rPr sz="1667" dirty="0">
                <a:solidFill>
                  <a:srgbClr val="1F3145"/>
                </a:solidFill>
                <a:latin typeface="Trebuchet MS"/>
                <a:cs typeface="Trebuchet MS"/>
              </a:rPr>
              <a:t>ic</a:t>
            </a:r>
            <a:r>
              <a:rPr sz="1667" spc="-93" dirty="0">
                <a:solidFill>
                  <a:srgbClr val="1F3145"/>
                </a:solidFill>
                <a:latin typeface="Trebuchet MS"/>
                <a:cs typeface="Trebuchet MS"/>
              </a:rPr>
              <a:t> </a:t>
            </a:r>
            <a:r>
              <a:rPr sz="1667" spc="-3" dirty="0">
                <a:solidFill>
                  <a:srgbClr val="1F3145"/>
                </a:solidFill>
                <a:latin typeface="Trebuchet MS"/>
                <a:cs typeface="Trebuchet MS"/>
              </a:rPr>
              <a:t>A</a:t>
            </a:r>
            <a:r>
              <a:rPr sz="1667" dirty="0">
                <a:solidFill>
                  <a:srgbClr val="1F3145"/>
                </a:solidFill>
                <a:latin typeface="Trebuchet MS"/>
                <a:cs typeface="Trebuchet MS"/>
              </a:rPr>
              <a:t>pp</a:t>
            </a:r>
            <a:r>
              <a:rPr sz="1667" spc="-3" dirty="0">
                <a:solidFill>
                  <a:srgbClr val="1F3145"/>
                </a:solidFill>
                <a:latin typeface="Trebuchet MS"/>
                <a:cs typeface="Trebuchet MS"/>
              </a:rPr>
              <a:t>ro</a:t>
            </a:r>
            <a:r>
              <a:rPr sz="1667" dirty="0">
                <a:solidFill>
                  <a:srgbClr val="1F3145"/>
                </a:solidFill>
                <a:latin typeface="Trebuchet MS"/>
                <a:cs typeface="Trebuchet MS"/>
              </a:rPr>
              <a:t>ach</a:t>
            </a:r>
            <a:endParaRPr sz="1667" dirty="0">
              <a:latin typeface="Trebuchet MS"/>
              <a:cs typeface="Trebuchet MS"/>
            </a:endParaRPr>
          </a:p>
          <a:p>
            <a:pPr marL="160875" indent="-152408">
              <a:buChar char="•"/>
              <a:tabLst>
                <a:tab pos="160875" algn="l"/>
              </a:tabLst>
            </a:pPr>
            <a:r>
              <a:rPr sz="1667" spc="-10" dirty="0">
                <a:solidFill>
                  <a:srgbClr val="1F3145"/>
                </a:solidFill>
                <a:latin typeface="Trebuchet MS"/>
                <a:cs typeface="Trebuchet MS"/>
              </a:rPr>
              <a:t>Reformasi</a:t>
            </a:r>
            <a:r>
              <a:rPr sz="1667" spc="-33" dirty="0">
                <a:solidFill>
                  <a:srgbClr val="1F3145"/>
                </a:solidFill>
                <a:latin typeface="Trebuchet MS"/>
                <a:cs typeface="Trebuchet MS"/>
              </a:rPr>
              <a:t> </a:t>
            </a:r>
            <a:r>
              <a:rPr sz="1667" spc="-3" dirty="0">
                <a:solidFill>
                  <a:srgbClr val="1F3145"/>
                </a:solidFill>
                <a:latin typeface="Trebuchet MS"/>
                <a:cs typeface="Trebuchet MS"/>
              </a:rPr>
              <a:t>Birokrasi</a:t>
            </a:r>
            <a:endParaRPr sz="1667" dirty="0">
              <a:latin typeface="Trebuchet MS"/>
              <a:cs typeface="Trebuchet MS"/>
            </a:endParaRPr>
          </a:p>
        </p:txBody>
      </p:sp>
      <p:pic>
        <p:nvPicPr>
          <p:cNvPr id="15" name="object 1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777744" y="4789423"/>
            <a:ext cx="1574799" cy="1574800"/>
          </a:xfrm>
          <a:prstGeom prst="rect">
            <a:avLst/>
          </a:prstGeom>
        </p:spPr>
      </p:pic>
      <p:sp>
        <p:nvSpPr>
          <p:cNvPr id="16" name="object 16"/>
          <p:cNvSpPr txBox="1"/>
          <p:nvPr/>
        </p:nvSpPr>
        <p:spPr>
          <a:xfrm>
            <a:off x="3033118" y="5472852"/>
            <a:ext cx="1107752" cy="254771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8467">
              <a:spcBef>
                <a:spcPts val="67"/>
              </a:spcBef>
            </a:pPr>
            <a:r>
              <a:rPr lang="en-US" sz="1600" b="1" spc="-3" dirty="0" err="1">
                <a:solidFill>
                  <a:srgbClr val="FFFFFF"/>
                </a:solidFill>
                <a:latin typeface="Trebuchet MS"/>
                <a:cs typeface="Trebuchet MS"/>
              </a:rPr>
              <a:t>Penindakan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465875" y="4890347"/>
            <a:ext cx="2228850" cy="1304097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160875" indent="-152408">
              <a:spcBef>
                <a:spcPts val="67"/>
              </a:spcBef>
              <a:buChar char="•"/>
              <a:tabLst>
                <a:tab pos="160875" algn="l"/>
              </a:tabLst>
            </a:pPr>
            <a:r>
              <a:rPr sz="1667" spc="-10" dirty="0">
                <a:solidFill>
                  <a:srgbClr val="1F3145"/>
                </a:solidFill>
                <a:latin typeface="Trebuchet MS"/>
                <a:cs typeface="Trebuchet MS"/>
              </a:rPr>
              <a:t>Pelaporan</a:t>
            </a:r>
            <a:r>
              <a:rPr sz="1667" spc="-40" dirty="0">
                <a:solidFill>
                  <a:srgbClr val="1F3145"/>
                </a:solidFill>
                <a:latin typeface="Trebuchet MS"/>
                <a:cs typeface="Trebuchet MS"/>
              </a:rPr>
              <a:t> </a:t>
            </a:r>
            <a:r>
              <a:rPr sz="1667" spc="-3" dirty="0">
                <a:solidFill>
                  <a:srgbClr val="1F3145"/>
                </a:solidFill>
                <a:latin typeface="Trebuchet MS"/>
                <a:cs typeface="Trebuchet MS"/>
              </a:rPr>
              <a:t>Masyarakat</a:t>
            </a:r>
            <a:endParaRPr sz="1667" dirty="0">
              <a:latin typeface="Trebuchet MS"/>
              <a:cs typeface="Trebuchet MS"/>
            </a:endParaRPr>
          </a:p>
          <a:p>
            <a:pPr marL="160875" indent="-152408">
              <a:buChar char="•"/>
              <a:tabLst>
                <a:tab pos="160875" algn="l"/>
              </a:tabLst>
            </a:pPr>
            <a:r>
              <a:rPr sz="1667" spc="-7" dirty="0">
                <a:solidFill>
                  <a:srgbClr val="1F3145"/>
                </a:solidFill>
                <a:latin typeface="Trebuchet MS"/>
                <a:cs typeface="Trebuchet MS"/>
              </a:rPr>
              <a:t>Penyelidikan</a:t>
            </a:r>
            <a:endParaRPr sz="1667" dirty="0">
              <a:latin typeface="Trebuchet MS"/>
              <a:cs typeface="Trebuchet MS"/>
            </a:endParaRPr>
          </a:p>
          <a:p>
            <a:pPr marL="160875" indent="-152408">
              <a:spcBef>
                <a:spcPts val="80"/>
              </a:spcBef>
              <a:buChar char="•"/>
              <a:tabLst>
                <a:tab pos="160875" algn="l"/>
              </a:tabLst>
            </a:pPr>
            <a:r>
              <a:rPr sz="1667" spc="-10" dirty="0">
                <a:solidFill>
                  <a:srgbClr val="1F3145"/>
                </a:solidFill>
                <a:latin typeface="Trebuchet MS"/>
                <a:cs typeface="Trebuchet MS"/>
              </a:rPr>
              <a:t>Penyidikan</a:t>
            </a:r>
            <a:endParaRPr sz="1667" dirty="0">
              <a:latin typeface="Trebuchet MS"/>
              <a:cs typeface="Trebuchet MS"/>
            </a:endParaRPr>
          </a:p>
          <a:p>
            <a:pPr marL="160875" indent="-152408">
              <a:buChar char="•"/>
              <a:tabLst>
                <a:tab pos="160875" algn="l"/>
              </a:tabLst>
            </a:pPr>
            <a:r>
              <a:rPr sz="1667" spc="-10" dirty="0">
                <a:solidFill>
                  <a:srgbClr val="1F3145"/>
                </a:solidFill>
                <a:latin typeface="Trebuchet MS"/>
                <a:cs typeface="Trebuchet MS"/>
              </a:rPr>
              <a:t>Penuntutan</a:t>
            </a:r>
            <a:endParaRPr sz="1667" dirty="0">
              <a:latin typeface="Trebuchet MS"/>
              <a:cs typeface="Trebuchet MS"/>
            </a:endParaRPr>
          </a:p>
          <a:p>
            <a:pPr marL="160875" indent="-152408">
              <a:buChar char="•"/>
              <a:tabLst>
                <a:tab pos="160875" algn="l"/>
              </a:tabLst>
            </a:pPr>
            <a:r>
              <a:rPr sz="1667" spc="-3" dirty="0">
                <a:solidFill>
                  <a:srgbClr val="1F3145"/>
                </a:solidFill>
                <a:latin typeface="Trebuchet MS"/>
                <a:cs typeface="Trebuchet MS"/>
              </a:rPr>
              <a:t>Eksekusi</a:t>
            </a:r>
            <a:endParaRPr sz="1667" dirty="0">
              <a:latin typeface="Trebuchet MS"/>
              <a:cs typeface="Trebuchet M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789331" y="6368965"/>
            <a:ext cx="256117" cy="285549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8467">
              <a:spcBef>
                <a:spcPts val="67"/>
              </a:spcBef>
            </a:pPr>
            <a:r>
              <a:rPr spc="-3" dirty="0">
                <a:solidFill>
                  <a:srgbClr val="1F3145"/>
                </a:solidFill>
                <a:latin typeface="Trebuchet MS"/>
                <a:cs typeface="Trebuchet MS"/>
              </a:rPr>
              <a:t>14</a:t>
            </a:r>
            <a:endParaRPr>
              <a:latin typeface="Trebuchet MS"/>
              <a:cs typeface="Trebuchet MS"/>
            </a:endParaRPr>
          </a:p>
        </p:txBody>
      </p:sp>
      <p:pic>
        <p:nvPicPr>
          <p:cNvPr id="25" name="object 2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0" y="6276847"/>
            <a:ext cx="12192000" cy="57912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557268A-6F7D-8572-BBD7-B752819EDFA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17503" flipH="1">
            <a:off x="-717664" y="-2856107"/>
            <a:ext cx="3346402" cy="7537524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2D637613-77D6-BEF4-A734-6812B0A369F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82497">
            <a:off x="9222234" y="-2865061"/>
            <a:ext cx="3346402" cy="7537524"/>
          </a:xfrm>
          <a:prstGeom prst="rect">
            <a:avLst/>
          </a:prstGeom>
        </p:spPr>
      </p:pic>
      <p:sp>
        <p:nvSpPr>
          <p:cNvPr id="33" name="object 10">
            <a:extLst>
              <a:ext uri="{FF2B5EF4-FFF2-40B4-BE49-F238E27FC236}">
                <a16:creationId xmlns:a16="http://schemas.microsoft.com/office/drawing/2014/main" id="{F4A0AC63-F442-2156-9AFF-2788610F0B68}"/>
              </a:ext>
            </a:extLst>
          </p:cNvPr>
          <p:cNvSpPr txBox="1"/>
          <p:nvPr/>
        </p:nvSpPr>
        <p:spPr>
          <a:xfrm>
            <a:off x="538488" y="3140371"/>
            <a:ext cx="1976111" cy="1116545"/>
          </a:xfrm>
          <a:prstGeom prst="rect">
            <a:avLst/>
          </a:prstGeom>
        </p:spPr>
        <p:txBody>
          <a:bodyPr vert="horz" wrap="square" lIns="0" tIns="8467" rIns="0" bIns="0" rtlCol="0">
            <a:spAutoFit/>
          </a:bodyPr>
          <a:lstStyle/>
          <a:p>
            <a:pPr marL="8467" algn="ctr">
              <a:spcBef>
                <a:spcPts val="67"/>
              </a:spcBef>
            </a:pPr>
            <a:r>
              <a:rPr lang="en-US" sz="2400" b="1" spc="-10" dirty="0">
                <a:solidFill>
                  <a:schemeClr val="bg2">
                    <a:lumMod val="90000"/>
                  </a:schemeClr>
                </a:solidFill>
                <a:latin typeface="Trebuchet MS"/>
                <a:cs typeface="Trebuchet MS"/>
              </a:rPr>
              <a:t>KATAKAN TIDAK PADA KORUPSI</a:t>
            </a:r>
            <a:endParaRPr sz="2400" dirty="0">
              <a:solidFill>
                <a:schemeClr val="bg2">
                  <a:lumMod val="90000"/>
                </a:schemeClr>
              </a:solidFill>
              <a:latin typeface="Trebuchet MS"/>
              <a:cs typeface="Trebuchet MS"/>
            </a:endParaRPr>
          </a:p>
        </p:txBody>
      </p:sp>
      <p:sp>
        <p:nvSpPr>
          <p:cNvPr id="34" name="object 13">
            <a:extLst>
              <a:ext uri="{FF2B5EF4-FFF2-40B4-BE49-F238E27FC236}">
                <a16:creationId xmlns:a16="http://schemas.microsoft.com/office/drawing/2014/main" id="{535AE77A-32C4-0686-0E60-17EB018C4477}"/>
              </a:ext>
            </a:extLst>
          </p:cNvPr>
          <p:cNvSpPr txBox="1"/>
          <p:nvPr/>
        </p:nvSpPr>
        <p:spPr>
          <a:xfrm>
            <a:off x="7304594" y="2135798"/>
            <a:ext cx="2195006" cy="254771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8467" rIns="0" bIns="0" rtlCol="0">
            <a:spAutoFit/>
          </a:bodyPr>
          <a:lstStyle/>
          <a:p>
            <a:pPr marL="8467" algn="ctr">
              <a:spcBef>
                <a:spcPts val="67"/>
              </a:spcBef>
            </a:pPr>
            <a:r>
              <a:rPr lang="en-US" sz="1600" b="1" spc="-3" dirty="0">
                <a:solidFill>
                  <a:srgbClr val="FFFFFF"/>
                </a:solidFill>
                <a:latin typeface="Trebuchet MS"/>
                <a:cs typeface="Trebuchet MS"/>
              </a:rPr>
              <a:t>REKOMENDASI</a:t>
            </a:r>
            <a:endParaRPr sz="1600" dirty="0">
              <a:latin typeface="Trebuchet MS"/>
              <a:cs typeface="Trebuchet MS"/>
            </a:endParaRPr>
          </a:p>
        </p:txBody>
      </p:sp>
      <p:sp>
        <p:nvSpPr>
          <p:cNvPr id="35" name="object 13">
            <a:extLst>
              <a:ext uri="{FF2B5EF4-FFF2-40B4-BE49-F238E27FC236}">
                <a16:creationId xmlns:a16="http://schemas.microsoft.com/office/drawing/2014/main" id="{4C43DED2-2DD8-B423-D974-8A4AA8BFC5BE}"/>
              </a:ext>
            </a:extLst>
          </p:cNvPr>
          <p:cNvSpPr txBox="1"/>
          <p:nvPr/>
        </p:nvSpPr>
        <p:spPr>
          <a:xfrm>
            <a:off x="7432727" y="3710596"/>
            <a:ext cx="1316035" cy="562547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8467" rIns="0" bIns="0" rtlCol="0">
            <a:spAutoFit/>
          </a:bodyPr>
          <a:lstStyle/>
          <a:p>
            <a:pPr marL="8467" algn="ctr">
              <a:spcBef>
                <a:spcPts val="67"/>
              </a:spcBef>
            </a:pPr>
            <a:r>
              <a:rPr lang="en-US" sz="1200" b="1" spc="-3" dirty="0">
                <a:solidFill>
                  <a:srgbClr val="FFFFFF"/>
                </a:solidFill>
                <a:latin typeface="Trebuchet MS"/>
                <a:cs typeface="Trebuchet MS"/>
              </a:rPr>
              <a:t>MEMPERKUAT LEMBAGA PENGAWASAN</a:t>
            </a:r>
            <a:endParaRPr lang="en-US" sz="1200" dirty="0">
              <a:latin typeface="Trebuchet MS"/>
              <a:cs typeface="Trebuchet MS"/>
            </a:endParaRPr>
          </a:p>
        </p:txBody>
      </p:sp>
      <p:sp>
        <p:nvSpPr>
          <p:cNvPr id="36" name="object 13">
            <a:extLst>
              <a:ext uri="{FF2B5EF4-FFF2-40B4-BE49-F238E27FC236}">
                <a16:creationId xmlns:a16="http://schemas.microsoft.com/office/drawing/2014/main" id="{4977351A-9FF5-E4EE-2C74-24E2AD7F95DD}"/>
              </a:ext>
            </a:extLst>
          </p:cNvPr>
          <p:cNvSpPr txBox="1"/>
          <p:nvPr/>
        </p:nvSpPr>
        <p:spPr>
          <a:xfrm>
            <a:off x="8948263" y="3719060"/>
            <a:ext cx="1316035" cy="562547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8467" rIns="0" bIns="0" rtlCol="0">
            <a:spAutoFit/>
          </a:bodyPr>
          <a:lstStyle/>
          <a:p>
            <a:pPr marL="8467" algn="ctr">
              <a:spcBef>
                <a:spcPts val="67"/>
              </a:spcBef>
            </a:pPr>
            <a:r>
              <a:rPr lang="en-US" sz="1200" b="1" spc="-3" dirty="0">
                <a:solidFill>
                  <a:srgbClr val="FFFFFF"/>
                </a:solidFill>
                <a:latin typeface="Trebuchet MS"/>
                <a:cs typeface="Trebuchet MS"/>
              </a:rPr>
              <a:t>MEMASTIKAN KOTRAK TERBUKA  TRANPARANT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37" name="object 13">
            <a:extLst>
              <a:ext uri="{FF2B5EF4-FFF2-40B4-BE49-F238E27FC236}">
                <a16:creationId xmlns:a16="http://schemas.microsoft.com/office/drawing/2014/main" id="{A9B165DC-3047-E77D-4960-0F6D9BE5B9AC}"/>
              </a:ext>
            </a:extLst>
          </p:cNvPr>
          <p:cNvSpPr txBox="1"/>
          <p:nvPr/>
        </p:nvSpPr>
        <p:spPr>
          <a:xfrm>
            <a:off x="10438399" y="3702125"/>
            <a:ext cx="1316035" cy="747213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8467" rIns="0" bIns="0" rtlCol="0">
            <a:spAutoFit/>
          </a:bodyPr>
          <a:lstStyle/>
          <a:p>
            <a:pPr marL="8467" algn="ctr">
              <a:spcBef>
                <a:spcPts val="67"/>
              </a:spcBef>
            </a:pPr>
            <a:r>
              <a:rPr lang="en-US" sz="1200" b="1" spc="-3" dirty="0">
                <a:solidFill>
                  <a:srgbClr val="FFFFFF"/>
                </a:solidFill>
                <a:latin typeface="Trebuchet MS"/>
                <a:cs typeface="Trebuchet MS"/>
              </a:rPr>
              <a:t>PERTAHANKAN DEMOKRASI, PERKUATAN RUANG SIPI</a:t>
            </a:r>
            <a:endParaRPr sz="1200" dirty="0">
              <a:latin typeface="Trebuchet MS"/>
              <a:cs typeface="Trebuchet MS"/>
            </a:endParaRPr>
          </a:p>
        </p:txBody>
      </p:sp>
      <p:sp>
        <p:nvSpPr>
          <p:cNvPr id="38" name="object 13">
            <a:extLst>
              <a:ext uri="{FF2B5EF4-FFF2-40B4-BE49-F238E27FC236}">
                <a16:creationId xmlns:a16="http://schemas.microsoft.com/office/drawing/2014/main" id="{F68E2FCA-930E-5713-846E-4FA5AF729DDB}"/>
              </a:ext>
            </a:extLst>
          </p:cNvPr>
          <p:cNvSpPr txBox="1"/>
          <p:nvPr/>
        </p:nvSpPr>
        <p:spPr>
          <a:xfrm>
            <a:off x="7449664" y="5344659"/>
            <a:ext cx="1316035" cy="562547"/>
          </a:xfrm>
          <a:prstGeom prst="rect">
            <a:avLst/>
          </a:prstGeom>
          <a:solidFill>
            <a:srgbClr val="FF0000"/>
          </a:solidFill>
        </p:spPr>
        <p:txBody>
          <a:bodyPr vert="horz" wrap="square" lIns="0" tIns="8467" rIns="0" bIns="0" rtlCol="0">
            <a:spAutoFit/>
          </a:bodyPr>
          <a:lstStyle/>
          <a:p>
            <a:pPr marL="8467" algn="ctr">
              <a:spcBef>
                <a:spcPts val="67"/>
              </a:spcBef>
            </a:pPr>
            <a:r>
              <a:rPr lang="en-US" sz="1200" b="1" spc="-3" dirty="0">
                <a:solidFill>
                  <a:srgbClr val="FFFFFF"/>
                </a:solidFill>
                <a:latin typeface="Trebuchet MS"/>
                <a:cs typeface="Trebuchet MS"/>
              </a:rPr>
              <a:t>PUBLIKASI DATA &amp; KETERBUKAAN AKSES</a:t>
            </a:r>
            <a:endParaRPr sz="1200" dirty="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BA0AF313-032A-49C5-953C-37AB445BC640}"/>
              </a:ext>
            </a:extLst>
          </p:cNvPr>
          <p:cNvSpPr/>
          <p:nvPr/>
        </p:nvSpPr>
        <p:spPr>
          <a:xfrm>
            <a:off x="0" y="234945"/>
            <a:ext cx="10665360" cy="6623055"/>
          </a:xfrm>
          <a:prstGeom prst="rect">
            <a:avLst/>
          </a:prstGeom>
          <a:blipFill dpi="0" rotWithShape="1">
            <a:blip r:embed="rId2">
              <a:alphaModFix amt="31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C9CC25-2DF2-479F-B410-CB946ADF897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873E660-7C68-4FA4-84A3-18D71B13FF6C}"/>
              </a:ext>
            </a:extLst>
          </p:cNvPr>
          <p:cNvSpPr/>
          <p:nvPr/>
        </p:nvSpPr>
        <p:spPr>
          <a:xfrm>
            <a:off x="509954" y="-2157046"/>
            <a:ext cx="11172092" cy="11172092"/>
          </a:xfrm>
          <a:prstGeom prst="ellipse">
            <a:avLst/>
          </a:prstGeom>
          <a:solidFill>
            <a:srgbClr val="FF0000">
              <a:alpha val="4000"/>
            </a:srgbClr>
          </a:solidFill>
          <a:ln w="76200">
            <a:solidFill>
              <a:srgbClr val="FF0000"/>
            </a:solidFill>
          </a:ln>
          <a:effectLst>
            <a:outerShdw blurRad="10668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0E214064-934D-4692-A1F2-6CB25C38F373}"/>
              </a:ext>
            </a:extLst>
          </p:cNvPr>
          <p:cNvSpPr/>
          <p:nvPr/>
        </p:nvSpPr>
        <p:spPr>
          <a:xfrm>
            <a:off x="2151185" y="-515815"/>
            <a:ext cx="7889630" cy="7889630"/>
          </a:xfrm>
          <a:prstGeom prst="ellipse">
            <a:avLst/>
          </a:prstGeom>
          <a:solidFill>
            <a:srgbClr val="FF0000">
              <a:alpha val="4000"/>
            </a:srgbClr>
          </a:solidFill>
          <a:ln>
            <a:noFill/>
          </a:ln>
          <a:effectLst>
            <a:outerShdw blurRad="10668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747D8B2-E92A-430A-991F-A74825C22987}"/>
              </a:ext>
            </a:extLst>
          </p:cNvPr>
          <p:cNvSpPr/>
          <p:nvPr/>
        </p:nvSpPr>
        <p:spPr>
          <a:xfrm>
            <a:off x="3453539" y="786539"/>
            <a:ext cx="5284922" cy="5284922"/>
          </a:xfrm>
          <a:prstGeom prst="ellipse">
            <a:avLst/>
          </a:prstGeom>
          <a:solidFill>
            <a:schemeClr val="bg1">
              <a:alpha val="4000"/>
            </a:schemeClr>
          </a:solidFill>
          <a:ln>
            <a:noFill/>
          </a:ln>
          <a:effectLst>
            <a:outerShdw blurRad="10668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99C3B58-E8E7-4D36-8CAB-C64A0F57501B}"/>
              </a:ext>
            </a:extLst>
          </p:cNvPr>
          <p:cNvSpPr txBox="1"/>
          <p:nvPr/>
        </p:nvSpPr>
        <p:spPr>
          <a:xfrm>
            <a:off x="1218671" y="2168570"/>
            <a:ext cx="9754657" cy="1862048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11500" dirty="0">
                <a:solidFill>
                  <a:schemeClr val="bg1"/>
                </a:solidFill>
                <a:latin typeface="Uni Sans Heavy CAPS" panose="00000500000000000000" pitchFamily="50" charset="0"/>
                <a:cs typeface="Aharoni" panose="02010803020104030203" pitchFamily="2" charset="-79"/>
              </a:rPr>
              <a:t>TERIMA KASIH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2827692-514D-4194-9A2D-0B731C18BCEC}"/>
              </a:ext>
            </a:extLst>
          </p:cNvPr>
          <p:cNvSpPr/>
          <p:nvPr/>
        </p:nvSpPr>
        <p:spPr>
          <a:xfrm>
            <a:off x="3047999" y="3970041"/>
            <a:ext cx="6096000" cy="954107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/>
            <a:r>
              <a:rPr lang="sv-SE" sz="3600" dirty="0">
                <a:solidFill>
                  <a:schemeClr val="bg1"/>
                </a:solidFill>
                <a:latin typeface="Uni Sans Heavy CAPS" panose="00000500000000000000" pitchFamily="50" charset="0"/>
                <a:cs typeface="Aharoni" panose="02010803020104030203" pitchFamily="2" charset="-79"/>
              </a:rPr>
              <a:t>PIDSUS</a:t>
            </a:r>
          </a:p>
          <a:p>
            <a:pPr algn="ctr"/>
            <a:r>
              <a:rPr lang="sv-SE" sz="2000" dirty="0">
                <a:solidFill>
                  <a:schemeClr val="bg1"/>
                </a:solidFill>
                <a:latin typeface="Uni Sans Heavy CAPS" panose="00000500000000000000" pitchFamily="50" charset="0"/>
                <a:cs typeface="Aharoni" panose="02010803020104030203" pitchFamily="2" charset="-79"/>
              </a:rPr>
              <a:t>CERDAS PASTI BISA</a:t>
            </a:r>
            <a:endParaRPr lang="sv-SE" sz="3200" dirty="0">
              <a:solidFill>
                <a:schemeClr val="bg1"/>
              </a:solidFill>
              <a:latin typeface="Uni Sans Heavy CAPS" panose="00000500000000000000" pitchFamily="50" charset="0"/>
              <a:cs typeface="Aharoni" panose="02010803020104030203" pitchFamily="2" charset="-79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7E7596EF-093B-4C55-AC27-7CF75C9EB34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483"/>
          <a:stretch/>
        </p:blipFill>
        <p:spPr>
          <a:xfrm>
            <a:off x="-17374" y="6410511"/>
            <a:ext cx="12209373" cy="4474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3988F35-92CE-4D15-A026-6DEB03CD5C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6359" y="785308"/>
            <a:ext cx="1161905" cy="117836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F138E619-A2B5-427F-9938-33A61ACF2B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82497">
            <a:off x="9222234" y="-2865061"/>
            <a:ext cx="3346402" cy="7537524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9194280-3437-4794-9A8B-7993F92369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17503" flipH="1">
            <a:off x="-717664" y="-2856107"/>
            <a:ext cx="3346402" cy="75375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243F410-A9A7-4AED-BBAC-A3E9B696645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3395">
            <a:off x="7771580" y="4074376"/>
            <a:ext cx="1419075" cy="69423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38F3AFD-4049-457C-8150-25F76AF67A5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6605" flipH="1">
            <a:off x="2928961" y="4080264"/>
            <a:ext cx="1419075" cy="69423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F88927A-7EB7-9E14-D11D-AC7B0775D6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417503" flipH="1">
            <a:off x="-565264" y="-2703707"/>
            <a:ext cx="3346402" cy="7537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697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Office Theme">
  <a:themeElements>
    <a:clrScheme name="Custom 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B0F0"/>
      </a:accent1>
      <a:accent2>
        <a:srgbClr val="00B050"/>
      </a:accent2>
      <a:accent3>
        <a:srgbClr val="92D050"/>
      </a:accent3>
      <a:accent4>
        <a:srgbClr val="FFC000"/>
      </a:accent4>
      <a:accent5>
        <a:srgbClr val="00B050"/>
      </a:accent5>
      <a:accent6>
        <a:srgbClr val="00B0F0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13385</TotalTime>
  <Words>1699</Words>
  <Application>Microsoft Office PowerPoint</Application>
  <PresentationFormat>Widescreen</PresentationFormat>
  <Paragraphs>194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6" baseType="lpstr">
      <vt:lpstr>Calibri Light</vt:lpstr>
      <vt:lpstr>Copperplate Gothic Bold</vt:lpstr>
      <vt:lpstr>Arial Black</vt:lpstr>
      <vt:lpstr>Cambria</vt:lpstr>
      <vt:lpstr>Roboto</vt:lpstr>
      <vt:lpstr>Aharoni</vt:lpstr>
      <vt:lpstr>Trebuchet MS</vt:lpstr>
      <vt:lpstr>Tahoma</vt:lpstr>
      <vt:lpstr>Calibri</vt:lpstr>
      <vt:lpstr>Uni Sans Heavy CAPS</vt:lpstr>
      <vt:lpstr>Arial</vt:lpstr>
      <vt:lpstr>-apple-system</vt:lpstr>
      <vt:lpstr>Office Theme</vt:lpstr>
      <vt:lpstr>PowerPoint Presentation</vt:lpstr>
      <vt:lpstr>NAMA : IWAN ARTO KOESOEMO,SH.MH. TEMPAT, TGL LAHIR : SURABAYA, 04 NOPEMBER 1976 N R P : 60276233 N I P  : 19761104 200112 1 001 PANGKAT : JAKSA MADYA (IV/a) JABATAN : Koordinator Pidsus Kejati Sumatera Selatan  TELEPON : 081324501518 e-mail : iwanak476@gmail.com    </vt:lpstr>
      <vt:lpstr>PENGALAMAN KERJA :</vt:lpstr>
      <vt:lpstr>PowerPoint Presentation</vt:lpstr>
      <vt:lpstr>PowerPoint Presentation</vt:lpstr>
      <vt:lpstr>PowerPoint Presentation</vt:lpstr>
      <vt:lpstr>DANA PENDIDIKAN (PP 48/2008 jo PP 18/2022 ttg Pendanaan Pendidikan) </vt:lpstr>
      <vt:lpstr>PENDANAAN PENDIDIKAN (PP 48/2008 jo PP 18/2022 ttg Pendanaan Pendidikan) </vt:lpstr>
      <vt:lpstr>PENDANAAN PENDIDIKAN (PP 48/2008 jo PP 18/2022 ttg Pendanaan Pendidikan)</vt:lpstr>
      <vt:lpstr>TUGAS KEPALA SATUAN PENDIDIKAN (Permendikbud No 63 Tahun 2022 jo Permendikbud No 63 Tahun 2023  ttg Petunjuk Teknis Pengelolaan Dana BOSP)</vt:lpstr>
      <vt:lpstr>TANGGUNG JAWAB  KEPALA SATUAN PENDIDIKAN (Permendikbud No 63 Tahun 2022 jo Permendikbud No 63 Tahun 2023  ttg Petunjuk Teknis Pengelolaan Dana BOSP) </vt:lpstr>
      <vt:lpstr>Pasal 59 (Permendikbud No 63 Tahun 2022 jo Permendikbud No 63 Tahun 2023  ttg Petunjuk Teknis Pengelolaan Dana BOSP) </vt:lpstr>
      <vt:lpstr>Pasal 59 (Permendikbud No 63 Tahun 2022 jo Permendikbud No 63 Tahun 2023  ttg Petunjuk Teknis Pengelolaan Dana BOSP) </vt:lpstr>
      <vt:lpstr>Pasal 60 ayat (1) (Permendikbud No 63 Tahun 2022 jo Permendikbud No 63 Tahun 2023  ttg Petunjuk Teknis Pengelolaan Dana BOSP) </vt:lpstr>
      <vt:lpstr>Pasal 60 ayat (1) (Permendikbud No 63 Tahun 2022 jo Permendikbud No 63 Tahun 2023  ttg Petunjuk Teknis Pengelolaan Dana BOSP) </vt:lpstr>
      <vt:lpstr>Tugas dan tanggung jawab </vt:lpstr>
      <vt:lpstr>Keterampilan dan kualifikasi </vt:lpstr>
      <vt:lpstr>PowerPoint Presentation</vt:lpstr>
      <vt:lpstr>Doktrin mens rea dan actus reus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Riyan</dc:creator>
  <cp:lastModifiedBy>Iwan Arto</cp:lastModifiedBy>
  <cp:revision>283</cp:revision>
  <dcterms:created xsi:type="dcterms:W3CDTF">2018-08-16T14:03:56Z</dcterms:created>
  <dcterms:modified xsi:type="dcterms:W3CDTF">2024-03-07T06:50:11Z</dcterms:modified>
</cp:coreProperties>
</file>