
<file path=[Content_Types].xml><?xml version="1.0" encoding="utf-8"?>
<Types xmlns="http://schemas.openxmlformats.org/package/2006/content-types">
  <Default Extension="jpeg" ContentType="image/jpeg"/>
  <Default Extension="JPG" ContentType="image/.jpg"/>
  <Default Extension="png" ContentType="image/png"/>
  <Default Extension="wmf" ContentType="image/x-wm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6"/>
  </p:notesMasterIdLst>
  <p:sldIdLst>
    <p:sldId id="577" r:id="rId4"/>
    <p:sldId id="526" r:id="rId5"/>
    <p:sldId id="574" r:id="rId7"/>
    <p:sldId id="575" r:id="rId8"/>
    <p:sldId id="580" r:id="rId9"/>
    <p:sldId id="448" r:id="rId10"/>
    <p:sldId id="450" r:id="rId11"/>
    <p:sldId id="462" r:id="rId12"/>
    <p:sldId id="463" r:id="rId13"/>
    <p:sldId id="464" r:id="rId14"/>
    <p:sldId id="465" r:id="rId15"/>
    <p:sldId id="466" r:id="rId16"/>
    <p:sldId id="467" r:id="rId17"/>
    <p:sldId id="469" r:id="rId18"/>
    <p:sldId id="470" r:id="rId19"/>
    <p:sldId id="471" r:id="rId20"/>
    <p:sldId id="472" r:id="rId21"/>
    <p:sldId id="474" r:id="rId22"/>
    <p:sldId id="475" r:id="rId23"/>
    <p:sldId id="476" r:id="rId24"/>
    <p:sldId id="477" r:id="rId25"/>
    <p:sldId id="479" r:id="rId26"/>
    <p:sldId id="478" r:id="rId27"/>
    <p:sldId id="480" r:id="rId28"/>
    <p:sldId id="481" r:id="rId29"/>
    <p:sldId id="482" r:id="rId30"/>
    <p:sldId id="483" r:id="rId31"/>
    <p:sldId id="484" r:id="rId32"/>
    <p:sldId id="485" r:id="rId33"/>
    <p:sldId id="489" r:id="rId34"/>
    <p:sldId id="490" r:id="rId35"/>
    <p:sldId id="491" r:id="rId36"/>
    <p:sldId id="510" r:id="rId37"/>
    <p:sldId id="492" r:id="rId38"/>
    <p:sldId id="493" r:id="rId39"/>
    <p:sldId id="494" r:id="rId40"/>
    <p:sldId id="495" r:id="rId41"/>
    <p:sldId id="496" r:id="rId42"/>
    <p:sldId id="499" r:id="rId43"/>
    <p:sldId id="500" r:id="rId44"/>
    <p:sldId id="633" r:id="rId45"/>
    <p:sldId id="634" r:id="rId46"/>
    <p:sldId id="635" r:id="rId47"/>
    <p:sldId id="636" r:id="rId48"/>
    <p:sldId id="647" r:id="rId49"/>
    <p:sldId id="648" r:id="rId50"/>
    <p:sldId id="638" r:id="rId51"/>
    <p:sldId id="501" r:id="rId52"/>
    <p:sldId id="502" r:id="rId53"/>
    <p:sldId id="503" r:id="rId54"/>
    <p:sldId id="504" r:id="rId55"/>
    <p:sldId id="505" r:id="rId56"/>
    <p:sldId id="506" r:id="rId57"/>
    <p:sldId id="507" r:id="rId58"/>
    <p:sldId id="508"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6F12388-8F34-4937-95C5-A3264F3FA319}">
          <p14:sldIdLst>
            <p14:sldId id="577"/>
            <p14:sldId id="526"/>
            <p14:sldId id="574"/>
            <p14:sldId id="575"/>
            <p14:sldId id="580"/>
          </p14:sldIdLst>
        </p14:section>
        <p14:section name="Untitled Section" id="{4B6F0E16-ACEE-4E9C-BCC2-E49396F8CD3A}">
          <p14:sldIdLst>
            <p14:sldId id="448"/>
            <p14:sldId id="450"/>
            <p14:sldId id="462"/>
            <p14:sldId id="463"/>
            <p14:sldId id="464"/>
            <p14:sldId id="465"/>
            <p14:sldId id="466"/>
            <p14:sldId id="467"/>
            <p14:sldId id="469"/>
            <p14:sldId id="470"/>
            <p14:sldId id="471"/>
            <p14:sldId id="472"/>
            <p14:sldId id="474"/>
            <p14:sldId id="475"/>
            <p14:sldId id="476"/>
            <p14:sldId id="477"/>
            <p14:sldId id="479"/>
            <p14:sldId id="478"/>
            <p14:sldId id="480"/>
            <p14:sldId id="481"/>
            <p14:sldId id="482"/>
            <p14:sldId id="483"/>
            <p14:sldId id="484"/>
            <p14:sldId id="485"/>
            <p14:sldId id="489"/>
            <p14:sldId id="490"/>
            <p14:sldId id="491"/>
            <p14:sldId id="510"/>
            <p14:sldId id="492"/>
            <p14:sldId id="493"/>
            <p14:sldId id="494"/>
            <p14:sldId id="495"/>
            <p14:sldId id="496"/>
            <p14:sldId id="499"/>
            <p14:sldId id="500"/>
            <p14:sldId id="633"/>
            <p14:sldId id="634"/>
            <p14:sldId id="635"/>
            <p14:sldId id="636"/>
            <p14:sldId id="647"/>
            <p14:sldId id="648"/>
            <p14:sldId id="638"/>
            <p14:sldId id="501"/>
            <p14:sldId id="502"/>
            <p14:sldId id="503"/>
            <p14:sldId id="504"/>
            <p14:sldId id="505"/>
            <p14:sldId id="506"/>
            <p14:sldId id="507"/>
            <p14:sldId id="508"/>
          </p14:sldIdLst>
        </p14:section>
      </p14:sectionLst>
    </p:ext>
    <p:ext uri="{EFAFB233-063F-42B5-8137-9DF3F51BA10A}">
      <p15:sldGuideLst xmlns:p15="http://schemas.microsoft.com/office/powerpoint/2012/main">
        <p15:guide id="1" orient="horz" pos="2195"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US" initials="A" lastIdx="1" clrIdx="0"/>
  <p:cmAuthor id="2" name="Rahmi Yenni" initials="RY"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741" autoAdjust="0"/>
  </p:normalViewPr>
  <p:slideViewPr>
    <p:cSldViewPr snapToGrid="0" showGuides="1">
      <p:cViewPr varScale="1">
        <p:scale>
          <a:sx n="59" d="100"/>
          <a:sy n="59" d="100"/>
        </p:scale>
        <p:origin x="892" y="48"/>
      </p:cViewPr>
      <p:guideLst>
        <p:guide orient="horz" pos="2195"/>
        <p:guide pos="3840"/>
      </p:guideLst>
    </p:cSldViewPr>
  </p:slideViewPr>
  <p:outlineViewPr>
    <p:cViewPr>
      <p:scale>
        <a:sx n="33" d="100"/>
        <a:sy n="33" d="100"/>
      </p:scale>
      <p:origin x="0" y="-85412"/>
    </p:cViewPr>
  </p:outlineViewPr>
  <p:notesTextViewPr>
    <p:cViewPr>
      <p:scale>
        <a:sx n="1" d="1"/>
        <a:sy n="1" d="1"/>
      </p:scale>
      <p:origin x="0" y="0"/>
    </p:cViewPr>
  </p:notesTextViewPr>
  <p:sorterViewPr>
    <p:cViewPr>
      <p:scale>
        <a:sx n="100" d="100"/>
        <a:sy n="100" d="100"/>
      </p:scale>
      <p:origin x="0" y="-2929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3" Type="http://schemas.openxmlformats.org/officeDocument/2006/relationships/commentAuthors" Target="commentAuthors.xml"/><Relationship Id="rId62" Type="http://schemas.openxmlformats.org/officeDocument/2006/relationships/tableStyles" Target="tableStyles.xml"/><Relationship Id="rId61" Type="http://schemas.openxmlformats.org/officeDocument/2006/relationships/viewProps" Target="viewProps.xml"/><Relationship Id="rId60" Type="http://schemas.openxmlformats.org/officeDocument/2006/relationships/presProps" Target="presProps.xml"/><Relationship Id="rId6" Type="http://schemas.openxmlformats.org/officeDocument/2006/relationships/notesMaster" Target="notesMasters/notesMaster1.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AA359C9-D9AF-4DF6-9BCB-ED6000C25F32}"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ID"/>
        </a:p>
      </dgm:t>
    </dgm:pt>
    <dgm:pt modelId="{A6866A21-7F15-4C74-B7AF-76D30EBCF79E}">
      <dgm:prSet phldrT="[Text]"/>
      <dgm:spPr/>
      <dgm:t>
        <a:bodyPr/>
        <a:lstStyle/>
        <a:p>
          <a:r>
            <a:rPr lang="en-ID" b="1" dirty="0" err="1">
              <a:solidFill>
                <a:srgbClr val="53535B"/>
              </a:solidFill>
              <a:latin typeface="Roboto" panose="020B0604020202020204" charset="0"/>
              <a:ea typeface="Roboto" panose="020B0604020202020204" charset="0"/>
            </a:rPr>
            <a:t>Tahap</a:t>
          </a:r>
          <a:r>
            <a:rPr lang="en-ID" b="1" dirty="0">
              <a:solidFill>
                <a:srgbClr val="53535B"/>
              </a:solidFill>
              <a:latin typeface="Roboto" panose="020B0604020202020204" charset="0"/>
              <a:ea typeface="Roboto" panose="020B0604020202020204" charset="0"/>
            </a:rPr>
            <a:t> </a:t>
          </a:r>
          <a:r>
            <a:rPr lang="en-ID" b="1" dirty="0" err="1">
              <a:solidFill>
                <a:srgbClr val="53535B"/>
              </a:solidFill>
              <a:latin typeface="Roboto" panose="020B0604020202020204" charset="0"/>
              <a:ea typeface="Roboto" panose="020B0604020202020204" charset="0"/>
            </a:rPr>
            <a:t>Penetapan</a:t>
          </a:r>
          <a:r>
            <a:rPr lang="id-ID" b="1" dirty="0">
              <a:solidFill>
                <a:srgbClr val="53535B"/>
              </a:solidFill>
              <a:latin typeface="Roboto" panose="020B0604020202020204" charset="0"/>
              <a:ea typeface="Roboto" panose="020B0604020202020204" charset="0"/>
            </a:rPr>
            <a:t> &amp;</a:t>
          </a:r>
          <a:r>
            <a:rPr lang="en-ID" b="1" dirty="0">
              <a:solidFill>
                <a:srgbClr val="53535B"/>
              </a:solidFill>
              <a:latin typeface="Roboto" panose="020B0604020202020204" charset="0"/>
              <a:ea typeface="Roboto" panose="020B0604020202020204" charset="0"/>
            </a:rPr>
            <a:t> </a:t>
          </a:r>
          <a:r>
            <a:rPr lang="en-ID" b="1" dirty="0" err="1">
              <a:solidFill>
                <a:srgbClr val="53535B"/>
              </a:solidFill>
              <a:latin typeface="Roboto" panose="020B0604020202020204" charset="0"/>
              <a:ea typeface="Roboto" panose="020B0604020202020204" charset="0"/>
            </a:rPr>
            <a:t>Penagihan</a:t>
          </a:r>
          <a:r>
            <a:rPr lang="en-ID" b="1" dirty="0">
              <a:solidFill>
                <a:srgbClr val="53535B"/>
              </a:solidFill>
              <a:latin typeface="Roboto" panose="020B0604020202020204" charset="0"/>
              <a:ea typeface="Roboto" panose="020B0604020202020204" charset="0"/>
            </a:rPr>
            <a:t> </a:t>
          </a:r>
          <a:r>
            <a:rPr lang="en-ID" b="1" dirty="0" err="1">
              <a:solidFill>
                <a:srgbClr val="53535B"/>
              </a:solidFill>
              <a:latin typeface="Roboto" panose="020B0604020202020204" charset="0"/>
              <a:ea typeface="Roboto" panose="020B0604020202020204" charset="0"/>
            </a:rPr>
            <a:t>Pendapatan</a:t>
          </a:r>
          <a:r>
            <a:rPr lang="en-ID" b="1" dirty="0">
              <a:solidFill>
                <a:srgbClr val="53535B"/>
              </a:solidFill>
              <a:latin typeface="Roboto" panose="020B0604020202020204" charset="0"/>
              <a:ea typeface="Roboto" panose="020B0604020202020204" charset="0"/>
            </a:rPr>
            <a:t> Daerah</a:t>
          </a:r>
        </a:p>
      </dgm:t>
    </dgm:pt>
    <dgm:pt modelId="{EBFAE393-7F56-407F-9317-E5187EA17C76}" cxnId="{ACD2630A-0D3F-43E3-896B-E4F5F4762C42}" type="parTrans">
      <dgm:prSet/>
      <dgm:spPr/>
      <dgm:t>
        <a:bodyPr/>
        <a:lstStyle/>
        <a:p>
          <a:endParaRPr lang="en-ID"/>
        </a:p>
      </dgm:t>
    </dgm:pt>
    <dgm:pt modelId="{435A6E03-FCF7-414C-9185-AC52CAABBE74}" cxnId="{ACD2630A-0D3F-43E3-896B-E4F5F4762C42}" type="sibTrans">
      <dgm:prSet/>
      <dgm:spPr/>
      <dgm:t>
        <a:bodyPr/>
        <a:lstStyle/>
        <a:p>
          <a:endParaRPr lang="en-ID"/>
        </a:p>
      </dgm:t>
    </dgm:pt>
    <dgm:pt modelId="{22CD9960-CC30-49AD-A66A-0E47DEBD29B5}">
      <dgm:prSet phldrT="[Text]"/>
      <dgm:spPr/>
      <dgm:t>
        <a:bodyPr/>
        <a:lstStyle/>
        <a:p>
          <a:r>
            <a:rPr lang="en-ID" b="1" dirty="0" err="1">
              <a:solidFill>
                <a:srgbClr val="53535B"/>
              </a:solidFill>
              <a:latin typeface="Roboto" panose="020B0604020202020204" charset="0"/>
              <a:ea typeface="Roboto" panose="020B0604020202020204" charset="0"/>
            </a:rPr>
            <a:t>Tahap</a:t>
          </a:r>
          <a:r>
            <a:rPr lang="en-ID" b="1" dirty="0">
              <a:solidFill>
                <a:srgbClr val="53535B"/>
              </a:solidFill>
              <a:latin typeface="Roboto" panose="020B0604020202020204" charset="0"/>
              <a:ea typeface="Roboto" panose="020B0604020202020204" charset="0"/>
            </a:rPr>
            <a:t> </a:t>
          </a:r>
          <a:r>
            <a:rPr lang="en-ID" b="1" dirty="0" err="1">
              <a:solidFill>
                <a:srgbClr val="53535B"/>
              </a:solidFill>
              <a:latin typeface="Roboto" panose="020B0604020202020204" charset="0"/>
              <a:ea typeface="Roboto" panose="020B0604020202020204" charset="0"/>
            </a:rPr>
            <a:t>Penerimaan</a:t>
          </a:r>
          <a:r>
            <a:rPr lang="en-ID" b="1" dirty="0">
              <a:solidFill>
                <a:srgbClr val="53535B"/>
              </a:solidFill>
              <a:latin typeface="Roboto" panose="020B0604020202020204" charset="0"/>
              <a:ea typeface="Roboto" panose="020B0604020202020204" charset="0"/>
            </a:rPr>
            <a:t> </a:t>
          </a:r>
          <a:r>
            <a:rPr lang="en-ID" b="1" dirty="0" err="1">
              <a:solidFill>
                <a:srgbClr val="53535B"/>
              </a:solidFill>
              <a:latin typeface="Roboto" panose="020B0604020202020204" charset="0"/>
              <a:ea typeface="Roboto" panose="020B0604020202020204" charset="0"/>
            </a:rPr>
            <a:t>Pendapatan</a:t>
          </a:r>
          <a:r>
            <a:rPr lang="en-ID" b="1" dirty="0">
              <a:solidFill>
                <a:srgbClr val="53535B"/>
              </a:solidFill>
              <a:latin typeface="Roboto" panose="020B0604020202020204" charset="0"/>
              <a:ea typeface="Roboto" panose="020B0604020202020204" charset="0"/>
            </a:rPr>
            <a:t> Daerah</a:t>
          </a:r>
        </a:p>
      </dgm:t>
    </dgm:pt>
    <dgm:pt modelId="{9A09A917-5DE7-445C-846D-B53B5B15F25B}" cxnId="{50CF94B0-88F2-4AE8-A0B2-5D05457A5ACE}" type="parTrans">
      <dgm:prSet/>
      <dgm:spPr/>
      <dgm:t>
        <a:bodyPr/>
        <a:lstStyle/>
        <a:p>
          <a:endParaRPr lang="en-ID"/>
        </a:p>
      </dgm:t>
    </dgm:pt>
    <dgm:pt modelId="{AEA13BE0-EE75-4217-81D1-F664F195D5FA}" cxnId="{50CF94B0-88F2-4AE8-A0B2-5D05457A5ACE}" type="sibTrans">
      <dgm:prSet/>
      <dgm:spPr/>
      <dgm:t>
        <a:bodyPr/>
        <a:lstStyle/>
        <a:p>
          <a:endParaRPr lang="en-ID"/>
        </a:p>
      </dgm:t>
    </dgm:pt>
    <dgm:pt modelId="{0B985015-D4DD-4327-B70B-5343967CAA14}">
      <dgm:prSet phldrT="[Text]"/>
      <dgm:spPr/>
      <dgm:t>
        <a:bodyPr/>
        <a:lstStyle/>
        <a:p>
          <a:r>
            <a:rPr lang="en-ID" b="1" dirty="0" err="1">
              <a:solidFill>
                <a:srgbClr val="53535B"/>
              </a:solidFill>
              <a:latin typeface="Roboto" panose="020B0604020202020204" charset="0"/>
              <a:ea typeface="Roboto" panose="020B0604020202020204" charset="0"/>
            </a:rPr>
            <a:t>Tahap</a:t>
          </a:r>
          <a:r>
            <a:rPr lang="en-ID" b="1" dirty="0">
              <a:solidFill>
                <a:srgbClr val="53535B"/>
              </a:solidFill>
              <a:latin typeface="Roboto" panose="020B0604020202020204" charset="0"/>
              <a:ea typeface="Roboto" panose="020B0604020202020204" charset="0"/>
            </a:rPr>
            <a:t> </a:t>
          </a:r>
          <a:r>
            <a:rPr lang="en-ID" b="1" dirty="0" err="1">
              <a:solidFill>
                <a:srgbClr val="53535B"/>
              </a:solidFill>
              <a:latin typeface="Roboto" panose="020B0604020202020204" charset="0"/>
              <a:ea typeface="Roboto" panose="020B0604020202020204" charset="0"/>
            </a:rPr>
            <a:t>Penyetoran</a:t>
          </a:r>
          <a:r>
            <a:rPr lang="en-ID" b="1" dirty="0">
              <a:solidFill>
                <a:srgbClr val="53535B"/>
              </a:solidFill>
              <a:latin typeface="Roboto" panose="020B0604020202020204" charset="0"/>
              <a:ea typeface="Roboto" panose="020B0604020202020204" charset="0"/>
            </a:rPr>
            <a:t> </a:t>
          </a:r>
          <a:r>
            <a:rPr lang="en-ID" b="1" dirty="0" err="1">
              <a:solidFill>
                <a:srgbClr val="53535B"/>
              </a:solidFill>
              <a:latin typeface="Roboto" panose="020B0604020202020204" charset="0"/>
              <a:ea typeface="Roboto" panose="020B0604020202020204" charset="0"/>
            </a:rPr>
            <a:t>Pendapatan</a:t>
          </a:r>
          <a:r>
            <a:rPr lang="en-ID" b="1" dirty="0">
              <a:solidFill>
                <a:srgbClr val="53535B"/>
              </a:solidFill>
              <a:latin typeface="Roboto" panose="020B0604020202020204" charset="0"/>
              <a:ea typeface="Roboto" panose="020B0604020202020204" charset="0"/>
            </a:rPr>
            <a:t> Daerah</a:t>
          </a:r>
        </a:p>
      </dgm:t>
    </dgm:pt>
    <dgm:pt modelId="{E727DF0C-8BBB-4EEE-BDDA-9549B31C9D7F}" cxnId="{531F10E1-ADE0-44B7-B4FF-39C3E97FB2E3}" type="parTrans">
      <dgm:prSet/>
      <dgm:spPr/>
      <dgm:t>
        <a:bodyPr/>
        <a:lstStyle/>
        <a:p>
          <a:endParaRPr lang="en-ID"/>
        </a:p>
      </dgm:t>
    </dgm:pt>
    <dgm:pt modelId="{854DB275-C77A-48EB-A8F8-CAD75F9A205A}" cxnId="{531F10E1-ADE0-44B7-B4FF-39C3E97FB2E3}" type="sibTrans">
      <dgm:prSet/>
      <dgm:spPr/>
      <dgm:t>
        <a:bodyPr/>
        <a:lstStyle/>
        <a:p>
          <a:endParaRPr lang="en-ID"/>
        </a:p>
      </dgm:t>
    </dgm:pt>
    <dgm:pt modelId="{5FF12F51-B6EA-4B18-B46E-EAD7B48805A6}">
      <dgm:prSet phldrT="[Text]"/>
      <dgm:spPr/>
      <dgm:t>
        <a:bodyPr/>
        <a:lstStyle/>
        <a:p>
          <a:r>
            <a:rPr lang="en-US" b="1" dirty="0">
              <a:solidFill>
                <a:srgbClr val="53535B"/>
              </a:solidFill>
              <a:latin typeface="Roboto" panose="020B0604020202020204" charset="0"/>
              <a:ea typeface="Roboto" panose="020B0604020202020204" charset="0"/>
            </a:rPr>
            <a:t>LPJ </a:t>
          </a:r>
          <a:r>
            <a:rPr lang="en-US" b="1" dirty="0" err="1">
              <a:solidFill>
                <a:srgbClr val="53535B"/>
              </a:solidFill>
              <a:latin typeface="Roboto" panose="020B0604020202020204" charset="0"/>
              <a:ea typeface="Roboto" panose="020B0604020202020204" charset="0"/>
            </a:rPr>
            <a:t>Bendahara</a:t>
          </a:r>
          <a:r>
            <a:rPr lang="en-US" b="1" dirty="0">
              <a:solidFill>
                <a:srgbClr val="53535B"/>
              </a:solidFill>
              <a:latin typeface="Roboto" panose="020B0604020202020204" charset="0"/>
              <a:ea typeface="Roboto" panose="020B0604020202020204" charset="0"/>
            </a:rPr>
            <a:t> </a:t>
          </a:r>
          <a:r>
            <a:rPr lang="en-US" b="1" dirty="0" err="1">
              <a:solidFill>
                <a:srgbClr val="53535B"/>
              </a:solidFill>
              <a:latin typeface="Roboto" panose="020B0604020202020204" charset="0"/>
              <a:ea typeface="Roboto" panose="020B0604020202020204" charset="0"/>
            </a:rPr>
            <a:t>Penerimaan</a:t>
          </a:r>
          <a:r>
            <a:rPr lang="en-US" b="1" dirty="0">
              <a:solidFill>
                <a:srgbClr val="53535B"/>
              </a:solidFill>
              <a:latin typeface="Roboto" panose="020B0604020202020204" charset="0"/>
              <a:ea typeface="Roboto" panose="020B0604020202020204" charset="0"/>
            </a:rPr>
            <a:t> </a:t>
          </a:r>
          <a:r>
            <a:rPr lang="en-US" b="1" dirty="0" err="1">
              <a:solidFill>
                <a:srgbClr val="53535B"/>
              </a:solidFill>
              <a:latin typeface="Roboto" panose="020B0604020202020204" charset="0"/>
              <a:ea typeface="Roboto" panose="020B0604020202020204" charset="0"/>
            </a:rPr>
            <a:t>atas</a:t>
          </a:r>
          <a:r>
            <a:rPr lang="en-US" b="1" dirty="0">
              <a:solidFill>
                <a:srgbClr val="53535B"/>
              </a:solidFill>
              <a:latin typeface="Roboto" panose="020B0604020202020204" charset="0"/>
              <a:ea typeface="Roboto" panose="020B0604020202020204" charset="0"/>
            </a:rPr>
            <a:t> </a:t>
          </a:r>
          <a:r>
            <a:rPr lang="en-US" b="1" dirty="0" err="1">
              <a:solidFill>
                <a:srgbClr val="53535B"/>
              </a:solidFill>
              <a:latin typeface="Roboto" panose="020B0604020202020204" charset="0"/>
              <a:ea typeface="Roboto" panose="020B0604020202020204" charset="0"/>
            </a:rPr>
            <a:t>Pendapatan</a:t>
          </a:r>
          <a:r>
            <a:rPr lang="en-US" b="1" dirty="0">
              <a:solidFill>
                <a:srgbClr val="53535B"/>
              </a:solidFill>
              <a:latin typeface="Roboto" panose="020B0604020202020204" charset="0"/>
              <a:ea typeface="Roboto" panose="020B0604020202020204" charset="0"/>
            </a:rPr>
            <a:t> Daerah</a:t>
          </a:r>
          <a:endParaRPr lang="en-ID" b="1" dirty="0">
            <a:solidFill>
              <a:srgbClr val="53535B"/>
            </a:solidFill>
            <a:latin typeface="Roboto" panose="020B0604020202020204" charset="0"/>
            <a:ea typeface="Roboto" panose="020B0604020202020204" charset="0"/>
          </a:endParaRPr>
        </a:p>
      </dgm:t>
    </dgm:pt>
    <dgm:pt modelId="{20DC0962-5509-4968-BB59-E00E3154DB94}" cxnId="{9CCBFE53-2F5A-4AA0-BF69-0241F37D3F6C}" type="parTrans">
      <dgm:prSet/>
      <dgm:spPr/>
      <dgm:t>
        <a:bodyPr/>
        <a:lstStyle/>
        <a:p>
          <a:endParaRPr lang="en-ID"/>
        </a:p>
      </dgm:t>
    </dgm:pt>
    <dgm:pt modelId="{3DB369E3-3E63-4A34-92AF-A7FFACD418E6}" cxnId="{9CCBFE53-2F5A-4AA0-BF69-0241F37D3F6C}" type="sibTrans">
      <dgm:prSet/>
      <dgm:spPr/>
      <dgm:t>
        <a:bodyPr/>
        <a:lstStyle/>
        <a:p>
          <a:endParaRPr lang="en-ID"/>
        </a:p>
      </dgm:t>
    </dgm:pt>
    <dgm:pt modelId="{24ACF03D-B1F8-4D07-A7B5-81575EEAC3A7}">
      <dgm:prSet phldrT="[Text]"/>
      <dgm:spPr/>
      <dgm:t>
        <a:bodyPr/>
        <a:lstStyle/>
        <a:p>
          <a:r>
            <a:rPr lang="en-US" b="1" dirty="0" err="1">
              <a:solidFill>
                <a:srgbClr val="53535B"/>
              </a:solidFill>
              <a:latin typeface="Roboto" panose="020B0604020202020204" charset="0"/>
              <a:ea typeface="Roboto" panose="020B0604020202020204" charset="0"/>
            </a:rPr>
            <a:t>Pembukuan</a:t>
          </a:r>
          <a:r>
            <a:rPr lang="en-US" b="1" dirty="0">
              <a:solidFill>
                <a:srgbClr val="53535B"/>
              </a:solidFill>
              <a:latin typeface="Roboto" panose="020B0604020202020204" charset="0"/>
              <a:ea typeface="Roboto" panose="020B0604020202020204" charset="0"/>
            </a:rPr>
            <a:t> </a:t>
          </a:r>
          <a:r>
            <a:rPr lang="en-US" b="1" dirty="0" err="1">
              <a:solidFill>
                <a:srgbClr val="53535B"/>
              </a:solidFill>
              <a:latin typeface="Roboto" panose="020B0604020202020204" charset="0"/>
              <a:ea typeface="Roboto" panose="020B0604020202020204" charset="0"/>
            </a:rPr>
            <a:t>Pendapatan</a:t>
          </a:r>
          <a:r>
            <a:rPr lang="en-US" b="1" dirty="0">
              <a:solidFill>
                <a:srgbClr val="53535B"/>
              </a:solidFill>
              <a:latin typeface="Roboto" panose="020B0604020202020204" charset="0"/>
              <a:ea typeface="Roboto" panose="020B0604020202020204" charset="0"/>
            </a:rPr>
            <a:t> Daerah</a:t>
          </a:r>
          <a:endParaRPr lang="en-ID" b="1" dirty="0">
            <a:solidFill>
              <a:srgbClr val="53535B"/>
            </a:solidFill>
            <a:latin typeface="Roboto" panose="020B0604020202020204" charset="0"/>
            <a:ea typeface="Roboto" panose="020B0604020202020204" charset="0"/>
          </a:endParaRPr>
        </a:p>
      </dgm:t>
    </dgm:pt>
    <dgm:pt modelId="{B33883F5-F4C3-4A63-BC29-2AC272126789}" cxnId="{8BC70435-912E-4E9F-9161-93DABFDD4385}" type="parTrans">
      <dgm:prSet/>
      <dgm:spPr/>
      <dgm:t>
        <a:bodyPr/>
        <a:lstStyle/>
        <a:p>
          <a:endParaRPr lang="en-ID"/>
        </a:p>
      </dgm:t>
    </dgm:pt>
    <dgm:pt modelId="{4442A6CD-DA00-44F3-A109-2BAF4465DB38}" cxnId="{8BC70435-912E-4E9F-9161-93DABFDD4385}" type="sibTrans">
      <dgm:prSet/>
      <dgm:spPr/>
      <dgm:t>
        <a:bodyPr/>
        <a:lstStyle/>
        <a:p>
          <a:endParaRPr lang="en-ID"/>
        </a:p>
      </dgm:t>
    </dgm:pt>
    <dgm:pt modelId="{D058D681-4FF4-4CA6-A38B-39C8E6741C95}" type="pres">
      <dgm:prSet presAssocID="{3AA359C9-D9AF-4DF6-9BCB-ED6000C25F32}" presName="rootnode" presStyleCnt="0">
        <dgm:presLayoutVars>
          <dgm:chMax/>
          <dgm:chPref/>
          <dgm:dir/>
          <dgm:animLvl val="lvl"/>
        </dgm:presLayoutVars>
      </dgm:prSet>
      <dgm:spPr/>
    </dgm:pt>
    <dgm:pt modelId="{B755B31F-AB58-4538-8142-E5C1E24F3140}" type="pres">
      <dgm:prSet presAssocID="{A6866A21-7F15-4C74-B7AF-76D30EBCF79E}" presName="composite" presStyleCnt="0"/>
      <dgm:spPr/>
    </dgm:pt>
    <dgm:pt modelId="{FAF2CB2D-4E48-4815-9361-5B928934F16F}" type="pres">
      <dgm:prSet presAssocID="{A6866A21-7F15-4C74-B7AF-76D30EBCF79E}" presName="LShape" presStyleLbl="alignNode1" presStyleIdx="0" presStyleCnt="9"/>
      <dgm:spPr>
        <a:solidFill>
          <a:srgbClr val="EA8A4F"/>
        </a:solidFill>
        <a:ln>
          <a:noFill/>
        </a:ln>
      </dgm:spPr>
    </dgm:pt>
    <dgm:pt modelId="{B0B3A5EB-10B0-402E-BFDA-6ACF3569C786}" type="pres">
      <dgm:prSet presAssocID="{A6866A21-7F15-4C74-B7AF-76D30EBCF79E}" presName="ParentText" presStyleLbl="revTx" presStyleIdx="0" presStyleCnt="5">
        <dgm:presLayoutVars>
          <dgm:chMax val="0"/>
          <dgm:chPref val="0"/>
          <dgm:bulletEnabled val="1"/>
        </dgm:presLayoutVars>
      </dgm:prSet>
      <dgm:spPr/>
    </dgm:pt>
    <dgm:pt modelId="{698168A2-F0FC-4DEF-9C9A-D4E77999514A}" type="pres">
      <dgm:prSet presAssocID="{A6866A21-7F15-4C74-B7AF-76D30EBCF79E}" presName="Triangle" presStyleLbl="alignNode1" presStyleIdx="1" presStyleCnt="9"/>
      <dgm:spPr>
        <a:solidFill>
          <a:srgbClr val="EA8A4F"/>
        </a:solidFill>
        <a:ln>
          <a:noFill/>
        </a:ln>
      </dgm:spPr>
    </dgm:pt>
    <dgm:pt modelId="{6606B5A0-986C-4D8C-AFB2-E9F7D5F1E26D}" type="pres">
      <dgm:prSet presAssocID="{435A6E03-FCF7-414C-9185-AC52CAABBE74}" presName="sibTrans" presStyleCnt="0"/>
      <dgm:spPr/>
    </dgm:pt>
    <dgm:pt modelId="{D515A2EE-B0AB-413F-A85B-4B7E24C841C0}" type="pres">
      <dgm:prSet presAssocID="{435A6E03-FCF7-414C-9185-AC52CAABBE74}" presName="space" presStyleCnt="0"/>
      <dgm:spPr/>
    </dgm:pt>
    <dgm:pt modelId="{6E130632-A63A-4F47-B6BC-52D078B3B051}" type="pres">
      <dgm:prSet presAssocID="{22CD9960-CC30-49AD-A66A-0E47DEBD29B5}" presName="composite" presStyleCnt="0"/>
      <dgm:spPr/>
    </dgm:pt>
    <dgm:pt modelId="{035F3525-5943-456C-BA2D-F6A067AF6CBE}" type="pres">
      <dgm:prSet presAssocID="{22CD9960-CC30-49AD-A66A-0E47DEBD29B5}" presName="LShape" presStyleLbl="alignNode1" presStyleIdx="2" presStyleCnt="9"/>
      <dgm:spPr>
        <a:solidFill>
          <a:srgbClr val="EA8A4F"/>
        </a:solidFill>
        <a:ln>
          <a:noFill/>
        </a:ln>
      </dgm:spPr>
    </dgm:pt>
    <dgm:pt modelId="{DB085355-3CC9-47D2-8CDA-41C6CA72F616}" type="pres">
      <dgm:prSet presAssocID="{22CD9960-CC30-49AD-A66A-0E47DEBD29B5}" presName="ParentText" presStyleLbl="revTx" presStyleIdx="1" presStyleCnt="5">
        <dgm:presLayoutVars>
          <dgm:chMax val="0"/>
          <dgm:chPref val="0"/>
          <dgm:bulletEnabled val="1"/>
        </dgm:presLayoutVars>
      </dgm:prSet>
      <dgm:spPr/>
    </dgm:pt>
    <dgm:pt modelId="{37E07914-D845-4818-85A6-103475457635}" type="pres">
      <dgm:prSet presAssocID="{22CD9960-CC30-49AD-A66A-0E47DEBD29B5}" presName="Triangle" presStyleLbl="alignNode1" presStyleIdx="3" presStyleCnt="9"/>
      <dgm:spPr>
        <a:solidFill>
          <a:srgbClr val="EA8A4F"/>
        </a:solidFill>
        <a:ln>
          <a:noFill/>
        </a:ln>
      </dgm:spPr>
    </dgm:pt>
    <dgm:pt modelId="{8B2DA232-0A5D-433E-8796-66F17E211331}" type="pres">
      <dgm:prSet presAssocID="{AEA13BE0-EE75-4217-81D1-F664F195D5FA}" presName="sibTrans" presStyleCnt="0"/>
      <dgm:spPr/>
    </dgm:pt>
    <dgm:pt modelId="{E445D360-2F07-4916-A86B-BE5FF5A3DF72}" type="pres">
      <dgm:prSet presAssocID="{AEA13BE0-EE75-4217-81D1-F664F195D5FA}" presName="space" presStyleCnt="0"/>
      <dgm:spPr/>
    </dgm:pt>
    <dgm:pt modelId="{02EA259E-9D0D-4081-A1DD-643EE58426D2}" type="pres">
      <dgm:prSet presAssocID="{0B985015-D4DD-4327-B70B-5343967CAA14}" presName="composite" presStyleCnt="0"/>
      <dgm:spPr/>
    </dgm:pt>
    <dgm:pt modelId="{D57902BA-55E1-485F-9837-986000A2AEFE}" type="pres">
      <dgm:prSet presAssocID="{0B985015-D4DD-4327-B70B-5343967CAA14}" presName="LShape" presStyleLbl="alignNode1" presStyleIdx="4" presStyleCnt="9"/>
      <dgm:spPr>
        <a:solidFill>
          <a:srgbClr val="EA8A4F"/>
        </a:solidFill>
        <a:ln>
          <a:noFill/>
        </a:ln>
      </dgm:spPr>
    </dgm:pt>
    <dgm:pt modelId="{5BB9BD40-F2E6-408A-90C5-445BA3BC5D03}" type="pres">
      <dgm:prSet presAssocID="{0B985015-D4DD-4327-B70B-5343967CAA14}" presName="ParentText" presStyleLbl="revTx" presStyleIdx="2" presStyleCnt="5">
        <dgm:presLayoutVars>
          <dgm:chMax val="0"/>
          <dgm:chPref val="0"/>
          <dgm:bulletEnabled val="1"/>
        </dgm:presLayoutVars>
      </dgm:prSet>
      <dgm:spPr/>
    </dgm:pt>
    <dgm:pt modelId="{BB41F2B2-FCD8-4A40-91DD-94C1D6FE87E5}" type="pres">
      <dgm:prSet presAssocID="{0B985015-D4DD-4327-B70B-5343967CAA14}" presName="Triangle" presStyleLbl="alignNode1" presStyleIdx="5" presStyleCnt="9"/>
      <dgm:spPr>
        <a:solidFill>
          <a:srgbClr val="EA8A4F"/>
        </a:solidFill>
        <a:ln>
          <a:noFill/>
        </a:ln>
      </dgm:spPr>
    </dgm:pt>
    <dgm:pt modelId="{5944F6BE-A2FE-4A84-8EC3-8605C3EA01CD}" type="pres">
      <dgm:prSet presAssocID="{854DB275-C77A-48EB-A8F8-CAD75F9A205A}" presName="sibTrans" presStyleCnt="0"/>
      <dgm:spPr/>
    </dgm:pt>
    <dgm:pt modelId="{123C3067-4AFA-47B3-8BFE-4B6EA293729F}" type="pres">
      <dgm:prSet presAssocID="{854DB275-C77A-48EB-A8F8-CAD75F9A205A}" presName="space" presStyleCnt="0"/>
      <dgm:spPr/>
    </dgm:pt>
    <dgm:pt modelId="{4996FD67-A374-4573-BA3B-AB47B1BA3443}" type="pres">
      <dgm:prSet presAssocID="{24ACF03D-B1F8-4D07-A7B5-81575EEAC3A7}" presName="composite" presStyleCnt="0"/>
      <dgm:spPr/>
    </dgm:pt>
    <dgm:pt modelId="{A8C485FE-8DA8-4E3E-817A-8C77BAEEF086}" type="pres">
      <dgm:prSet presAssocID="{24ACF03D-B1F8-4D07-A7B5-81575EEAC3A7}" presName="LShape" presStyleLbl="alignNode1" presStyleIdx="6" presStyleCnt="9"/>
      <dgm:spPr>
        <a:solidFill>
          <a:srgbClr val="EA8A4F"/>
        </a:solidFill>
        <a:ln>
          <a:noFill/>
        </a:ln>
      </dgm:spPr>
    </dgm:pt>
    <dgm:pt modelId="{6EF0EDEA-A962-4F2E-B284-72E3BC01353D}" type="pres">
      <dgm:prSet presAssocID="{24ACF03D-B1F8-4D07-A7B5-81575EEAC3A7}" presName="ParentText" presStyleLbl="revTx" presStyleIdx="3" presStyleCnt="5">
        <dgm:presLayoutVars>
          <dgm:chMax val="0"/>
          <dgm:chPref val="0"/>
          <dgm:bulletEnabled val="1"/>
        </dgm:presLayoutVars>
      </dgm:prSet>
      <dgm:spPr/>
    </dgm:pt>
    <dgm:pt modelId="{F7FEE82F-A9BC-4A4C-A2CA-852BD68B30EC}" type="pres">
      <dgm:prSet presAssocID="{24ACF03D-B1F8-4D07-A7B5-81575EEAC3A7}" presName="Triangle" presStyleLbl="alignNode1" presStyleIdx="7" presStyleCnt="9"/>
      <dgm:spPr>
        <a:solidFill>
          <a:srgbClr val="EA8A4F"/>
        </a:solidFill>
        <a:ln>
          <a:noFill/>
        </a:ln>
      </dgm:spPr>
    </dgm:pt>
    <dgm:pt modelId="{C7F53F29-69B8-4752-9C41-3A548BBBF5C1}" type="pres">
      <dgm:prSet presAssocID="{4442A6CD-DA00-44F3-A109-2BAF4465DB38}" presName="sibTrans" presStyleCnt="0"/>
      <dgm:spPr/>
    </dgm:pt>
    <dgm:pt modelId="{5D620967-CA86-4E7D-ADBA-E454A3FF5246}" type="pres">
      <dgm:prSet presAssocID="{4442A6CD-DA00-44F3-A109-2BAF4465DB38}" presName="space" presStyleCnt="0"/>
      <dgm:spPr/>
    </dgm:pt>
    <dgm:pt modelId="{2C78329A-42A1-4761-B6A8-78750E143879}" type="pres">
      <dgm:prSet presAssocID="{5FF12F51-B6EA-4B18-B46E-EAD7B48805A6}" presName="composite" presStyleCnt="0"/>
      <dgm:spPr/>
    </dgm:pt>
    <dgm:pt modelId="{D4A4A061-8A78-496A-860B-E4AA12FD6537}" type="pres">
      <dgm:prSet presAssocID="{5FF12F51-B6EA-4B18-B46E-EAD7B48805A6}" presName="LShape" presStyleLbl="alignNode1" presStyleIdx="8" presStyleCnt="9"/>
      <dgm:spPr>
        <a:solidFill>
          <a:srgbClr val="EA8A4F"/>
        </a:solidFill>
        <a:ln>
          <a:noFill/>
        </a:ln>
      </dgm:spPr>
    </dgm:pt>
    <dgm:pt modelId="{37B3FA86-9AC0-496A-A5CF-1CAFF1017185}" type="pres">
      <dgm:prSet presAssocID="{5FF12F51-B6EA-4B18-B46E-EAD7B48805A6}" presName="ParentText" presStyleLbl="revTx" presStyleIdx="4" presStyleCnt="5">
        <dgm:presLayoutVars>
          <dgm:chMax val="0"/>
          <dgm:chPref val="0"/>
          <dgm:bulletEnabled val="1"/>
        </dgm:presLayoutVars>
      </dgm:prSet>
      <dgm:spPr/>
    </dgm:pt>
  </dgm:ptLst>
  <dgm:cxnLst>
    <dgm:cxn modelId="{EA8DB901-13C7-4E58-AE79-F2308199496C}" type="presOf" srcId="{0B985015-D4DD-4327-B70B-5343967CAA14}" destId="{5BB9BD40-F2E6-408A-90C5-445BA3BC5D03}" srcOrd="0" destOrd="0" presId="urn:microsoft.com/office/officeart/2009/3/layout/StepUpProcess"/>
    <dgm:cxn modelId="{A14EE204-4988-4416-94A0-6D26B7043158}" type="presOf" srcId="{22CD9960-CC30-49AD-A66A-0E47DEBD29B5}" destId="{DB085355-3CC9-47D2-8CDA-41C6CA72F616}" srcOrd="0" destOrd="0" presId="urn:microsoft.com/office/officeart/2009/3/layout/StepUpProcess"/>
    <dgm:cxn modelId="{ACD2630A-0D3F-43E3-896B-E4F5F4762C42}" srcId="{3AA359C9-D9AF-4DF6-9BCB-ED6000C25F32}" destId="{A6866A21-7F15-4C74-B7AF-76D30EBCF79E}" srcOrd="0" destOrd="0" parTransId="{EBFAE393-7F56-407F-9317-E5187EA17C76}" sibTransId="{435A6E03-FCF7-414C-9185-AC52CAABBE74}"/>
    <dgm:cxn modelId="{5D05412A-5DAD-4AA4-8CD9-B26D4EC25E49}" type="presOf" srcId="{A6866A21-7F15-4C74-B7AF-76D30EBCF79E}" destId="{B0B3A5EB-10B0-402E-BFDA-6ACF3569C786}" srcOrd="0" destOrd="0" presId="urn:microsoft.com/office/officeart/2009/3/layout/StepUpProcess"/>
    <dgm:cxn modelId="{8BC70435-912E-4E9F-9161-93DABFDD4385}" srcId="{3AA359C9-D9AF-4DF6-9BCB-ED6000C25F32}" destId="{24ACF03D-B1F8-4D07-A7B5-81575EEAC3A7}" srcOrd="3" destOrd="0" parTransId="{B33883F5-F4C3-4A63-BC29-2AC272126789}" sibTransId="{4442A6CD-DA00-44F3-A109-2BAF4465DB38}"/>
    <dgm:cxn modelId="{9CCBFE53-2F5A-4AA0-BF69-0241F37D3F6C}" srcId="{3AA359C9-D9AF-4DF6-9BCB-ED6000C25F32}" destId="{5FF12F51-B6EA-4B18-B46E-EAD7B48805A6}" srcOrd="4" destOrd="0" parTransId="{20DC0962-5509-4968-BB59-E00E3154DB94}" sibTransId="{3DB369E3-3E63-4A34-92AF-A7FFACD418E6}"/>
    <dgm:cxn modelId="{4780B399-433C-44CE-B00F-41DB26A52D32}" type="presOf" srcId="{24ACF03D-B1F8-4D07-A7B5-81575EEAC3A7}" destId="{6EF0EDEA-A962-4F2E-B284-72E3BC01353D}" srcOrd="0" destOrd="0" presId="urn:microsoft.com/office/officeart/2009/3/layout/StepUpProcess"/>
    <dgm:cxn modelId="{50CF94B0-88F2-4AE8-A0B2-5D05457A5ACE}" srcId="{3AA359C9-D9AF-4DF6-9BCB-ED6000C25F32}" destId="{22CD9960-CC30-49AD-A66A-0E47DEBD29B5}" srcOrd="1" destOrd="0" parTransId="{9A09A917-5DE7-445C-846D-B53B5B15F25B}" sibTransId="{AEA13BE0-EE75-4217-81D1-F664F195D5FA}"/>
    <dgm:cxn modelId="{60BE3ECE-2EC7-492F-A001-8D6CAD9706FC}" type="presOf" srcId="{3AA359C9-D9AF-4DF6-9BCB-ED6000C25F32}" destId="{D058D681-4FF4-4CA6-A38B-39C8E6741C95}" srcOrd="0" destOrd="0" presId="urn:microsoft.com/office/officeart/2009/3/layout/StepUpProcess"/>
    <dgm:cxn modelId="{76F0C4CE-EB71-4434-B695-39906F00AE5B}" type="presOf" srcId="{5FF12F51-B6EA-4B18-B46E-EAD7B48805A6}" destId="{37B3FA86-9AC0-496A-A5CF-1CAFF1017185}" srcOrd="0" destOrd="0" presId="urn:microsoft.com/office/officeart/2009/3/layout/StepUpProcess"/>
    <dgm:cxn modelId="{531F10E1-ADE0-44B7-B4FF-39C3E97FB2E3}" srcId="{3AA359C9-D9AF-4DF6-9BCB-ED6000C25F32}" destId="{0B985015-D4DD-4327-B70B-5343967CAA14}" srcOrd="2" destOrd="0" parTransId="{E727DF0C-8BBB-4EEE-BDDA-9549B31C9D7F}" sibTransId="{854DB275-C77A-48EB-A8F8-CAD75F9A205A}"/>
    <dgm:cxn modelId="{102F118D-6EFD-439C-ADA0-5224D89E837A}" type="presParOf" srcId="{D058D681-4FF4-4CA6-A38B-39C8E6741C95}" destId="{B755B31F-AB58-4538-8142-E5C1E24F3140}" srcOrd="0" destOrd="0" presId="urn:microsoft.com/office/officeart/2009/3/layout/StepUpProcess"/>
    <dgm:cxn modelId="{BA3BCB7E-89E7-4873-A5E1-F850CC5C126A}" type="presParOf" srcId="{B755B31F-AB58-4538-8142-E5C1E24F3140}" destId="{FAF2CB2D-4E48-4815-9361-5B928934F16F}" srcOrd="0" destOrd="0" presId="urn:microsoft.com/office/officeart/2009/3/layout/StepUpProcess"/>
    <dgm:cxn modelId="{D009BF15-5FB1-49AE-8E57-B16760B9416B}" type="presParOf" srcId="{B755B31F-AB58-4538-8142-E5C1E24F3140}" destId="{B0B3A5EB-10B0-402E-BFDA-6ACF3569C786}" srcOrd="1" destOrd="0" presId="urn:microsoft.com/office/officeart/2009/3/layout/StepUpProcess"/>
    <dgm:cxn modelId="{8E40BE4B-B9D5-4227-8182-2628FD78BD96}" type="presParOf" srcId="{B755B31F-AB58-4538-8142-E5C1E24F3140}" destId="{698168A2-F0FC-4DEF-9C9A-D4E77999514A}" srcOrd="2" destOrd="0" presId="urn:microsoft.com/office/officeart/2009/3/layout/StepUpProcess"/>
    <dgm:cxn modelId="{19BDCCC9-3DF4-4689-95A6-29130F8B4AC9}" type="presParOf" srcId="{D058D681-4FF4-4CA6-A38B-39C8E6741C95}" destId="{6606B5A0-986C-4D8C-AFB2-E9F7D5F1E26D}" srcOrd="1" destOrd="0" presId="urn:microsoft.com/office/officeart/2009/3/layout/StepUpProcess"/>
    <dgm:cxn modelId="{6DD2F1E9-C57D-49AB-8EF4-AACB62F90DF5}" type="presParOf" srcId="{6606B5A0-986C-4D8C-AFB2-E9F7D5F1E26D}" destId="{D515A2EE-B0AB-413F-A85B-4B7E24C841C0}" srcOrd="0" destOrd="0" presId="urn:microsoft.com/office/officeart/2009/3/layout/StepUpProcess"/>
    <dgm:cxn modelId="{AF6E37AD-343B-4CC9-BDFC-49DD63216AFB}" type="presParOf" srcId="{D058D681-4FF4-4CA6-A38B-39C8E6741C95}" destId="{6E130632-A63A-4F47-B6BC-52D078B3B051}" srcOrd="2" destOrd="0" presId="urn:microsoft.com/office/officeart/2009/3/layout/StepUpProcess"/>
    <dgm:cxn modelId="{98D777BE-8430-48ED-A3F1-136DAC011F65}" type="presParOf" srcId="{6E130632-A63A-4F47-B6BC-52D078B3B051}" destId="{035F3525-5943-456C-BA2D-F6A067AF6CBE}" srcOrd="0" destOrd="0" presId="urn:microsoft.com/office/officeart/2009/3/layout/StepUpProcess"/>
    <dgm:cxn modelId="{74C48B84-CB42-44D1-AEAC-BD77F9C35B4A}" type="presParOf" srcId="{6E130632-A63A-4F47-B6BC-52D078B3B051}" destId="{DB085355-3CC9-47D2-8CDA-41C6CA72F616}" srcOrd="1" destOrd="0" presId="urn:microsoft.com/office/officeart/2009/3/layout/StepUpProcess"/>
    <dgm:cxn modelId="{2D5D0850-5927-448B-814D-15FECB97597F}" type="presParOf" srcId="{6E130632-A63A-4F47-B6BC-52D078B3B051}" destId="{37E07914-D845-4818-85A6-103475457635}" srcOrd="2" destOrd="0" presId="urn:microsoft.com/office/officeart/2009/3/layout/StepUpProcess"/>
    <dgm:cxn modelId="{BAE3E096-ABB1-474A-BBBD-35C7E642A986}" type="presParOf" srcId="{D058D681-4FF4-4CA6-A38B-39C8E6741C95}" destId="{8B2DA232-0A5D-433E-8796-66F17E211331}" srcOrd="3" destOrd="0" presId="urn:microsoft.com/office/officeart/2009/3/layout/StepUpProcess"/>
    <dgm:cxn modelId="{93B84523-1955-4588-9AFD-D3DB2AE688A8}" type="presParOf" srcId="{8B2DA232-0A5D-433E-8796-66F17E211331}" destId="{E445D360-2F07-4916-A86B-BE5FF5A3DF72}" srcOrd="0" destOrd="0" presId="urn:microsoft.com/office/officeart/2009/3/layout/StepUpProcess"/>
    <dgm:cxn modelId="{848D3A22-A763-49FB-9E2D-9F0256D2D3E7}" type="presParOf" srcId="{D058D681-4FF4-4CA6-A38B-39C8E6741C95}" destId="{02EA259E-9D0D-4081-A1DD-643EE58426D2}" srcOrd="4" destOrd="0" presId="urn:microsoft.com/office/officeart/2009/3/layout/StepUpProcess"/>
    <dgm:cxn modelId="{29844BD2-0B9E-4512-B3C3-7297364E2615}" type="presParOf" srcId="{02EA259E-9D0D-4081-A1DD-643EE58426D2}" destId="{D57902BA-55E1-485F-9837-986000A2AEFE}" srcOrd="0" destOrd="0" presId="urn:microsoft.com/office/officeart/2009/3/layout/StepUpProcess"/>
    <dgm:cxn modelId="{09296DE0-A761-4D17-8694-04DBB9CD9CDB}" type="presParOf" srcId="{02EA259E-9D0D-4081-A1DD-643EE58426D2}" destId="{5BB9BD40-F2E6-408A-90C5-445BA3BC5D03}" srcOrd="1" destOrd="0" presId="urn:microsoft.com/office/officeart/2009/3/layout/StepUpProcess"/>
    <dgm:cxn modelId="{681B56F3-C3D0-451B-923D-3FE133E57EFE}" type="presParOf" srcId="{02EA259E-9D0D-4081-A1DD-643EE58426D2}" destId="{BB41F2B2-FCD8-4A40-91DD-94C1D6FE87E5}" srcOrd="2" destOrd="0" presId="urn:microsoft.com/office/officeart/2009/3/layout/StepUpProcess"/>
    <dgm:cxn modelId="{05BF0C20-685B-437C-AF16-2116869501AF}" type="presParOf" srcId="{D058D681-4FF4-4CA6-A38B-39C8E6741C95}" destId="{5944F6BE-A2FE-4A84-8EC3-8605C3EA01CD}" srcOrd="5" destOrd="0" presId="urn:microsoft.com/office/officeart/2009/3/layout/StepUpProcess"/>
    <dgm:cxn modelId="{F93D861B-0467-441E-A67D-38F305C68CDF}" type="presParOf" srcId="{5944F6BE-A2FE-4A84-8EC3-8605C3EA01CD}" destId="{123C3067-4AFA-47B3-8BFE-4B6EA293729F}" srcOrd="0" destOrd="0" presId="urn:microsoft.com/office/officeart/2009/3/layout/StepUpProcess"/>
    <dgm:cxn modelId="{50FD9F6B-5E90-4D1F-8CF1-6789979DBDEE}" type="presParOf" srcId="{D058D681-4FF4-4CA6-A38B-39C8E6741C95}" destId="{4996FD67-A374-4573-BA3B-AB47B1BA3443}" srcOrd="6" destOrd="0" presId="urn:microsoft.com/office/officeart/2009/3/layout/StepUpProcess"/>
    <dgm:cxn modelId="{D4436084-0ED1-4EA0-AEE7-955036771ED8}" type="presParOf" srcId="{4996FD67-A374-4573-BA3B-AB47B1BA3443}" destId="{A8C485FE-8DA8-4E3E-817A-8C77BAEEF086}" srcOrd="0" destOrd="0" presId="urn:microsoft.com/office/officeart/2009/3/layout/StepUpProcess"/>
    <dgm:cxn modelId="{4189DA87-CB0B-4679-B334-C21C91497900}" type="presParOf" srcId="{4996FD67-A374-4573-BA3B-AB47B1BA3443}" destId="{6EF0EDEA-A962-4F2E-B284-72E3BC01353D}" srcOrd="1" destOrd="0" presId="urn:microsoft.com/office/officeart/2009/3/layout/StepUpProcess"/>
    <dgm:cxn modelId="{4B940C20-D251-49E4-B5F3-A2509598F9F9}" type="presParOf" srcId="{4996FD67-A374-4573-BA3B-AB47B1BA3443}" destId="{F7FEE82F-A9BC-4A4C-A2CA-852BD68B30EC}" srcOrd="2" destOrd="0" presId="urn:microsoft.com/office/officeart/2009/3/layout/StepUpProcess"/>
    <dgm:cxn modelId="{B6111588-50E7-449D-8121-CB939B84E29B}" type="presParOf" srcId="{D058D681-4FF4-4CA6-A38B-39C8E6741C95}" destId="{C7F53F29-69B8-4752-9C41-3A548BBBF5C1}" srcOrd="7" destOrd="0" presId="urn:microsoft.com/office/officeart/2009/3/layout/StepUpProcess"/>
    <dgm:cxn modelId="{6F670354-254D-4FAA-8E44-2E37913F8079}" type="presParOf" srcId="{C7F53F29-69B8-4752-9C41-3A548BBBF5C1}" destId="{5D620967-CA86-4E7D-ADBA-E454A3FF5246}" srcOrd="0" destOrd="0" presId="urn:microsoft.com/office/officeart/2009/3/layout/StepUpProcess"/>
    <dgm:cxn modelId="{8250BEC1-EA61-4907-A58E-B7CABC4D9DB6}" type="presParOf" srcId="{D058D681-4FF4-4CA6-A38B-39C8E6741C95}" destId="{2C78329A-42A1-4761-B6A8-78750E143879}" srcOrd="8" destOrd="0" presId="urn:microsoft.com/office/officeart/2009/3/layout/StepUpProcess"/>
    <dgm:cxn modelId="{1BC9FE4D-907B-4AB8-9936-1FEEBD11CB07}" type="presParOf" srcId="{2C78329A-42A1-4761-B6A8-78750E143879}" destId="{D4A4A061-8A78-496A-860B-E4AA12FD6537}" srcOrd="0" destOrd="0" presId="urn:microsoft.com/office/officeart/2009/3/layout/StepUpProcess"/>
    <dgm:cxn modelId="{BC7BBA25-0DD7-47F4-BD97-399A16558601}" type="presParOf" srcId="{2C78329A-42A1-4761-B6A8-78750E143879}" destId="{37B3FA86-9AC0-496A-A5CF-1CAFF1017185}" srcOrd="1" destOrd="0" presId="urn:microsoft.com/office/officeart/2009/3/layout/StepUpProcess"/>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9994265" cy="4767580"/>
        <a:chOff x="0" y="0"/>
        <a:chExt cx="9994265" cy="4767580"/>
      </a:xfrm>
    </dsp:grpSpPr>
    <dsp:sp modelId="{FAF2CB2D-4E48-4815-9361-5B928934F16F}">
      <dsp:nvSpPr>
        <dsp:cNvPr id="3" name="L-Shape 2"/>
        <dsp:cNvSpPr/>
      </dsp:nvSpPr>
      <dsp:spPr bwMode="white">
        <a:xfrm rot="5400000">
          <a:off x="367705" y="2455129"/>
          <a:ext cx="1107583" cy="1842993"/>
        </a:xfrm>
        <a:prstGeom prst="corner">
          <a:avLst>
            <a:gd name="adj1" fmla="val 16120"/>
            <a:gd name="adj2" fmla="val 16110"/>
          </a:avLst>
        </a:prstGeom>
        <a:solidFill>
          <a:srgbClr val="EA8A4F"/>
        </a:solidFill>
        <a:ln>
          <a:noFill/>
        </a:ln>
      </dsp:spPr>
      <dsp:style>
        <a:lnRef idx="2">
          <a:schemeClr val="accent1"/>
        </a:lnRef>
        <a:fillRef idx="1">
          <a:schemeClr val="accent1"/>
        </a:fillRef>
        <a:effectRef idx="0">
          <a:scrgbClr r="0" g="0" b="0"/>
        </a:effectRef>
        <a:fontRef idx="minor">
          <a:schemeClr val="lt1"/>
        </a:fontRef>
      </dsp:style>
      <dsp:txXfrm rot="5400000">
        <a:off x="367705" y="2455129"/>
        <a:ext cx="1107583" cy="1842993"/>
      </dsp:txXfrm>
    </dsp:sp>
    <dsp:sp modelId="{B0B3A5EB-10B0-402E-BFDA-6ACF3569C786}">
      <dsp:nvSpPr>
        <dsp:cNvPr id="4" name="Rectangles 3"/>
        <dsp:cNvSpPr/>
      </dsp:nvSpPr>
      <dsp:spPr bwMode="white">
        <a:xfrm>
          <a:off x="182822" y="3005786"/>
          <a:ext cx="1663864" cy="1458474"/>
        </a:xfrm>
        <a:prstGeom prst="rect">
          <a:avLst/>
        </a:prstGeom>
      </dsp:spPr>
      <dsp:style>
        <a:lnRef idx="0">
          <a:schemeClr val="dk1">
            <a:alpha val="0"/>
          </a:schemeClr>
        </a:lnRef>
        <a:fillRef idx="0">
          <a:schemeClr val="lt1">
            <a:alpha val="0"/>
          </a:schemeClr>
        </a:fillRef>
        <a:effectRef idx="0">
          <a:scrgbClr r="0" g="0" b="0"/>
        </a:effectRef>
        <a:fontRef idx="minor"/>
      </dsp:style>
      <dsp:txBody>
        <a:bodyPr lIns="64769" tIns="64769" rIns="64769" bIns="64769" anchor="t"/>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0">
            <a:lnSpc>
              <a:spcPct val="100000"/>
            </a:lnSpc>
            <a:spcBef>
              <a:spcPct val="0"/>
            </a:spcBef>
            <a:spcAft>
              <a:spcPct val="35000"/>
            </a:spcAft>
          </a:pPr>
          <a:r>
            <a:rPr lang="en-ID" b="1" dirty="0" err="1">
              <a:solidFill>
                <a:srgbClr val="53535B"/>
              </a:solidFill>
              <a:latin typeface="Roboto" panose="020B0604020202020204" charset="0"/>
              <a:ea typeface="Roboto" panose="020B0604020202020204" charset="0"/>
            </a:rPr>
            <a:t>Tahap</a:t>
          </a:r>
          <a:r>
            <a:rPr lang="en-ID" b="1" dirty="0">
              <a:solidFill>
                <a:srgbClr val="53535B"/>
              </a:solidFill>
              <a:latin typeface="Roboto" panose="020B0604020202020204" charset="0"/>
              <a:ea typeface="Roboto" panose="020B0604020202020204" charset="0"/>
            </a:rPr>
            <a:t> </a:t>
          </a:r>
          <a:r>
            <a:rPr lang="en-ID" b="1" dirty="0" err="1">
              <a:solidFill>
                <a:srgbClr val="53535B"/>
              </a:solidFill>
              <a:latin typeface="Roboto" panose="020B0604020202020204" charset="0"/>
              <a:ea typeface="Roboto" panose="020B0604020202020204" charset="0"/>
            </a:rPr>
            <a:t>Penetapan</a:t>
          </a:r>
          <a:r>
            <a:rPr lang="id-ID" b="1" dirty="0">
              <a:solidFill>
                <a:srgbClr val="53535B"/>
              </a:solidFill>
              <a:latin typeface="Roboto" panose="020B0604020202020204" charset="0"/>
              <a:ea typeface="Roboto" panose="020B0604020202020204" charset="0"/>
            </a:rPr>
            <a:t> &amp;</a:t>
          </a:r>
          <a:r>
            <a:rPr lang="en-ID" b="1" dirty="0">
              <a:solidFill>
                <a:srgbClr val="53535B"/>
              </a:solidFill>
              <a:latin typeface="Roboto" panose="020B0604020202020204" charset="0"/>
              <a:ea typeface="Roboto" panose="020B0604020202020204" charset="0"/>
            </a:rPr>
            <a:t> </a:t>
          </a:r>
          <a:r>
            <a:rPr lang="en-ID" b="1" dirty="0" err="1">
              <a:solidFill>
                <a:srgbClr val="53535B"/>
              </a:solidFill>
              <a:latin typeface="Roboto" panose="020B0604020202020204" charset="0"/>
              <a:ea typeface="Roboto" panose="020B0604020202020204" charset="0"/>
            </a:rPr>
            <a:t>Penagihan</a:t>
          </a:r>
          <a:r>
            <a:rPr lang="en-ID" b="1" dirty="0">
              <a:solidFill>
                <a:srgbClr val="53535B"/>
              </a:solidFill>
              <a:latin typeface="Roboto" panose="020B0604020202020204" charset="0"/>
              <a:ea typeface="Roboto" panose="020B0604020202020204" charset="0"/>
            </a:rPr>
            <a:t> </a:t>
          </a:r>
          <a:r>
            <a:rPr lang="en-ID" b="1" dirty="0" err="1">
              <a:solidFill>
                <a:srgbClr val="53535B"/>
              </a:solidFill>
              <a:latin typeface="Roboto" panose="020B0604020202020204" charset="0"/>
              <a:ea typeface="Roboto" panose="020B0604020202020204" charset="0"/>
            </a:rPr>
            <a:t>Pendapatan</a:t>
          </a:r>
          <a:r>
            <a:rPr lang="en-ID" b="1" dirty="0">
              <a:solidFill>
                <a:srgbClr val="53535B"/>
              </a:solidFill>
              <a:latin typeface="Roboto" panose="020B0604020202020204" charset="0"/>
              <a:ea typeface="Roboto" panose="020B0604020202020204" charset="0"/>
            </a:rPr>
            <a:t> Daerah</a:t>
          </a:r>
          <a:endParaRPr>
            <a:solidFill>
              <a:schemeClr val="tx1"/>
            </a:solidFill>
          </a:endParaRPr>
        </a:p>
      </dsp:txBody>
      <dsp:txXfrm>
        <a:off x="182822" y="3005786"/>
        <a:ext cx="1663864" cy="1458474"/>
      </dsp:txXfrm>
    </dsp:sp>
    <dsp:sp modelId="{698168A2-F0FC-4DEF-9C9A-D4E77999514A}">
      <dsp:nvSpPr>
        <dsp:cNvPr id="5" name="Isosceles Triangle 4"/>
        <dsp:cNvSpPr/>
      </dsp:nvSpPr>
      <dsp:spPr bwMode="white">
        <a:xfrm>
          <a:off x="1532749" y="2319446"/>
          <a:ext cx="313937" cy="313937"/>
        </a:xfrm>
        <a:prstGeom prst="triangle">
          <a:avLst>
            <a:gd name="adj" fmla="val 100000"/>
          </a:avLst>
        </a:prstGeom>
        <a:solidFill>
          <a:srgbClr val="EA8A4F"/>
        </a:solidFill>
        <a:ln>
          <a:noFill/>
        </a:ln>
      </dsp:spPr>
      <dsp:style>
        <a:lnRef idx="2">
          <a:schemeClr val="accent1"/>
        </a:lnRef>
        <a:fillRef idx="1">
          <a:schemeClr val="accent1"/>
        </a:fillRef>
        <a:effectRef idx="0">
          <a:scrgbClr r="0" g="0" b="0"/>
        </a:effectRef>
        <a:fontRef idx="minor">
          <a:schemeClr val="lt1"/>
        </a:fontRef>
      </dsp:style>
      <dsp:txXfrm>
        <a:off x="1532749" y="2319446"/>
        <a:ext cx="313937" cy="313937"/>
      </dsp:txXfrm>
    </dsp:sp>
    <dsp:sp modelId="{035F3525-5943-456C-BA2D-F6A067AF6CBE}">
      <dsp:nvSpPr>
        <dsp:cNvPr id="6" name="L-Shape 5"/>
        <dsp:cNvSpPr/>
      </dsp:nvSpPr>
      <dsp:spPr bwMode="white">
        <a:xfrm rot="5400000">
          <a:off x="2404600" y="1951097"/>
          <a:ext cx="1107583" cy="1842993"/>
        </a:xfrm>
        <a:prstGeom prst="corner">
          <a:avLst>
            <a:gd name="adj1" fmla="val 16120"/>
            <a:gd name="adj2" fmla="val 16110"/>
          </a:avLst>
        </a:prstGeom>
        <a:solidFill>
          <a:srgbClr val="EA8A4F"/>
        </a:solidFill>
        <a:ln>
          <a:noFill/>
        </a:ln>
      </dsp:spPr>
      <dsp:style>
        <a:lnRef idx="2">
          <a:schemeClr val="accent1"/>
        </a:lnRef>
        <a:fillRef idx="1">
          <a:schemeClr val="accent1"/>
        </a:fillRef>
        <a:effectRef idx="0">
          <a:scrgbClr r="0" g="0" b="0"/>
        </a:effectRef>
        <a:fontRef idx="minor">
          <a:schemeClr val="lt1"/>
        </a:fontRef>
      </dsp:style>
      <dsp:txXfrm rot="5400000">
        <a:off x="2404600" y="1951097"/>
        <a:ext cx="1107583" cy="1842993"/>
      </dsp:txXfrm>
    </dsp:sp>
    <dsp:sp modelId="{DB085355-3CC9-47D2-8CDA-41C6CA72F616}">
      <dsp:nvSpPr>
        <dsp:cNvPr id="7" name="Rectangles 6"/>
        <dsp:cNvSpPr/>
      </dsp:nvSpPr>
      <dsp:spPr bwMode="white">
        <a:xfrm>
          <a:off x="2219717" y="2501755"/>
          <a:ext cx="1663864" cy="1458474"/>
        </a:xfrm>
        <a:prstGeom prst="rect">
          <a:avLst/>
        </a:prstGeom>
      </dsp:spPr>
      <dsp:style>
        <a:lnRef idx="0">
          <a:schemeClr val="dk1">
            <a:alpha val="0"/>
          </a:schemeClr>
        </a:lnRef>
        <a:fillRef idx="0">
          <a:schemeClr val="lt1">
            <a:alpha val="0"/>
          </a:schemeClr>
        </a:fillRef>
        <a:effectRef idx="0">
          <a:scrgbClr r="0" g="0" b="0"/>
        </a:effectRef>
        <a:fontRef idx="minor"/>
      </dsp:style>
      <dsp:txBody>
        <a:bodyPr lIns="64769" tIns="64769" rIns="64769" bIns="64769" anchor="t"/>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0">
            <a:lnSpc>
              <a:spcPct val="100000"/>
            </a:lnSpc>
            <a:spcBef>
              <a:spcPct val="0"/>
            </a:spcBef>
            <a:spcAft>
              <a:spcPct val="35000"/>
            </a:spcAft>
          </a:pPr>
          <a:r>
            <a:rPr lang="en-ID" b="1" dirty="0" err="1">
              <a:solidFill>
                <a:srgbClr val="53535B"/>
              </a:solidFill>
              <a:latin typeface="Roboto" panose="020B0604020202020204" charset="0"/>
              <a:ea typeface="Roboto" panose="020B0604020202020204" charset="0"/>
            </a:rPr>
            <a:t>Tahap</a:t>
          </a:r>
          <a:r>
            <a:rPr lang="en-ID" b="1" dirty="0">
              <a:solidFill>
                <a:srgbClr val="53535B"/>
              </a:solidFill>
              <a:latin typeface="Roboto" panose="020B0604020202020204" charset="0"/>
              <a:ea typeface="Roboto" panose="020B0604020202020204" charset="0"/>
            </a:rPr>
            <a:t> </a:t>
          </a:r>
          <a:r>
            <a:rPr lang="en-ID" b="1" dirty="0" err="1">
              <a:solidFill>
                <a:srgbClr val="53535B"/>
              </a:solidFill>
              <a:latin typeface="Roboto" panose="020B0604020202020204" charset="0"/>
              <a:ea typeface="Roboto" panose="020B0604020202020204" charset="0"/>
            </a:rPr>
            <a:t>Penerimaan</a:t>
          </a:r>
          <a:r>
            <a:rPr lang="en-ID" b="1" dirty="0">
              <a:solidFill>
                <a:srgbClr val="53535B"/>
              </a:solidFill>
              <a:latin typeface="Roboto" panose="020B0604020202020204" charset="0"/>
              <a:ea typeface="Roboto" panose="020B0604020202020204" charset="0"/>
            </a:rPr>
            <a:t> </a:t>
          </a:r>
          <a:r>
            <a:rPr lang="en-ID" b="1" dirty="0" err="1">
              <a:solidFill>
                <a:srgbClr val="53535B"/>
              </a:solidFill>
              <a:latin typeface="Roboto" panose="020B0604020202020204" charset="0"/>
              <a:ea typeface="Roboto" panose="020B0604020202020204" charset="0"/>
            </a:rPr>
            <a:t>Pendapatan</a:t>
          </a:r>
          <a:r>
            <a:rPr lang="en-ID" b="1" dirty="0">
              <a:solidFill>
                <a:srgbClr val="53535B"/>
              </a:solidFill>
              <a:latin typeface="Roboto" panose="020B0604020202020204" charset="0"/>
              <a:ea typeface="Roboto" panose="020B0604020202020204" charset="0"/>
            </a:rPr>
            <a:t> Daerah</a:t>
          </a:r>
          <a:endParaRPr>
            <a:solidFill>
              <a:schemeClr val="tx1"/>
            </a:solidFill>
          </a:endParaRPr>
        </a:p>
      </dsp:txBody>
      <dsp:txXfrm>
        <a:off x="2219717" y="2501755"/>
        <a:ext cx="1663864" cy="1458474"/>
      </dsp:txXfrm>
    </dsp:sp>
    <dsp:sp modelId="{37E07914-D845-4818-85A6-103475457635}">
      <dsp:nvSpPr>
        <dsp:cNvPr id="8" name="Isosceles Triangle 7"/>
        <dsp:cNvSpPr/>
      </dsp:nvSpPr>
      <dsp:spPr bwMode="white">
        <a:xfrm>
          <a:off x="3569644" y="1815414"/>
          <a:ext cx="313937" cy="313937"/>
        </a:xfrm>
        <a:prstGeom prst="triangle">
          <a:avLst>
            <a:gd name="adj" fmla="val 100000"/>
          </a:avLst>
        </a:prstGeom>
        <a:solidFill>
          <a:srgbClr val="EA8A4F"/>
        </a:solidFill>
        <a:ln>
          <a:noFill/>
        </a:ln>
      </dsp:spPr>
      <dsp:style>
        <a:lnRef idx="2">
          <a:schemeClr val="accent1"/>
        </a:lnRef>
        <a:fillRef idx="1">
          <a:schemeClr val="accent1"/>
        </a:fillRef>
        <a:effectRef idx="0">
          <a:scrgbClr r="0" g="0" b="0"/>
        </a:effectRef>
        <a:fontRef idx="minor">
          <a:schemeClr val="lt1"/>
        </a:fontRef>
      </dsp:style>
      <dsp:txXfrm>
        <a:off x="3569644" y="1815414"/>
        <a:ext cx="313937" cy="313937"/>
      </dsp:txXfrm>
    </dsp:sp>
    <dsp:sp modelId="{D57902BA-55E1-485F-9837-986000A2AEFE}">
      <dsp:nvSpPr>
        <dsp:cNvPr id="9" name="L-Shape 8"/>
        <dsp:cNvSpPr/>
      </dsp:nvSpPr>
      <dsp:spPr bwMode="white">
        <a:xfrm rot="5400000">
          <a:off x="4441494" y="1447065"/>
          <a:ext cx="1107583" cy="1842993"/>
        </a:xfrm>
        <a:prstGeom prst="corner">
          <a:avLst>
            <a:gd name="adj1" fmla="val 16120"/>
            <a:gd name="adj2" fmla="val 16110"/>
          </a:avLst>
        </a:prstGeom>
        <a:solidFill>
          <a:srgbClr val="EA8A4F"/>
        </a:solidFill>
        <a:ln>
          <a:noFill/>
        </a:ln>
      </dsp:spPr>
      <dsp:style>
        <a:lnRef idx="2">
          <a:schemeClr val="accent1"/>
        </a:lnRef>
        <a:fillRef idx="1">
          <a:schemeClr val="accent1"/>
        </a:fillRef>
        <a:effectRef idx="0">
          <a:scrgbClr r="0" g="0" b="0"/>
        </a:effectRef>
        <a:fontRef idx="minor">
          <a:schemeClr val="lt1"/>
        </a:fontRef>
      </dsp:style>
      <dsp:txXfrm rot="5400000">
        <a:off x="4441494" y="1447065"/>
        <a:ext cx="1107583" cy="1842993"/>
      </dsp:txXfrm>
    </dsp:sp>
    <dsp:sp modelId="{5BB9BD40-F2E6-408A-90C5-445BA3BC5D03}">
      <dsp:nvSpPr>
        <dsp:cNvPr id="10" name="Rectangles 9"/>
        <dsp:cNvSpPr/>
      </dsp:nvSpPr>
      <dsp:spPr bwMode="white">
        <a:xfrm>
          <a:off x="4256611" y="1997723"/>
          <a:ext cx="1663864" cy="1458474"/>
        </a:xfrm>
        <a:prstGeom prst="rect">
          <a:avLst/>
        </a:prstGeom>
      </dsp:spPr>
      <dsp:style>
        <a:lnRef idx="0">
          <a:schemeClr val="dk1">
            <a:alpha val="0"/>
          </a:schemeClr>
        </a:lnRef>
        <a:fillRef idx="0">
          <a:schemeClr val="lt1">
            <a:alpha val="0"/>
          </a:schemeClr>
        </a:fillRef>
        <a:effectRef idx="0">
          <a:scrgbClr r="0" g="0" b="0"/>
        </a:effectRef>
        <a:fontRef idx="minor"/>
      </dsp:style>
      <dsp:txBody>
        <a:bodyPr lIns="64769" tIns="64769" rIns="64769" bIns="64769" anchor="t"/>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0">
            <a:lnSpc>
              <a:spcPct val="100000"/>
            </a:lnSpc>
            <a:spcBef>
              <a:spcPct val="0"/>
            </a:spcBef>
            <a:spcAft>
              <a:spcPct val="35000"/>
            </a:spcAft>
          </a:pPr>
          <a:r>
            <a:rPr lang="en-ID" b="1" dirty="0" err="1">
              <a:solidFill>
                <a:srgbClr val="53535B"/>
              </a:solidFill>
              <a:latin typeface="Roboto" panose="020B0604020202020204" charset="0"/>
              <a:ea typeface="Roboto" panose="020B0604020202020204" charset="0"/>
            </a:rPr>
            <a:t>Tahap</a:t>
          </a:r>
          <a:r>
            <a:rPr lang="en-ID" b="1" dirty="0">
              <a:solidFill>
                <a:srgbClr val="53535B"/>
              </a:solidFill>
              <a:latin typeface="Roboto" panose="020B0604020202020204" charset="0"/>
              <a:ea typeface="Roboto" panose="020B0604020202020204" charset="0"/>
            </a:rPr>
            <a:t> </a:t>
          </a:r>
          <a:r>
            <a:rPr lang="en-ID" b="1" dirty="0" err="1">
              <a:solidFill>
                <a:srgbClr val="53535B"/>
              </a:solidFill>
              <a:latin typeface="Roboto" panose="020B0604020202020204" charset="0"/>
              <a:ea typeface="Roboto" panose="020B0604020202020204" charset="0"/>
            </a:rPr>
            <a:t>Penyetoran</a:t>
          </a:r>
          <a:r>
            <a:rPr lang="en-ID" b="1" dirty="0">
              <a:solidFill>
                <a:srgbClr val="53535B"/>
              </a:solidFill>
              <a:latin typeface="Roboto" panose="020B0604020202020204" charset="0"/>
              <a:ea typeface="Roboto" panose="020B0604020202020204" charset="0"/>
            </a:rPr>
            <a:t> </a:t>
          </a:r>
          <a:r>
            <a:rPr lang="en-ID" b="1" dirty="0" err="1">
              <a:solidFill>
                <a:srgbClr val="53535B"/>
              </a:solidFill>
              <a:latin typeface="Roboto" panose="020B0604020202020204" charset="0"/>
              <a:ea typeface="Roboto" panose="020B0604020202020204" charset="0"/>
            </a:rPr>
            <a:t>Pendapatan</a:t>
          </a:r>
          <a:r>
            <a:rPr lang="en-ID" b="1" dirty="0">
              <a:solidFill>
                <a:srgbClr val="53535B"/>
              </a:solidFill>
              <a:latin typeface="Roboto" panose="020B0604020202020204" charset="0"/>
              <a:ea typeface="Roboto" panose="020B0604020202020204" charset="0"/>
            </a:rPr>
            <a:t> Daerah</a:t>
          </a:r>
          <a:endParaRPr>
            <a:solidFill>
              <a:schemeClr val="tx1"/>
            </a:solidFill>
          </a:endParaRPr>
        </a:p>
      </dsp:txBody>
      <dsp:txXfrm>
        <a:off x="4256611" y="1997723"/>
        <a:ext cx="1663864" cy="1458474"/>
      </dsp:txXfrm>
    </dsp:sp>
    <dsp:sp modelId="{BB41F2B2-FCD8-4A40-91DD-94C1D6FE87E5}">
      <dsp:nvSpPr>
        <dsp:cNvPr id="11" name="Isosceles Triangle 10"/>
        <dsp:cNvSpPr/>
      </dsp:nvSpPr>
      <dsp:spPr bwMode="white">
        <a:xfrm>
          <a:off x="5606539" y="1311382"/>
          <a:ext cx="313937" cy="313937"/>
        </a:xfrm>
        <a:prstGeom prst="triangle">
          <a:avLst>
            <a:gd name="adj" fmla="val 100000"/>
          </a:avLst>
        </a:prstGeom>
        <a:solidFill>
          <a:srgbClr val="EA8A4F"/>
        </a:solidFill>
        <a:ln>
          <a:noFill/>
        </a:ln>
      </dsp:spPr>
      <dsp:style>
        <a:lnRef idx="2">
          <a:schemeClr val="accent1"/>
        </a:lnRef>
        <a:fillRef idx="1">
          <a:schemeClr val="accent1"/>
        </a:fillRef>
        <a:effectRef idx="0">
          <a:scrgbClr r="0" g="0" b="0"/>
        </a:effectRef>
        <a:fontRef idx="minor">
          <a:schemeClr val="lt1"/>
        </a:fontRef>
      </dsp:style>
      <dsp:txXfrm>
        <a:off x="5606539" y="1311382"/>
        <a:ext cx="313937" cy="313937"/>
      </dsp:txXfrm>
    </dsp:sp>
    <dsp:sp modelId="{A8C485FE-8DA8-4E3E-817A-8C77BAEEF086}">
      <dsp:nvSpPr>
        <dsp:cNvPr id="12" name="L-Shape 11"/>
        <dsp:cNvSpPr/>
      </dsp:nvSpPr>
      <dsp:spPr bwMode="white">
        <a:xfrm rot="5400000">
          <a:off x="6478389" y="943034"/>
          <a:ext cx="1107583" cy="1842993"/>
        </a:xfrm>
        <a:prstGeom prst="corner">
          <a:avLst>
            <a:gd name="adj1" fmla="val 16120"/>
            <a:gd name="adj2" fmla="val 16110"/>
          </a:avLst>
        </a:prstGeom>
        <a:solidFill>
          <a:srgbClr val="EA8A4F"/>
        </a:solidFill>
        <a:ln>
          <a:noFill/>
        </a:ln>
      </dsp:spPr>
      <dsp:style>
        <a:lnRef idx="2">
          <a:schemeClr val="accent1"/>
        </a:lnRef>
        <a:fillRef idx="1">
          <a:schemeClr val="accent1"/>
        </a:fillRef>
        <a:effectRef idx="0">
          <a:scrgbClr r="0" g="0" b="0"/>
        </a:effectRef>
        <a:fontRef idx="minor">
          <a:schemeClr val="lt1"/>
        </a:fontRef>
      </dsp:style>
      <dsp:txXfrm rot="5400000">
        <a:off x="6478389" y="943034"/>
        <a:ext cx="1107583" cy="1842993"/>
      </dsp:txXfrm>
    </dsp:sp>
    <dsp:sp modelId="{6EF0EDEA-A962-4F2E-B284-72E3BC01353D}">
      <dsp:nvSpPr>
        <dsp:cNvPr id="13" name="Rectangles 12"/>
        <dsp:cNvSpPr/>
      </dsp:nvSpPr>
      <dsp:spPr bwMode="white">
        <a:xfrm>
          <a:off x="6293506" y="1493692"/>
          <a:ext cx="1663864" cy="1458474"/>
        </a:xfrm>
        <a:prstGeom prst="rect">
          <a:avLst/>
        </a:prstGeom>
      </dsp:spPr>
      <dsp:style>
        <a:lnRef idx="0">
          <a:schemeClr val="dk1">
            <a:alpha val="0"/>
          </a:schemeClr>
        </a:lnRef>
        <a:fillRef idx="0">
          <a:schemeClr val="lt1">
            <a:alpha val="0"/>
          </a:schemeClr>
        </a:fillRef>
        <a:effectRef idx="0">
          <a:scrgbClr r="0" g="0" b="0"/>
        </a:effectRef>
        <a:fontRef idx="minor"/>
      </dsp:style>
      <dsp:txBody>
        <a:bodyPr lIns="64769" tIns="64769" rIns="64769" bIns="64769" anchor="t"/>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0">
            <a:lnSpc>
              <a:spcPct val="100000"/>
            </a:lnSpc>
            <a:spcBef>
              <a:spcPct val="0"/>
            </a:spcBef>
            <a:spcAft>
              <a:spcPct val="35000"/>
            </a:spcAft>
          </a:pPr>
          <a:r>
            <a:rPr lang="en-US" b="1" dirty="0" err="1">
              <a:solidFill>
                <a:srgbClr val="53535B"/>
              </a:solidFill>
              <a:latin typeface="Roboto" panose="020B0604020202020204" charset="0"/>
              <a:ea typeface="Roboto" panose="020B0604020202020204" charset="0"/>
            </a:rPr>
            <a:t>Pembukuan</a:t>
          </a:r>
          <a:r>
            <a:rPr lang="en-US" b="1" dirty="0">
              <a:solidFill>
                <a:srgbClr val="53535B"/>
              </a:solidFill>
              <a:latin typeface="Roboto" panose="020B0604020202020204" charset="0"/>
              <a:ea typeface="Roboto" panose="020B0604020202020204" charset="0"/>
            </a:rPr>
            <a:t> </a:t>
          </a:r>
          <a:r>
            <a:rPr lang="en-US" b="1" dirty="0" err="1">
              <a:solidFill>
                <a:srgbClr val="53535B"/>
              </a:solidFill>
              <a:latin typeface="Roboto" panose="020B0604020202020204" charset="0"/>
              <a:ea typeface="Roboto" panose="020B0604020202020204" charset="0"/>
            </a:rPr>
            <a:t>Pendapatan</a:t>
          </a:r>
          <a:r>
            <a:rPr lang="en-US" b="1" dirty="0">
              <a:solidFill>
                <a:srgbClr val="53535B"/>
              </a:solidFill>
              <a:latin typeface="Roboto" panose="020B0604020202020204" charset="0"/>
              <a:ea typeface="Roboto" panose="020B0604020202020204" charset="0"/>
            </a:rPr>
            <a:t> Daerah</a:t>
          </a:r>
          <a:endParaRPr lang="en-ID" b="1" dirty="0">
            <a:solidFill>
              <a:srgbClr val="53535B"/>
            </a:solidFill>
            <a:latin typeface="Roboto" panose="020B0604020202020204" charset="0"/>
            <a:ea typeface="Roboto" panose="020B0604020202020204" charset="0"/>
          </a:endParaRPr>
        </a:p>
      </dsp:txBody>
      <dsp:txXfrm>
        <a:off x="6293506" y="1493692"/>
        <a:ext cx="1663864" cy="1458474"/>
      </dsp:txXfrm>
    </dsp:sp>
    <dsp:sp modelId="{F7FEE82F-A9BC-4A4C-A2CA-852BD68B30EC}">
      <dsp:nvSpPr>
        <dsp:cNvPr id="14" name="Isosceles Triangle 13"/>
        <dsp:cNvSpPr/>
      </dsp:nvSpPr>
      <dsp:spPr bwMode="white">
        <a:xfrm>
          <a:off x="7643434" y="807351"/>
          <a:ext cx="313937" cy="313937"/>
        </a:xfrm>
        <a:prstGeom prst="triangle">
          <a:avLst>
            <a:gd name="adj" fmla="val 100000"/>
          </a:avLst>
        </a:prstGeom>
        <a:solidFill>
          <a:srgbClr val="EA8A4F"/>
        </a:solidFill>
        <a:ln>
          <a:noFill/>
        </a:ln>
      </dsp:spPr>
      <dsp:style>
        <a:lnRef idx="2">
          <a:schemeClr val="accent1"/>
        </a:lnRef>
        <a:fillRef idx="1">
          <a:schemeClr val="accent1"/>
        </a:fillRef>
        <a:effectRef idx="0">
          <a:scrgbClr r="0" g="0" b="0"/>
        </a:effectRef>
        <a:fontRef idx="minor">
          <a:schemeClr val="lt1"/>
        </a:fontRef>
      </dsp:style>
      <dsp:txXfrm>
        <a:off x="7643434" y="807351"/>
        <a:ext cx="313937" cy="313937"/>
      </dsp:txXfrm>
    </dsp:sp>
    <dsp:sp modelId="{D4A4A061-8A78-496A-860B-E4AA12FD6537}">
      <dsp:nvSpPr>
        <dsp:cNvPr id="15" name="L-Shape 14"/>
        <dsp:cNvSpPr/>
      </dsp:nvSpPr>
      <dsp:spPr bwMode="white">
        <a:xfrm rot="5400000">
          <a:off x="8515284" y="439002"/>
          <a:ext cx="1107583" cy="1842993"/>
        </a:xfrm>
        <a:prstGeom prst="corner">
          <a:avLst>
            <a:gd name="adj1" fmla="val 16120"/>
            <a:gd name="adj2" fmla="val 16110"/>
          </a:avLst>
        </a:prstGeom>
        <a:solidFill>
          <a:srgbClr val="EA8A4F"/>
        </a:solidFill>
        <a:ln>
          <a:noFill/>
        </a:ln>
      </dsp:spPr>
      <dsp:style>
        <a:lnRef idx="2">
          <a:schemeClr val="accent1"/>
        </a:lnRef>
        <a:fillRef idx="1">
          <a:schemeClr val="accent1"/>
        </a:fillRef>
        <a:effectRef idx="0">
          <a:scrgbClr r="0" g="0" b="0"/>
        </a:effectRef>
        <a:fontRef idx="minor">
          <a:schemeClr val="lt1"/>
        </a:fontRef>
      </dsp:style>
      <dsp:txXfrm rot="5400000">
        <a:off x="8515284" y="439002"/>
        <a:ext cx="1107583" cy="1842993"/>
      </dsp:txXfrm>
    </dsp:sp>
    <dsp:sp modelId="{37B3FA86-9AC0-496A-A5CF-1CAFF1017185}">
      <dsp:nvSpPr>
        <dsp:cNvPr id="16" name="Rectangles 15"/>
        <dsp:cNvSpPr/>
      </dsp:nvSpPr>
      <dsp:spPr bwMode="white">
        <a:xfrm>
          <a:off x="8330401" y="989660"/>
          <a:ext cx="1663864" cy="1458474"/>
        </a:xfrm>
        <a:prstGeom prst="rect">
          <a:avLst/>
        </a:prstGeom>
      </dsp:spPr>
      <dsp:style>
        <a:lnRef idx="0">
          <a:schemeClr val="dk1">
            <a:alpha val="0"/>
          </a:schemeClr>
        </a:lnRef>
        <a:fillRef idx="0">
          <a:schemeClr val="lt1">
            <a:alpha val="0"/>
          </a:schemeClr>
        </a:fillRef>
        <a:effectRef idx="0">
          <a:scrgbClr r="0" g="0" b="0"/>
        </a:effectRef>
        <a:fontRef idx="minor"/>
      </dsp:style>
      <dsp:txBody>
        <a:bodyPr lIns="64769" tIns="64769" rIns="64769" bIns="64769" anchor="t"/>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0">
            <a:lnSpc>
              <a:spcPct val="100000"/>
            </a:lnSpc>
            <a:spcBef>
              <a:spcPct val="0"/>
            </a:spcBef>
            <a:spcAft>
              <a:spcPct val="35000"/>
            </a:spcAft>
          </a:pPr>
          <a:r>
            <a:rPr lang="en-US" b="1" dirty="0">
              <a:solidFill>
                <a:srgbClr val="53535B"/>
              </a:solidFill>
              <a:latin typeface="Roboto" panose="020B0604020202020204" charset="0"/>
              <a:ea typeface="Roboto" panose="020B0604020202020204" charset="0"/>
            </a:rPr>
            <a:t>LPJ </a:t>
          </a:r>
          <a:r>
            <a:rPr lang="en-US" b="1" dirty="0" err="1">
              <a:solidFill>
                <a:srgbClr val="53535B"/>
              </a:solidFill>
              <a:latin typeface="Roboto" panose="020B0604020202020204" charset="0"/>
              <a:ea typeface="Roboto" panose="020B0604020202020204" charset="0"/>
            </a:rPr>
            <a:t>Bendahara</a:t>
          </a:r>
          <a:r>
            <a:rPr lang="en-US" b="1" dirty="0">
              <a:solidFill>
                <a:srgbClr val="53535B"/>
              </a:solidFill>
              <a:latin typeface="Roboto" panose="020B0604020202020204" charset="0"/>
              <a:ea typeface="Roboto" panose="020B0604020202020204" charset="0"/>
            </a:rPr>
            <a:t> </a:t>
          </a:r>
          <a:r>
            <a:rPr lang="en-US" b="1" dirty="0" err="1">
              <a:solidFill>
                <a:srgbClr val="53535B"/>
              </a:solidFill>
              <a:latin typeface="Roboto" panose="020B0604020202020204" charset="0"/>
              <a:ea typeface="Roboto" panose="020B0604020202020204" charset="0"/>
            </a:rPr>
            <a:t>Penerimaan</a:t>
          </a:r>
          <a:r>
            <a:rPr lang="en-US" b="1" dirty="0">
              <a:solidFill>
                <a:srgbClr val="53535B"/>
              </a:solidFill>
              <a:latin typeface="Roboto" panose="020B0604020202020204" charset="0"/>
              <a:ea typeface="Roboto" panose="020B0604020202020204" charset="0"/>
            </a:rPr>
            <a:t> </a:t>
          </a:r>
          <a:r>
            <a:rPr lang="en-US" b="1" dirty="0" err="1">
              <a:solidFill>
                <a:srgbClr val="53535B"/>
              </a:solidFill>
              <a:latin typeface="Roboto" panose="020B0604020202020204" charset="0"/>
              <a:ea typeface="Roboto" panose="020B0604020202020204" charset="0"/>
            </a:rPr>
            <a:t>atas</a:t>
          </a:r>
          <a:r>
            <a:rPr lang="en-US" b="1" dirty="0">
              <a:solidFill>
                <a:srgbClr val="53535B"/>
              </a:solidFill>
              <a:latin typeface="Roboto" panose="020B0604020202020204" charset="0"/>
              <a:ea typeface="Roboto" panose="020B0604020202020204" charset="0"/>
            </a:rPr>
            <a:t> </a:t>
          </a:r>
          <a:r>
            <a:rPr lang="en-US" b="1" dirty="0" err="1">
              <a:solidFill>
                <a:srgbClr val="53535B"/>
              </a:solidFill>
              <a:latin typeface="Roboto" panose="020B0604020202020204" charset="0"/>
              <a:ea typeface="Roboto" panose="020B0604020202020204" charset="0"/>
            </a:rPr>
            <a:t>Pendapatan</a:t>
          </a:r>
          <a:r>
            <a:rPr lang="en-US" b="1" dirty="0">
              <a:solidFill>
                <a:srgbClr val="53535B"/>
              </a:solidFill>
              <a:latin typeface="Roboto" panose="020B0604020202020204" charset="0"/>
              <a:ea typeface="Roboto" panose="020B0604020202020204" charset="0"/>
            </a:rPr>
            <a:t> Daerah</a:t>
          </a:r>
          <a:endParaRPr lang="en-ID" b="1" dirty="0">
            <a:solidFill>
              <a:srgbClr val="53535B"/>
            </a:solidFill>
            <a:latin typeface="Roboto" panose="020B0604020202020204" charset="0"/>
            <a:ea typeface="Roboto" panose="020B0604020202020204" charset="0"/>
          </a:endParaRPr>
        </a:p>
      </dsp:txBody>
      <dsp:txXfrm>
        <a:off x="8330401" y="989660"/>
        <a:ext cx="1663864" cy="1458474"/>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rSet qsTypeId="urn:microsoft.com/office/officeart/2005/8/quickstyle/simple5"/>
        </dgm:pt>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bkpt" val="fixed"/>
          <dgm:param type="bkPtFixedVal" val="1"/>
          <dgm:param type="off" val="off"/>
          <dgm:param type="grDir" val="bL"/>
          <dgm:param type="flowDir" val="row"/>
        </dgm:alg>
      </dgm:if>
      <dgm:else name="Name2">
        <dgm:alg type="snake">
          <dgm:param type="bkpt" val="fixed"/>
          <dgm:param type="bkPtFixedVal" val="1"/>
          <dgm:param type="off" val="off"/>
          <dgm:param type="grDir" val="bR"/>
          <dgm:param type="flowDir" val="row"/>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type="corner" r:blip="" rot="90">
                <dgm:adjLst>
                  <dgm:adj idx="1" val="0.1612"/>
                  <dgm:adj idx="2" val="0.1611"/>
                </dgm:adjLst>
              </dgm:shape>
            </dgm:if>
            <dgm:else name="Name8">
              <dgm:shape xmlns:r="http://schemas.openxmlformats.org/officeDocument/2006/relationships" type="corner" r:blip="" rot="180">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type="triangle" r:blip="" rot="90">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625895-121F-4030-A47E-6FD592E4A6B8}" type="datetimeFigureOut">
              <a:rPr lang="en-ID" smtClean="0"/>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5BED67-C05B-4070-B008-081BDF0DC818}" type="slidenum">
              <a:rPr lang="en-ID" smtClean="0"/>
            </a:fld>
            <a:endParaRPr lang="en-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354"/>
        <p:cNvGrpSpPr/>
        <p:nvPr/>
      </p:nvGrpSpPr>
      <p:grpSpPr>
        <a:xfrm>
          <a:off x="0" y="0"/>
          <a:ext cx="0" cy="0"/>
          <a:chOff x="0" y="0"/>
          <a:chExt cx="0" cy="0"/>
        </a:xfrm>
      </p:grpSpPr>
      <p:sp>
        <p:nvSpPr>
          <p:cNvPr id="1355" name="Google Shape;1355;ga9b9cfb6bf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6" name="Google Shape;1356;ga9b9cfb6bf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id-ID"/>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116E388A-7B47-4BA8-86C8-49F365DC0B61}" type="slidenum">
              <a:rPr lang="en-US">
                <a:solidFill>
                  <a:prstClr val="black"/>
                </a:solidFill>
                <a:latin typeface="Arial" panose="020B0604020202020204" pitchFamily="34" charset="0"/>
              </a:rPr>
            </a:fld>
            <a:endParaRPr lang="en-US">
              <a:solidFill>
                <a:prstClr val="black"/>
              </a:solidFill>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p:cNvSpPr>
            <a:spLocks noGrp="1"/>
          </p:cNvSpPr>
          <p:nvPr>
            <p:ph type="dt" sz="half" idx="10"/>
          </p:nvPr>
        </p:nvSpPr>
        <p:spPr/>
        <p:txBody>
          <a:bodyPr/>
          <a:lstStyle/>
          <a:p>
            <a:fld id="{B4D87432-177B-496C-B59C-D97E83D1478C}"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3006B14B-E155-4725-8DA9-984E5829230C}" type="slidenum">
              <a:rPr lang="en-ID" smtClean="0"/>
            </a:fld>
            <a:endParaRPr lang="en-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4" name="Date Placeholder 3"/>
          <p:cNvSpPr>
            <a:spLocks noGrp="1"/>
          </p:cNvSpPr>
          <p:nvPr>
            <p:ph type="dt" sz="half" idx="10"/>
          </p:nvPr>
        </p:nvSpPr>
        <p:spPr/>
        <p:txBody>
          <a:bodyPr/>
          <a:lstStyle/>
          <a:p>
            <a:fld id="{B4D87432-177B-496C-B59C-D97E83D1478C}"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3006B14B-E155-4725-8DA9-984E5829230C}" type="slidenum">
              <a:rPr lang="en-ID" smtClean="0"/>
            </a:fld>
            <a:endParaRPr lang="en-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ID"/>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4D87432-177B-496C-B59C-D97E83D1478C}"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3006B14B-E155-4725-8DA9-984E5829230C}" type="slidenum">
              <a:rPr lang="en-ID" smtClean="0"/>
            </a:fld>
            <a:endParaRPr lang="en-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5" name="Date Placeholder 4"/>
          <p:cNvSpPr>
            <a:spLocks noGrp="1"/>
          </p:cNvSpPr>
          <p:nvPr>
            <p:ph type="dt" sz="half" idx="10"/>
          </p:nvPr>
        </p:nvSpPr>
        <p:spPr/>
        <p:txBody>
          <a:bodyPr/>
          <a:lstStyle/>
          <a:p>
            <a:fld id="{B4D87432-177B-496C-B59C-D97E83D1478C}" type="datetimeFigureOut">
              <a:rPr lang="en-ID" smtClean="0"/>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3006B14B-E155-4725-8DA9-984E5829230C}" type="slidenum">
              <a:rPr lang="en-ID" smtClean="0"/>
            </a:fld>
            <a:endParaRPr lang="en-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ID"/>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7" name="Date Placeholder 6"/>
          <p:cNvSpPr>
            <a:spLocks noGrp="1"/>
          </p:cNvSpPr>
          <p:nvPr>
            <p:ph type="dt" sz="half" idx="10"/>
          </p:nvPr>
        </p:nvSpPr>
        <p:spPr/>
        <p:txBody>
          <a:bodyPr/>
          <a:lstStyle/>
          <a:p>
            <a:fld id="{B4D87432-177B-496C-B59C-D97E83D1478C}" type="datetimeFigureOut">
              <a:rPr lang="en-ID" smtClean="0"/>
            </a:fld>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fld id="{3006B14B-E155-4725-8DA9-984E5829230C}" type="slidenum">
              <a:rPr lang="en-ID" smtClean="0"/>
            </a:fld>
            <a:endParaRPr lang="en-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Date Placeholder 2"/>
          <p:cNvSpPr>
            <a:spLocks noGrp="1"/>
          </p:cNvSpPr>
          <p:nvPr>
            <p:ph type="dt" sz="half" idx="10"/>
          </p:nvPr>
        </p:nvSpPr>
        <p:spPr/>
        <p:txBody>
          <a:bodyPr/>
          <a:lstStyle/>
          <a:p>
            <a:fld id="{B4D87432-177B-496C-B59C-D97E83D1478C}" type="datetimeFigureOut">
              <a:rPr lang="en-ID" smtClean="0"/>
            </a:fld>
            <a:endParaRPr lang="en-ID"/>
          </a:p>
        </p:txBody>
      </p:sp>
      <p:sp>
        <p:nvSpPr>
          <p:cNvPr id="4" name="Footer Placeholder 3"/>
          <p:cNvSpPr>
            <a:spLocks noGrp="1"/>
          </p:cNvSpPr>
          <p:nvPr>
            <p:ph type="ftr" sz="quarter" idx="11"/>
          </p:nvPr>
        </p:nvSpPr>
        <p:spPr/>
        <p:txBody>
          <a:bodyPr/>
          <a:lstStyle/>
          <a:p>
            <a:endParaRPr lang="en-ID"/>
          </a:p>
        </p:txBody>
      </p:sp>
      <p:sp>
        <p:nvSpPr>
          <p:cNvPr id="5" name="Slide Number Placeholder 4"/>
          <p:cNvSpPr>
            <a:spLocks noGrp="1"/>
          </p:cNvSpPr>
          <p:nvPr>
            <p:ph type="sldNum" sz="quarter" idx="12"/>
          </p:nvPr>
        </p:nvSpPr>
        <p:spPr/>
        <p:txBody>
          <a:bodyPr/>
          <a:lstStyle/>
          <a:p>
            <a:fld id="{3006B14B-E155-4725-8DA9-984E5829230C}" type="slidenum">
              <a:rPr lang="en-ID" smtClean="0"/>
            </a:fld>
            <a:endParaRPr lang="en-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D87432-177B-496C-B59C-D97E83D1478C}" type="datetimeFigureOut">
              <a:rPr lang="en-ID" smtClean="0"/>
            </a:fld>
            <a:endParaRPr lang="en-ID"/>
          </a:p>
        </p:txBody>
      </p:sp>
      <p:sp>
        <p:nvSpPr>
          <p:cNvPr id="3" name="Footer Placeholder 2"/>
          <p:cNvSpPr>
            <a:spLocks noGrp="1"/>
          </p:cNvSpPr>
          <p:nvPr>
            <p:ph type="ftr" sz="quarter" idx="11"/>
          </p:nvPr>
        </p:nvSpPr>
        <p:spPr/>
        <p:txBody>
          <a:bodyPr/>
          <a:lstStyle/>
          <a:p>
            <a:endParaRPr lang="en-ID"/>
          </a:p>
        </p:txBody>
      </p:sp>
      <p:sp>
        <p:nvSpPr>
          <p:cNvPr id="4" name="Slide Number Placeholder 3"/>
          <p:cNvSpPr>
            <a:spLocks noGrp="1"/>
          </p:cNvSpPr>
          <p:nvPr>
            <p:ph type="sldNum" sz="quarter" idx="12"/>
          </p:nvPr>
        </p:nvSpPr>
        <p:spPr/>
        <p:txBody>
          <a:bodyPr/>
          <a:lstStyle/>
          <a:p>
            <a:fld id="{3006B14B-E155-4725-8DA9-984E5829230C}" type="slidenum">
              <a:rPr lang="en-ID" smtClean="0"/>
            </a:fld>
            <a:endParaRPr lang="en-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4D87432-177B-496C-B59C-D97E83D1478C}" type="datetimeFigureOut">
              <a:rPr lang="en-ID" smtClean="0"/>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3006B14B-E155-4725-8DA9-984E5829230C}" type="slidenum">
              <a:rPr lang="en-ID" smtClean="0"/>
            </a:fld>
            <a:endParaRPr lang="en-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4D87432-177B-496C-B59C-D97E83D1478C}" type="datetimeFigureOut">
              <a:rPr lang="en-ID" smtClean="0"/>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3006B14B-E155-4725-8DA9-984E5829230C}" type="slidenum">
              <a:rPr lang="en-ID" smtClean="0"/>
            </a:fld>
            <a:endParaRPr lang="en-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4" name="Date Placeholder 3"/>
          <p:cNvSpPr>
            <a:spLocks noGrp="1"/>
          </p:cNvSpPr>
          <p:nvPr>
            <p:ph type="dt" sz="half" idx="10"/>
          </p:nvPr>
        </p:nvSpPr>
        <p:spPr/>
        <p:txBody>
          <a:bodyPr/>
          <a:lstStyle/>
          <a:p>
            <a:fld id="{B4D87432-177B-496C-B59C-D97E83D1478C}"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3006B14B-E155-4725-8DA9-984E5829230C}" type="slidenum">
              <a:rPr lang="en-ID" smtClean="0"/>
            </a:fld>
            <a:endParaRPr lang="en-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ID"/>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4" name="Date Placeholder 3"/>
          <p:cNvSpPr>
            <a:spLocks noGrp="1"/>
          </p:cNvSpPr>
          <p:nvPr>
            <p:ph type="dt" sz="half" idx="10"/>
          </p:nvPr>
        </p:nvSpPr>
        <p:spPr/>
        <p:txBody>
          <a:bodyPr/>
          <a:lstStyle/>
          <a:p>
            <a:fld id="{B4D87432-177B-496C-B59C-D97E83D1478C}"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3006B14B-E155-4725-8DA9-984E5829230C}" type="slidenum">
              <a:rPr lang="en-ID" smtClean="0"/>
            </a:fld>
            <a:endParaRPr lang="en-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6000" y="394405"/>
            <a:ext cx="10800000" cy="792000"/>
          </a:xfrm>
        </p:spPr>
        <p:txBody>
          <a:bodyPr/>
          <a:lstStyle>
            <a:lvl1pPr algn="ctr">
              <a:defRPr sz="3200">
                <a:solidFill>
                  <a:schemeClr val="tx1">
                    <a:lumMod val="85000"/>
                    <a:lumOff val="15000"/>
                  </a:schemeClr>
                </a:solidFill>
                <a:latin typeface="+mj-lt"/>
              </a:defRPr>
            </a:lvl1pPr>
          </a:lstStyle>
          <a:p>
            <a:r>
              <a:rPr lang="en-US" dirty="0"/>
              <a:t>Click to add title</a:t>
            </a:r>
            <a:endParaRPr lang="en-US" dirty="0"/>
          </a:p>
        </p:txBody>
      </p:sp>
      <p:sp>
        <p:nvSpPr>
          <p:cNvPr id="3" name="日期占位符 2"/>
          <p:cNvSpPr>
            <a:spLocks noGrp="1"/>
          </p:cNvSpPr>
          <p:nvPr>
            <p:ph type="dt" sz="half" idx="10"/>
            <p:custDataLst>
              <p:tags r:id="rId3"/>
            </p:custDataLst>
          </p:nvPr>
        </p:nvSpPr>
        <p:spPr/>
        <p:txBody>
          <a:bodyPr/>
          <a:lstStyle>
            <a:lvl1pPr>
              <a:defRPr>
                <a:latin typeface="Arial" panose="020B0604020202020204" pitchFamily="34" charset="0"/>
                <a:sym typeface="Arial" panose="020B0604020202020204" pitchFamily="34" charset="0"/>
              </a:defRPr>
            </a:lvl1pPr>
          </a:lstStyle>
          <a:p>
            <a:r>
              <a:rPr lang="en-US"/>
              <a:t>Date Area</a:t>
            </a:r>
            <a:endParaRPr lang="en-US"/>
          </a:p>
        </p:txBody>
      </p:sp>
      <p:sp>
        <p:nvSpPr>
          <p:cNvPr id="4" name="页脚占位符 3"/>
          <p:cNvSpPr>
            <a:spLocks noGrp="1"/>
          </p:cNvSpPr>
          <p:nvPr>
            <p:ph type="ftr" sz="quarter" idx="11"/>
            <p:custDataLst>
              <p:tags r:id="rId4"/>
            </p:custDataLst>
          </p:nvPr>
        </p:nvSpPr>
        <p:spPr/>
        <p:txBody>
          <a:bodyPr/>
          <a:lstStyle>
            <a:lvl1pPr>
              <a:defRPr>
                <a:latin typeface="Arial" panose="020B0604020202020204" pitchFamily="34" charset="0"/>
                <a:sym typeface="Arial" panose="020B0604020202020204" pitchFamily="34" charset="0"/>
              </a:defRPr>
            </a:lvl1pPr>
          </a:lstStyle>
          <a:p>
            <a:endParaRPr lang="en-US" dirty="0"/>
          </a:p>
        </p:txBody>
      </p:sp>
      <p:sp>
        <p:nvSpPr>
          <p:cNvPr id="5" name="灯片编号占位符 4"/>
          <p:cNvSpPr>
            <a:spLocks noGrp="1"/>
          </p:cNvSpPr>
          <p:nvPr>
            <p:ph type="sldNum" sz="quarter" idx="12"/>
            <p:custDataLst>
              <p:tags r:id="rId5"/>
            </p:custDataLst>
          </p:nvPr>
        </p:nvSpPr>
        <p:spPr/>
        <p:txBody>
          <a:bodyPr/>
          <a:lstStyle>
            <a:lvl1pPr>
              <a:defRPr>
                <a:latin typeface="Arial" panose="020B0604020202020204" pitchFamily="34" charset="0"/>
                <a:sym typeface="Arial" panose="020B0604020202020204" pitchFamily="34" charset="0"/>
              </a:defRPr>
            </a:lvl1pPr>
          </a:lstStyle>
          <a:p>
            <a:fld id="{49AE70B2-8BF9-45C0-BB95-33D1B9D3A854}" type="slidenum">
              <a:rPr lang="en-US" smtClean="0"/>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B4D87432-177B-496C-B59C-D97E83D1478C}"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3006B14B-E155-4725-8DA9-984E5829230C}" type="slidenum">
              <a:rPr lang="en-ID" smtClean="0"/>
            </a:fld>
            <a:endParaRPr lang="en-I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4D87432-177B-496C-B59C-D97E83D1478C}" type="datetimeFigureOut">
              <a:rPr lang="en-ID" smtClean="0"/>
            </a:fld>
            <a:endParaRPr lang="en-ID"/>
          </a:p>
        </p:txBody>
      </p:sp>
      <p:sp>
        <p:nvSpPr>
          <p:cNvPr id="5" name="Footer Placeholder 4"/>
          <p:cNvSpPr>
            <a:spLocks noGrp="1"/>
          </p:cNvSpPr>
          <p:nvPr>
            <p:ph type="ftr" sz="quarter" idx="11"/>
          </p:nvPr>
        </p:nvSpPr>
        <p:spPr>
          <a:xfrm>
            <a:off x="2416500" y="329307"/>
            <a:ext cx="4973915" cy="309201"/>
          </a:xfrm>
        </p:spPr>
        <p:txBody>
          <a:bodyPr/>
          <a:lstStyle/>
          <a:p>
            <a:endParaRPr lang="en-ID"/>
          </a:p>
        </p:txBody>
      </p:sp>
      <p:sp>
        <p:nvSpPr>
          <p:cNvPr id="6" name="Slide Number Placeholder 5"/>
          <p:cNvSpPr>
            <a:spLocks noGrp="1"/>
          </p:cNvSpPr>
          <p:nvPr>
            <p:ph type="sldNum" sz="quarter" idx="12"/>
          </p:nvPr>
        </p:nvSpPr>
        <p:spPr>
          <a:xfrm>
            <a:off x="1437664" y="798973"/>
            <a:ext cx="811019" cy="503578"/>
          </a:xfrm>
        </p:spPr>
        <p:txBody>
          <a:bodyPr/>
          <a:lstStyle/>
          <a:p>
            <a:fld id="{3006B14B-E155-4725-8DA9-984E5829230C}" type="slidenum">
              <a:rPr lang="en-ID" smtClean="0"/>
            </a:fld>
            <a:endParaRPr lang="en-ID"/>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4D87432-177B-496C-B59C-D97E83D1478C}"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3006B14B-E155-4725-8DA9-984E5829230C}" type="slidenum">
              <a:rPr lang="en-ID" smtClean="0"/>
            </a:fld>
            <a:endParaRPr lang="en-ID"/>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4D87432-177B-496C-B59C-D97E83D1478C}"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3006B14B-E155-4725-8DA9-984E5829230C}" type="slidenum">
              <a:rPr lang="en-ID" smtClean="0"/>
            </a:fld>
            <a:endParaRPr lang="en-ID"/>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B4D87432-177B-496C-B59C-D97E83D1478C}" type="datetimeFigureOut">
              <a:rPr lang="en-ID" smtClean="0"/>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3006B14B-E155-4725-8DA9-984E5829230C}" type="slidenum">
              <a:rPr lang="en-ID" smtClean="0"/>
            </a:fld>
            <a:endParaRPr lang="en-ID"/>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B4D87432-177B-496C-B59C-D97E83D1478C}" type="datetimeFigureOut">
              <a:rPr lang="en-ID" smtClean="0"/>
            </a:fld>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fld id="{3006B14B-E155-4725-8DA9-984E5829230C}" type="slidenum">
              <a:rPr lang="en-ID" smtClean="0"/>
            </a:fld>
            <a:endParaRPr lang="en-ID"/>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D87432-177B-496C-B59C-D97E83D1478C}" type="datetimeFigureOut">
              <a:rPr lang="en-ID" smtClean="0"/>
            </a:fld>
            <a:endParaRPr lang="en-ID"/>
          </a:p>
        </p:txBody>
      </p:sp>
      <p:sp>
        <p:nvSpPr>
          <p:cNvPr id="4" name="Footer Placeholder 3"/>
          <p:cNvSpPr>
            <a:spLocks noGrp="1"/>
          </p:cNvSpPr>
          <p:nvPr>
            <p:ph type="ftr" sz="quarter" idx="11"/>
          </p:nvPr>
        </p:nvSpPr>
        <p:spPr/>
        <p:txBody>
          <a:bodyPr/>
          <a:lstStyle/>
          <a:p>
            <a:endParaRPr lang="en-ID"/>
          </a:p>
        </p:txBody>
      </p:sp>
      <p:sp>
        <p:nvSpPr>
          <p:cNvPr id="5" name="Slide Number Placeholder 4"/>
          <p:cNvSpPr>
            <a:spLocks noGrp="1"/>
          </p:cNvSpPr>
          <p:nvPr>
            <p:ph type="sldNum" sz="quarter" idx="12"/>
          </p:nvPr>
        </p:nvSpPr>
        <p:spPr/>
        <p:txBody>
          <a:bodyPr/>
          <a:lstStyle/>
          <a:p>
            <a:fld id="{3006B14B-E155-4725-8DA9-984E5829230C}" type="slidenum">
              <a:rPr lang="en-ID" smtClean="0"/>
            </a:fld>
            <a:endParaRPr lang="en-ID"/>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D87432-177B-496C-B59C-D97E83D1478C}" type="datetimeFigureOut">
              <a:rPr lang="en-ID" smtClean="0"/>
            </a:fld>
            <a:endParaRPr lang="en-ID"/>
          </a:p>
        </p:txBody>
      </p:sp>
      <p:sp>
        <p:nvSpPr>
          <p:cNvPr id="3" name="Footer Placeholder 2"/>
          <p:cNvSpPr>
            <a:spLocks noGrp="1"/>
          </p:cNvSpPr>
          <p:nvPr>
            <p:ph type="ftr" sz="quarter" idx="11"/>
          </p:nvPr>
        </p:nvSpPr>
        <p:spPr/>
        <p:txBody>
          <a:bodyPr/>
          <a:lstStyle/>
          <a:p>
            <a:endParaRPr lang="en-ID"/>
          </a:p>
        </p:txBody>
      </p:sp>
      <p:sp>
        <p:nvSpPr>
          <p:cNvPr id="4" name="Slide Number Placeholder 3"/>
          <p:cNvSpPr>
            <a:spLocks noGrp="1"/>
          </p:cNvSpPr>
          <p:nvPr>
            <p:ph type="sldNum" sz="quarter" idx="12"/>
          </p:nvPr>
        </p:nvSpPr>
        <p:spPr/>
        <p:txBody>
          <a:bodyPr/>
          <a:lstStyle/>
          <a:p>
            <a:fld id="{3006B14B-E155-4725-8DA9-984E5829230C}" type="slidenum">
              <a:rPr lang="en-ID" smtClean="0"/>
            </a:fld>
            <a:endParaRPr lang="en-I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4D87432-177B-496C-B59C-D97E83D1478C}" type="datetimeFigureOut">
              <a:rPr lang="en-ID" smtClean="0"/>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3006B14B-E155-4725-8DA9-984E5829230C}" type="slidenum">
              <a:rPr lang="en-ID" smtClean="0"/>
            </a:fld>
            <a:endParaRPr lang="en-ID"/>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4D87432-177B-496C-B59C-D97E83D1478C}" type="datetimeFigureOut">
              <a:rPr lang="en-ID" smtClean="0"/>
            </a:fld>
            <a:endParaRPr lang="en-ID"/>
          </a:p>
        </p:txBody>
      </p:sp>
      <p:sp>
        <p:nvSpPr>
          <p:cNvPr id="6" name="Footer Placeholder 5"/>
          <p:cNvSpPr>
            <a:spLocks noGrp="1"/>
          </p:cNvSpPr>
          <p:nvPr>
            <p:ph type="ftr" sz="quarter" idx="11"/>
          </p:nvPr>
        </p:nvSpPr>
        <p:spPr>
          <a:xfrm>
            <a:off x="1447382" y="318640"/>
            <a:ext cx="5541004" cy="320931"/>
          </a:xfrm>
        </p:spPr>
        <p:txBody>
          <a:bodyPr/>
          <a:lstStyle/>
          <a:p>
            <a:endParaRPr lang="en-ID"/>
          </a:p>
        </p:txBody>
      </p:sp>
      <p:sp>
        <p:nvSpPr>
          <p:cNvPr id="7" name="Slide Number Placeholder 6"/>
          <p:cNvSpPr>
            <a:spLocks noGrp="1"/>
          </p:cNvSpPr>
          <p:nvPr>
            <p:ph type="sldNum" sz="quarter" idx="12"/>
          </p:nvPr>
        </p:nvSpPr>
        <p:spPr/>
        <p:txBody>
          <a:bodyPr/>
          <a:lstStyle/>
          <a:p>
            <a:fld id="{3006B14B-E155-4725-8DA9-984E5829230C}" type="slidenum">
              <a:rPr lang="en-ID" smtClean="0"/>
            </a:fld>
            <a:endParaRPr lang="en-ID"/>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4D87432-177B-496C-B59C-D97E83D1478C}"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3006B14B-E155-4725-8DA9-984E5829230C}" type="slidenum">
              <a:rPr lang="en-ID" smtClean="0"/>
            </a:fld>
            <a:endParaRPr lang="en-ID"/>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4D87432-177B-496C-B59C-D97E83D1478C}"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3006B14B-E155-4725-8DA9-984E5829230C}" type="slidenum">
              <a:rPr lang="en-ID" smtClean="0"/>
            </a:fld>
            <a:endParaRPr lang="en-ID"/>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One column text">
  <p:cSld name="ONE_COLUMN_TEXT">
    <p:spTree>
      <p:nvGrpSpPr>
        <p:cNvPr id="1" name="Shape 57"/>
        <p:cNvGrpSpPr/>
        <p:nvPr/>
      </p:nvGrpSpPr>
      <p:grpSpPr>
        <a:xfrm>
          <a:off x="0" y="0"/>
          <a:ext cx="0" cy="0"/>
          <a:chOff x="0" y="0"/>
          <a:chExt cx="0" cy="0"/>
        </a:xfrm>
      </p:grpSpPr>
      <p:sp>
        <p:nvSpPr>
          <p:cNvPr id="58" name="Google Shape;58;p7"/>
          <p:cNvSpPr txBox="1">
            <a:spLocks noGrp="1"/>
          </p:cNvSpPr>
          <p:nvPr>
            <p:ph type="title"/>
          </p:nvPr>
        </p:nvSpPr>
        <p:spPr>
          <a:xfrm>
            <a:off x="966400" y="1268419"/>
            <a:ext cx="3994400" cy="13164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a:solidFill>
                  <a:schemeClr val="accent3"/>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p:txBody>
      </p:sp>
      <p:sp>
        <p:nvSpPr>
          <p:cNvPr id="59" name="Google Shape;59;p7"/>
          <p:cNvSpPr txBox="1">
            <a:spLocks noGrp="1"/>
          </p:cNvSpPr>
          <p:nvPr>
            <p:ph type="body" idx="1"/>
          </p:nvPr>
        </p:nvSpPr>
        <p:spPr>
          <a:xfrm>
            <a:off x="966400" y="2867333"/>
            <a:ext cx="5714800" cy="3275200"/>
          </a:xfrm>
          <a:prstGeom prst="rect">
            <a:avLst/>
          </a:prstGeom>
        </p:spPr>
        <p:txBody>
          <a:bodyPr spcFirstLastPara="1" wrap="square" lIns="91425" tIns="91425" rIns="91425" bIns="91425" anchor="t" anchorCtr="0">
            <a:noAutofit/>
          </a:bodyPr>
          <a:lstStyle>
            <a:lvl1pPr marL="609600" lvl="0" indent="-406400" rtl="0">
              <a:lnSpc>
                <a:spcPct val="100000"/>
              </a:lnSpc>
              <a:spcBef>
                <a:spcPts val="0"/>
              </a:spcBef>
              <a:spcAft>
                <a:spcPts val="0"/>
              </a:spcAft>
              <a:buClr>
                <a:srgbClr val="0B5670"/>
              </a:buClr>
              <a:buSzPts val="1200"/>
              <a:buChar char="●"/>
              <a:defRPr sz="2135"/>
            </a:lvl1pPr>
            <a:lvl2pPr marL="1219200" lvl="1" indent="-406400" rtl="0">
              <a:spcBef>
                <a:spcPct val="427000"/>
              </a:spcBef>
              <a:spcAft>
                <a:spcPts val="0"/>
              </a:spcAft>
              <a:buClr>
                <a:srgbClr val="0B5670"/>
              </a:buClr>
              <a:buSzPts val="1200"/>
              <a:buChar char="○"/>
              <a:defRPr sz="1600"/>
            </a:lvl2pPr>
            <a:lvl3pPr marL="1828800" lvl="2" indent="-406400" rtl="0">
              <a:spcBef>
                <a:spcPct val="427000"/>
              </a:spcBef>
              <a:spcAft>
                <a:spcPts val="0"/>
              </a:spcAft>
              <a:buClr>
                <a:srgbClr val="0B5670"/>
              </a:buClr>
              <a:buSzPts val="1200"/>
              <a:buChar char="■"/>
              <a:defRPr sz="1600"/>
            </a:lvl3pPr>
            <a:lvl4pPr marL="2438400" lvl="3" indent="-406400" rtl="0">
              <a:spcBef>
                <a:spcPct val="427000"/>
              </a:spcBef>
              <a:spcAft>
                <a:spcPts val="0"/>
              </a:spcAft>
              <a:buClr>
                <a:srgbClr val="0B5670"/>
              </a:buClr>
              <a:buSzPts val="1200"/>
              <a:buChar char="●"/>
              <a:defRPr sz="1600"/>
            </a:lvl4pPr>
            <a:lvl5pPr marL="3048000" lvl="4" indent="-406400" rtl="0">
              <a:spcBef>
                <a:spcPct val="427000"/>
              </a:spcBef>
              <a:spcAft>
                <a:spcPts val="0"/>
              </a:spcAft>
              <a:buClr>
                <a:srgbClr val="0B5670"/>
              </a:buClr>
              <a:buSzPts val="1200"/>
              <a:buChar char="○"/>
              <a:defRPr sz="1600"/>
            </a:lvl5pPr>
            <a:lvl6pPr marL="3657600" lvl="5" indent="-406400" rtl="0">
              <a:spcBef>
                <a:spcPct val="427000"/>
              </a:spcBef>
              <a:spcAft>
                <a:spcPts val="0"/>
              </a:spcAft>
              <a:buClr>
                <a:srgbClr val="0B5670"/>
              </a:buClr>
              <a:buSzPts val="1200"/>
              <a:buChar char="■"/>
              <a:defRPr sz="1600"/>
            </a:lvl6pPr>
            <a:lvl7pPr marL="4267200" lvl="6" indent="-406400" rtl="0">
              <a:spcBef>
                <a:spcPct val="427000"/>
              </a:spcBef>
              <a:spcAft>
                <a:spcPts val="0"/>
              </a:spcAft>
              <a:buClr>
                <a:srgbClr val="0B5670"/>
              </a:buClr>
              <a:buSzPts val="1200"/>
              <a:buChar char="●"/>
              <a:defRPr sz="1600"/>
            </a:lvl7pPr>
            <a:lvl8pPr marL="4876800" lvl="7" indent="-406400" rtl="0">
              <a:spcBef>
                <a:spcPct val="427000"/>
              </a:spcBef>
              <a:spcAft>
                <a:spcPts val="0"/>
              </a:spcAft>
              <a:buClr>
                <a:srgbClr val="0B5670"/>
              </a:buClr>
              <a:buSzPts val="1200"/>
              <a:buChar char="○"/>
              <a:defRPr sz="1600"/>
            </a:lvl8pPr>
            <a:lvl9pPr marL="5486400" lvl="8" indent="-406400" rtl="0">
              <a:spcBef>
                <a:spcPct val="427000"/>
              </a:spcBef>
              <a:spcAft>
                <a:spcPts val="1600"/>
              </a:spcAft>
              <a:buClr>
                <a:srgbClr val="0B5670"/>
              </a:buClr>
              <a:buSzPts val="1200"/>
              <a:buChar char="■"/>
              <a:defRPr sz="1600"/>
            </a:lvl9pPr>
          </a:lstStyle>
          <a:p/>
        </p:txBody>
      </p:sp>
      <p:sp>
        <p:nvSpPr>
          <p:cNvPr id="60" name="Google Shape;60;p7"/>
          <p:cNvSpPr/>
          <p:nvPr/>
        </p:nvSpPr>
        <p:spPr>
          <a:xfrm rot="10800000" flipH="1">
            <a:off x="-266365" y="-437953"/>
            <a:ext cx="2714400" cy="875600"/>
          </a:xfrm>
          <a:prstGeom prst="hexagon">
            <a:avLst>
              <a:gd name="adj" fmla="val 28631"/>
              <a:gd name="vf" fmla="val 115470"/>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 name="Google Shape;61;p7"/>
          <p:cNvSpPr/>
          <p:nvPr/>
        </p:nvSpPr>
        <p:spPr>
          <a:xfrm rot="5400000" flipH="1">
            <a:off x="812272" y="212393"/>
            <a:ext cx="440789" cy="504468"/>
          </a:xfrm>
          <a:custGeom>
            <a:avLst/>
            <a:gdLst/>
            <a:ahLst/>
            <a:cxnLst/>
            <a:rect l="l" t="t" r="r" b="b"/>
            <a:pathLst>
              <a:path w="6763" h="7740" extrusionOk="0">
                <a:moveTo>
                  <a:pt x="6763" y="1"/>
                </a:moveTo>
                <a:lnTo>
                  <a:pt x="0" y="3918"/>
                </a:lnTo>
                <a:lnTo>
                  <a:pt x="6763" y="7740"/>
                </a:lnTo>
                <a:lnTo>
                  <a:pt x="6763" y="1"/>
                </a:lnTo>
                <a:close/>
              </a:path>
            </a:pathLst>
          </a:custGeom>
          <a:noFill/>
          <a:ln w="19050" cap="flat"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 name="Google Shape;62;p7"/>
          <p:cNvSpPr/>
          <p:nvPr/>
        </p:nvSpPr>
        <p:spPr>
          <a:xfrm flipH="1">
            <a:off x="10293219" y="5715443"/>
            <a:ext cx="4090068" cy="2334033"/>
          </a:xfrm>
          <a:custGeom>
            <a:avLst/>
            <a:gdLst/>
            <a:ahLst/>
            <a:cxnLst/>
            <a:rect l="l" t="t" r="r" b="b"/>
            <a:pathLst>
              <a:path w="15169" h="8656" extrusionOk="0">
                <a:moveTo>
                  <a:pt x="7585" y="0"/>
                </a:moveTo>
                <a:lnTo>
                  <a:pt x="0" y="4286"/>
                </a:lnTo>
                <a:lnTo>
                  <a:pt x="7585" y="8656"/>
                </a:lnTo>
                <a:lnTo>
                  <a:pt x="15169" y="4286"/>
                </a:lnTo>
                <a:lnTo>
                  <a:pt x="7585" y="0"/>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3" name="Google Shape;63;p7"/>
          <p:cNvSpPr/>
          <p:nvPr/>
        </p:nvSpPr>
        <p:spPr>
          <a:xfrm flipH="1">
            <a:off x="11243408" y="5947500"/>
            <a:ext cx="632365" cy="722797"/>
          </a:xfrm>
          <a:custGeom>
            <a:avLst/>
            <a:gdLst/>
            <a:ahLst/>
            <a:cxnLst/>
            <a:rect l="l" t="t" r="r" b="b"/>
            <a:pathLst>
              <a:path w="8657" h="9895" extrusionOk="0">
                <a:moveTo>
                  <a:pt x="8656" y="1"/>
                </a:moveTo>
                <a:lnTo>
                  <a:pt x="0" y="4894"/>
                </a:lnTo>
                <a:lnTo>
                  <a:pt x="8656" y="9895"/>
                </a:lnTo>
                <a:lnTo>
                  <a:pt x="8656" y="1"/>
                </a:lnTo>
                <a:close/>
              </a:path>
            </a:pathLst>
          </a:custGeom>
          <a:noFill/>
          <a:ln w="1905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B4D87432-177B-496C-B59C-D97E83D1478C}" type="datetimeFigureOut">
              <a:rPr lang="en-ID" smtClean="0"/>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3006B14B-E155-4725-8DA9-984E5829230C}" type="slidenum">
              <a:rPr lang="en-ID" smtClean="0"/>
            </a:fld>
            <a:endParaRPr lang="en-ID"/>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5" Type="http://schemas.openxmlformats.org/officeDocument/2006/relationships/theme" Target="../theme/theme2.xml"/><Relationship Id="rId14" Type="http://schemas.openxmlformats.org/officeDocument/2006/relationships/image" Target="../media/image1.jpeg"/><Relationship Id="rId13" Type="http://schemas.openxmlformats.org/officeDocument/2006/relationships/slideLayout" Target="../slideLayouts/slideLayout26.xml"/><Relationship Id="rId12" Type="http://schemas.openxmlformats.org/officeDocument/2006/relationships/slideLayout" Target="../slideLayouts/slideLayout25.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ID"/>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D87432-177B-496C-B59C-D97E83D1478C}" type="datetimeFigureOut">
              <a:rPr lang="en-ID" smtClean="0"/>
            </a:fld>
            <a:endParaRPr lang="en-ID"/>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06B14B-E155-4725-8DA9-984E5829230C}" type="slidenum">
              <a:rPr lang="en-ID" smtClean="0"/>
            </a:fld>
            <a:endParaRPr lang="en-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4">
            <a:extLst>
              <a:ext uri="{28A0092B-C50C-407E-A947-70E740481C1C}">
                <a14:useLocalDpi xmlns:a14="http://schemas.microsoft.com/office/drawing/2010/main" val="0"/>
              </a:ext>
            </a:extLst>
          </a:blip>
          <a:srcRect t="1538" b="-1538"/>
          <a:stretch>
            <a:fillRect/>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4D87432-177B-496C-B59C-D97E83D1478C}" type="datetimeFigureOut">
              <a:rPr lang="en-ID" smtClean="0"/>
            </a:fld>
            <a:endParaRPr lang="en-ID"/>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D"/>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3006B14B-E155-4725-8DA9-984E5829230C}" type="slidenum">
              <a:rPr lang="en-ID" smtClean="0"/>
            </a:fld>
            <a:endParaRPr lang="en-ID"/>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5.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20.xml"/><Relationship Id="rId5" Type="http://schemas.openxmlformats.org/officeDocument/2006/relationships/image" Target="../media/image6.wmf"/><Relationship Id="rId4" Type="http://schemas.openxmlformats.org/officeDocument/2006/relationships/image" Target="../media/image5.wmf"/><Relationship Id="rId3" Type="http://schemas.openxmlformats.org/officeDocument/2006/relationships/image" Target="../media/image4.wmf"/><Relationship Id="rId2" Type="http://schemas.openxmlformats.org/officeDocument/2006/relationships/image" Target="../media/image3.png"/><Relationship Id="rId1" Type="http://schemas.openxmlformats.org/officeDocument/2006/relationships/image" Target="../media/image2.wmf"/></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image" Target="../media/image13.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image" Target="../media/image14.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ext Box 3"/>
          <p:cNvSpPr txBox="1"/>
          <p:nvPr/>
        </p:nvSpPr>
        <p:spPr>
          <a:xfrm>
            <a:off x="942340" y="920750"/>
            <a:ext cx="10267315" cy="3538220"/>
          </a:xfrm>
          <a:prstGeom prst="rect">
            <a:avLst/>
          </a:prstGeom>
          <a:noFill/>
        </p:spPr>
        <p:txBody>
          <a:bodyPr wrap="square" rtlCol="0" anchor="t">
            <a:spAutoFit/>
          </a:bodyPr>
          <a:p>
            <a:pPr algn="ctr"/>
            <a:r>
              <a:rPr lang="en-US" sz="4800" b="1" dirty="0">
                <a:sym typeface="+mn-ea"/>
              </a:rPr>
              <a:t>PENATAUSAHAAN DAN PERTANGGUNGJAWABAN  PENDAPATAN DAERAH</a:t>
            </a:r>
            <a:br>
              <a:rPr lang="en-US" sz="4800" b="1" dirty="0">
                <a:sym typeface="+mn-ea"/>
              </a:rPr>
            </a:br>
            <a:br>
              <a:rPr lang="en-US" sz="4000" b="1" dirty="0">
                <a:sym typeface="+mn-ea"/>
              </a:rPr>
            </a:br>
            <a:r>
              <a:rPr lang="id-ID" sz="4000" b="1" dirty="0">
                <a:solidFill>
                  <a:prstClr val="black"/>
                </a:solidFill>
                <a:latin typeface="Arial" panose="020B0604020202020204" pitchFamily="34" charset="0"/>
                <a:ea typeface="Times New Roman" panose="02020603050405020304" charset="0"/>
                <a:sym typeface="+mn-ea"/>
              </a:rPr>
              <a:t> </a:t>
            </a:r>
            <a:r>
              <a:rPr lang="en-US" dirty="0">
                <a:ln w="0"/>
                <a:solidFill>
                  <a:prstClr val="black"/>
                </a:solidFill>
                <a:effectLst>
                  <a:outerShdw blurRad="38100" dist="19050" dir="2700000" algn="tl" rotWithShape="0">
                    <a:prstClr val="black">
                      <a:alpha val="40000"/>
                    </a:prstClr>
                  </a:outerShdw>
                </a:effectLst>
                <a:latin typeface="Arial Black" panose="020B0A04020102020204" pitchFamily="34" charset="0"/>
                <a:sym typeface="+mn-ea"/>
              </a:rPr>
              <a:t>Dr. HAMDANI, MM., </a:t>
            </a:r>
            <a:r>
              <a:rPr lang="en-US" dirty="0" err="1">
                <a:ln w="0"/>
                <a:solidFill>
                  <a:prstClr val="black"/>
                </a:solidFill>
                <a:effectLst>
                  <a:outerShdw blurRad="38100" dist="19050" dir="2700000" algn="tl" rotWithShape="0">
                    <a:prstClr val="black">
                      <a:alpha val="40000"/>
                    </a:prstClr>
                  </a:outerShdw>
                </a:effectLst>
                <a:latin typeface="Arial Black" panose="020B0A04020102020204" pitchFamily="34" charset="0"/>
                <a:sym typeface="+mn-ea"/>
              </a:rPr>
              <a:t>M.Si</a:t>
            </a:r>
            <a:r>
              <a:rPr lang="en-US" dirty="0">
                <a:ln w="0"/>
                <a:solidFill>
                  <a:prstClr val="black"/>
                </a:solidFill>
                <a:effectLst>
                  <a:outerShdw blurRad="38100" dist="19050" dir="2700000" algn="tl" rotWithShape="0">
                    <a:prstClr val="black">
                      <a:alpha val="40000"/>
                    </a:prstClr>
                  </a:outerShdw>
                </a:effectLst>
                <a:latin typeface="Arial Black" panose="020B0A04020102020204" pitchFamily="34" charset="0"/>
                <a:sym typeface="+mn-ea"/>
              </a:rPr>
              <a:t>., Ak, CA, CIPSAS, CRGP, </a:t>
            </a:r>
            <a:r>
              <a:rPr lang="en-US" dirty="0" err="1">
                <a:ln w="0"/>
                <a:solidFill>
                  <a:prstClr val="black"/>
                </a:solidFill>
                <a:effectLst>
                  <a:outerShdw blurRad="38100" dist="19050" dir="2700000" algn="tl" rotWithShape="0">
                    <a:prstClr val="black">
                      <a:alpha val="40000"/>
                    </a:prstClr>
                  </a:outerShdw>
                </a:effectLst>
                <a:latin typeface="Arial Black" panose="020B0A04020102020204" pitchFamily="34" charset="0"/>
                <a:sym typeface="+mn-ea"/>
              </a:rPr>
              <a:t>CFrA</a:t>
            </a:r>
            <a:r>
              <a:rPr lang="en-US" dirty="0">
                <a:ln w="0"/>
                <a:solidFill>
                  <a:prstClr val="black"/>
                </a:solidFill>
                <a:effectLst>
                  <a:outerShdw blurRad="38100" dist="19050" dir="2700000" algn="tl" rotWithShape="0">
                    <a:prstClr val="black">
                      <a:alpha val="40000"/>
                    </a:prstClr>
                  </a:outerShdw>
                </a:effectLst>
                <a:latin typeface="Arial Black" panose="020B0A04020102020204" pitchFamily="34" charset="0"/>
                <a:sym typeface="+mn-ea"/>
              </a:rPr>
              <a:t>, CACP, Asean CPA</a:t>
            </a:r>
            <a:endParaRPr lang="en-US" dirty="0">
              <a:ln w="0"/>
              <a:solidFill>
                <a:prstClr val="black"/>
              </a:solidFill>
              <a:effectLst>
                <a:outerShdw blurRad="38100" dist="19050" dir="2700000" algn="tl" rotWithShape="0">
                  <a:prstClr val="black">
                    <a:alpha val="40000"/>
                  </a:prstClr>
                </a:outerShdw>
              </a:effectLst>
              <a:latin typeface="Arial Black" panose="020B0A04020102020204" pitchFamily="34" charset="0"/>
              <a:sym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57"/>
        <p:cNvGrpSpPr/>
        <p:nvPr/>
      </p:nvGrpSpPr>
      <p:grpSpPr>
        <a:xfrm>
          <a:off x="0" y="0"/>
          <a:ext cx="0" cy="0"/>
          <a:chOff x="0" y="0"/>
          <a:chExt cx="0" cy="0"/>
        </a:xfrm>
      </p:grpSpPr>
      <p:sp>
        <p:nvSpPr>
          <p:cNvPr id="1358" name="Google Shape;1358;p49"/>
          <p:cNvSpPr txBox="1">
            <a:spLocks noGrp="1"/>
          </p:cNvSpPr>
          <p:nvPr>
            <p:ph type="title"/>
          </p:nvPr>
        </p:nvSpPr>
        <p:spPr>
          <a:xfrm>
            <a:off x="732155" y="297815"/>
            <a:ext cx="10692130" cy="791845"/>
          </a:xfrm>
          <a:prstGeom prst="rect">
            <a:avLst/>
          </a:prstGeom>
        </p:spPr>
        <p:txBody>
          <a:bodyPr spcFirstLastPara="1" wrap="square" lIns="121900" tIns="121900" rIns="121900" bIns="121900" anchor="ctr" anchorCtr="0">
            <a:noAutofit/>
          </a:bodyPr>
          <a:lstStyle/>
          <a:p>
            <a:pPr algn="ctr">
              <a:lnSpc>
                <a:spcPct val="100000"/>
              </a:lnSpc>
            </a:pPr>
            <a:r>
              <a:rPr lang="fi-FI" sz="2800" b="1" dirty="0">
                <a:solidFill>
                  <a:schemeClr val="tx1"/>
                </a:solidFill>
              </a:rPr>
              <a:t>PELAKSANAAN</a:t>
            </a:r>
            <a:r>
              <a:rPr lang="en-US" altLang="fi-FI" sz="2800" b="1" dirty="0">
                <a:solidFill>
                  <a:schemeClr val="tx1"/>
                </a:solidFill>
              </a:rPr>
              <a:t>, </a:t>
            </a:r>
            <a:r>
              <a:rPr lang="fi-FI" sz="2800" b="1" dirty="0">
                <a:solidFill>
                  <a:schemeClr val="tx1"/>
                </a:solidFill>
              </a:rPr>
              <a:t> </a:t>
            </a:r>
            <a:r>
              <a:rPr lang="fi-FI" sz="2800" b="1" dirty="0">
                <a:solidFill>
                  <a:schemeClr val="tx1"/>
                </a:solidFill>
                <a:sym typeface="+mn-ea"/>
              </a:rPr>
              <a:t>PENATAUSAHAAN </a:t>
            </a:r>
            <a:r>
              <a:rPr lang="en-US" altLang="fi-FI" sz="2800" b="1" dirty="0">
                <a:solidFill>
                  <a:schemeClr val="tx1"/>
                </a:solidFill>
                <a:sym typeface="+mn-ea"/>
              </a:rPr>
              <a:t> </a:t>
            </a:r>
            <a:r>
              <a:rPr lang="fi-FI" sz="2800" b="1" dirty="0">
                <a:solidFill>
                  <a:schemeClr val="tx1"/>
                </a:solidFill>
              </a:rPr>
              <a:t>DAN </a:t>
            </a:r>
            <a:r>
              <a:rPr lang="en-US" sz="2800" b="1" dirty="0">
                <a:solidFill>
                  <a:schemeClr val="tx1"/>
                </a:solidFill>
                <a:sym typeface="+mn-ea"/>
              </a:rPr>
              <a:t>PERTANGGUNGJAWABAN  </a:t>
            </a:r>
            <a:r>
              <a:rPr lang="fi-FI" sz="2800" b="1" dirty="0">
                <a:solidFill>
                  <a:schemeClr val="tx1"/>
                </a:solidFill>
              </a:rPr>
              <a:t>PENDAPATAN DAERAH</a:t>
            </a:r>
            <a:endParaRPr lang="fi-FI" sz="2800" b="1" dirty="0">
              <a:solidFill>
                <a:schemeClr val="tx1"/>
              </a:solidFill>
            </a:endParaRPr>
          </a:p>
        </p:txBody>
      </p:sp>
      <p:grpSp>
        <p:nvGrpSpPr>
          <p:cNvPr id="1360" name="Google Shape;1360;p49"/>
          <p:cNvGrpSpPr/>
          <p:nvPr/>
        </p:nvGrpSpPr>
        <p:grpSpPr>
          <a:xfrm>
            <a:off x="7627435" y="3359887"/>
            <a:ext cx="3601245" cy="2520569"/>
            <a:chOff x="4566550" y="708550"/>
            <a:chExt cx="4120238" cy="3446518"/>
          </a:xfrm>
        </p:grpSpPr>
        <p:sp>
          <p:nvSpPr>
            <p:cNvPr id="1361" name="Google Shape;1361;p49"/>
            <p:cNvSpPr/>
            <p:nvPr/>
          </p:nvSpPr>
          <p:spPr>
            <a:xfrm>
              <a:off x="5147515" y="2250458"/>
              <a:ext cx="1745180" cy="1470312"/>
            </a:xfrm>
            <a:custGeom>
              <a:avLst/>
              <a:gdLst/>
              <a:ahLst/>
              <a:cxnLst/>
              <a:rect l="l" t="t" r="r" b="b"/>
              <a:pathLst>
                <a:path w="17384" h="14646" extrusionOk="0">
                  <a:moveTo>
                    <a:pt x="17205" y="1"/>
                  </a:moveTo>
                  <a:lnTo>
                    <a:pt x="72" y="572"/>
                  </a:lnTo>
                  <a:lnTo>
                    <a:pt x="72" y="9895"/>
                  </a:lnTo>
                  <a:cubicBezTo>
                    <a:pt x="0" y="12407"/>
                    <a:pt x="3048" y="14646"/>
                    <a:pt x="3048" y="14646"/>
                  </a:cubicBezTo>
                  <a:lnTo>
                    <a:pt x="17383" y="6811"/>
                  </a:lnTo>
                  <a:lnTo>
                    <a:pt x="17205" y="1"/>
                  </a:ln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62" name="Google Shape;1362;p49"/>
            <p:cNvSpPr/>
            <p:nvPr/>
          </p:nvSpPr>
          <p:spPr>
            <a:xfrm>
              <a:off x="5440356" y="2775202"/>
              <a:ext cx="14356" cy="945573"/>
            </a:xfrm>
            <a:custGeom>
              <a:avLst/>
              <a:gdLst/>
              <a:ahLst/>
              <a:cxnLst/>
              <a:rect l="l" t="t" r="r" b="b"/>
              <a:pathLst>
                <a:path w="143" h="9419" extrusionOk="0">
                  <a:moveTo>
                    <a:pt x="12" y="1"/>
                  </a:moveTo>
                  <a:cubicBezTo>
                    <a:pt x="0" y="1"/>
                    <a:pt x="12" y="2108"/>
                    <a:pt x="48" y="4716"/>
                  </a:cubicBezTo>
                  <a:cubicBezTo>
                    <a:pt x="83" y="7311"/>
                    <a:pt x="119" y="9419"/>
                    <a:pt x="131" y="9419"/>
                  </a:cubicBezTo>
                  <a:cubicBezTo>
                    <a:pt x="143" y="9419"/>
                    <a:pt x="131" y="7311"/>
                    <a:pt x="95" y="4716"/>
                  </a:cubicBezTo>
                  <a:cubicBezTo>
                    <a:pt x="60" y="2108"/>
                    <a:pt x="24" y="1"/>
                    <a:pt x="12" y="1"/>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63" name="Google Shape;1363;p49"/>
            <p:cNvSpPr/>
            <p:nvPr/>
          </p:nvSpPr>
          <p:spPr>
            <a:xfrm>
              <a:off x="5539543" y="2660455"/>
              <a:ext cx="172169" cy="1034017"/>
            </a:xfrm>
            <a:custGeom>
              <a:avLst/>
              <a:gdLst/>
              <a:ahLst/>
              <a:cxnLst/>
              <a:rect l="l" t="t" r="r" b="b"/>
              <a:pathLst>
                <a:path w="1715" h="10300" extrusionOk="0">
                  <a:moveTo>
                    <a:pt x="1703" y="1"/>
                  </a:moveTo>
                  <a:cubicBezTo>
                    <a:pt x="1703" y="13"/>
                    <a:pt x="1703" y="25"/>
                    <a:pt x="1703" y="36"/>
                  </a:cubicBezTo>
                  <a:cubicBezTo>
                    <a:pt x="1715" y="25"/>
                    <a:pt x="1715" y="13"/>
                    <a:pt x="1703" y="1"/>
                  </a:cubicBezTo>
                  <a:close/>
                  <a:moveTo>
                    <a:pt x="1703" y="36"/>
                  </a:moveTo>
                  <a:cubicBezTo>
                    <a:pt x="1703" y="48"/>
                    <a:pt x="1691" y="84"/>
                    <a:pt x="1691" y="108"/>
                  </a:cubicBezTo>
                  <a:cubicBezTo>
                    <a:pt x="1679" y="179"/>
                    <a:pt x="1667" y="286"/>
                    <a:pt x="1643" y="406"/>
                  </a:cubicBezTo>
                  <a:cubicBezTo>
                    <a:pt x="1608" y="679"/>
                    <a:pt x="1560" y="1060"/>
                    <a:pt x="1489" y="1525"/>
                  </a:cubicBezTo>
                  <a:cubicBezTo>
                    <a:pt x="1358" y="2453"/>
                    <a:pt x="1167" y="3739"/>
                    <a:pt x="929" y="5168"/>
                  </a:cubicBezTo>
                  <a:cubicBezTo>
                    <a:pt x="703" y="6585"/>
                    <a:pt x="465" y="7871"/>
                    <a:pt x="286" y="8799"/>
                  </a:cubicBezTo>
                  <a:cubicBezTo>
                    <a:pt x="191" y="9264"/>
                    <a:pt x="131" y="9633"/>
                    <a:pt x="72" y="9895"/>
                  </a:cubicBezTo>
                  <a:cubicBezTo>
                    <a:pt x="48" y="10026"/>
                    <a:pt x="36" y="10121"/>
                    <a:pt x="24" y="10192"/>
                  </a:cubicBezTo>
                  <a:lnTo>
                    <a:pt x="0" y="10276"/>
                  </a:lnTo>
                  <a:cubicBezTo>
                    <a:pt x="0" y="10288"/>
                    <a:pt x="0" y="10300"/>
                    <a:pt x="0" y="10300"/>
                  </a:cubicBezTo>
                  <a:cubicBezTo>
                    <a:pt x="12" y="10300"/>
                    <a:pt x="12" y="10288"/>
                    <a:pt x="12" y="10276"/>
                  </a:cubicBezTo>
                  <a:cubicBezTo>
                    <a:pt x="12" y="10252"/>
                    <a:pt x="24" y="10228"/>
                    <a:pt x="36" y="10192"/>
                  </a:cubicBezTo>
                  <a:lnTo>
                    <a:pt x="96" y="9895"/>
                  </a:lnTo>
                  <a:cubicBezTo>
                    <a:pt x="155" y="9645"/>
                    <a:pt x="227" y="9264"/>
                    <a:pt x="322" y="8799"/>
                  </a:cubicBezTo>
                  <a:cubicBezTo>
                    <a:pt x="500" y="7883"/>
                    <a:pt x="750" y="6597"/>
                    <a:pt x="977" y="5180"/>
                  </a:cubicBezTo>
                  <a:cubicBezTo>
                    <a:pt x="1215" y="3751"/>
                    <a:pt x="1405" y="2465"/>
                    <a:pt x="1524" y="1525"/>
                  </a:cubicBezTo>
                  <a:cubicBezTo>
                    <a:pt x="1584" y="1060"/>
                    <a:pt x="1632" y="679"/>
                    <a:pt x="1667" y="417"/>
                  </a:cubicBezTo>
                  <a:cubicBezTo>
                    <a:pt x="1679" y="286"/>
                    <a:pt x="1691" y="179"/>
                    <a:pt x="1703" y="108"/>
                  </a:cubicBezTo>
                  <a:cubicBezTo>
                    <a:pt x="1703" y="84"/>
                    <a:pt x="1703" y="48"/>
                    <a:pt x="1703" y="36"/>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64" name="Google Shape;1364;p49"/>
            <p:cNvSpPr/>
            <p:nvPr/>
          </p:nvSpPr>
          <p:spPr>
            <a:xfrm>
              <a:off x="5833589" y="2567292"/>
              <a:ext cx="170964" cy="1030805"/>
            </a:xfrm>
            <a:custGeom>
              <a:avLst/>
              <a:gdLst/>
              <a:ahLst/>
              <a:cxnLst/>
              <a:rect l="l" t="t" r="r" b="b"/>
              <a:pathLst>
                <a:path w="1703" h="10268" extrusionOk="0">
                  <a:moveTo>
                    <a:pt x="1703" y="0"/>
                  </a:moveTo>
                  <a:cubicBezTo>
                    <a:pt x="1691" y="24"/>
                    <a:pt x="1691" y="48"/>
                    <a:pt x="1691" y="83"/>
                  </a:cubicBezTo>
                  <a:cubicBezTo>
                    <a:pt x="1703" y="48"/>
                    <a:pt x="1703" y="24"/>
                    <a:pt x="1703" y="0"/>
                  </a:cubicBezTo>
                  <a:close/>
                  <a:moveTo>
                    <a:pt x="1691" y="83"/>
                  </a:moveTo>
                  <a:cubicBezTo>
                    <a:pt x="1679" y="155"/>
                    <a:pt x="1667" y="250"/>
                    <a:pt x="1643" y="381"/>
                  </a:cubicBezTo>
                  <a:cubicBezTo>
                    <a:pt x="1608" y="643"/>
                    <a:pt x="1548" y="1024"/>
                    <a:pt x="1489" y="1488"/>
                  </a:cubicBezTo>
                  <a:cubicBezTo>
                    <a:pt x="1358" y="2417"/>
                    <a:pt x="1167" y="3715"/>
                    <a:pt x="929" y="5132"/>
                  </a:cubicBezTo>
                  <a:cubicBezTo>
                    <a:pt x="691" y="6560"/>
                    <a:pt x="453" y="7834"/>
                    <a:pt x="286" y="8763"/>
                  </a:cubicBezTo>
                  <a:cubicBezTo>
                    <a:pt x="191" y="9227"/>
                    <a:pt x="119" y="9608"/>
                    <a:pt x="72" y="9870"/>
                  </a:cubicBezTo>
                  <a:cubicBezTo>
                    <a:pt x="48" y="9989"/>
                    <a:pt x="24" y="10096"/>
                    <a:pt x="12" y="10168"/>
                  </a:cubicBezTo>
                  <a:lnTo>
                    <a:pt x="0" y="10239"/>
                  </a:lnTo>
                  <a:cubicBezTo>
                    <a:pt x="0" y="10251"/>
                    <a:pt x="0" y="10263"/>
                    <a:pt x="0" y="10263"/>
                  </a:cubicBezTo>
                  <a:cubicBezTo>
                    <a:pt x="0" y="10266"/>
                    <a:pt x="0" y="10268"/>
                    <a:pt x="1" y="10268"/>
                  </a:cubicBezTo>
                  <a:cubicBezTo>
                    <a:pt x="1" y="10268"/>
                    <a:pt x="3" y="10257"/>
                    <a:pt x="12" y="10239"/>
                  </a:cubicBezTo>
                  <a:lnTo>
                    <a:pt x="24" y="10156"/>
                  </a:lnTo>
                  <a:cubicBezTo>
                    <a:pt x="36" y="10096"/>
                    <a:pt x="60" y="9989"/>
                    <a:pt x="96" y="9870"/>
                  </a:cubicBezTo>
                  <a:cubicBezTo>
                    <a:pt x="143" y="9608"/>
                    <a:pt x="227" y="9239"/>
                    <a:pt x="322" y="8775"/>
                  </a:cubicBezTo>
                  <a:cubicBezTo>
                    <a:pt x="500" y="7846"/>
                    <a:pt x="738" y="6560"/>
                    <a:pt x="977" y="5144"/>
                  </a:cubicBezTo>
                  <a:cubicBezTo>
                    <a:pt x="1215" y="3727"/>
                    <a:pt x="1393" y="2429"/>
                    <a:pt x="1524" y="1488"/>
                  </a:cubicBezTo>
                  <a:cubicBezTo>
                    <a:pt x="1584" y="1024"/>
                    <a:pt x="1631" y="643"/>
                    <a:pt x="1667" y="381"/>
                  </a:cubicBezTo>
                  <a:cubicBezTo>
                    <a:pt x="1679" y="250"/>
                    <a:pt x="1691" y="155"/>
                    <a:pt x="1691" y="83"/>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65" name="Google Shape;1365;p49"/>
            <p:cNvSpPr/>
            <p:nvPr/>
          </p:nvSpPr>
          <p:spPr>
            <a:xfrm>
              <a:off x="6127636" y="2468006"/>
              <a:ext cx="170964" cy="1030403"/>
            </a:xfrm>
            <a:custGeom>
              <a:avLst/>
              <a:gdLst/>
              <a:ahLst/>
              <a:cxnLst/>
              <a:rect l="l" t="t" r="r" b="b"/>
              <a:pathLst>
                <a:path w="1703" h="10264" extrusionOk="0">
                  <a:moveTo>
                    <a:pt x="1703" y="1"/>
                  </a:moveTo>
                  <a:cubicBezTo>
                    <a:pt x="1703" y="13"/>
                    <a:pt x="1691" y="13"/>
                    <a:pt x="1691" y="25"/>
                  </a:cubicBezTo>
                  <a:cubicBezTo>
                    <a:pt x="1691" y="48"/>
                    <a:pt x="1691" y="72"/>
                    <a:pt x="1679" y="108"/>
                  </a:cubicBezTo>
                  <a:cubicBezTo>
                    <a:pt x="1667" y="179"/>
                    <a:pt x="1655" y="275"/>
                    <a:pt x="1643" y="406"/>
                  </a:cubicBezTo>
                  <a:cubicBezTo>
                    <a:pt x="1608" y="668"/>
                    <a:pt x="1548" y="1049"/>
                    <a:pt x="1489" y="1513"/>
                  </a:cubicBezTo>
                  <a:cubicBezTo>
                    <a:pt x="1346" y="2442"/>
                    <a:pt x="1167" y="3739"/>
                    <a:pt x="929" y="5156"/>
                  </a:cubicBezTo>
                  <a:cubicBezTo>
                    <a:pt x="691" y="6585"/>
                    <a:pt x="453" y="7859"/>
                    <a:pt x="274" y="8788"/>
                  </a:cubicBezTo>
                  <a:cubicBezTo>
                    <a:pt x="191" y="9252"/>
                    <a:pt x="119" y="9621"/>
                    <a:pt x="72" y="9895"/>
                  </a:cubicBezTo>
                  <a:cubicBezTo>
                    <a:pt x="48" y="10014"/>
                    <a:pt x="24" y="10121"/>
                    <a:pt x="12" y="10193"/>
                  </a:cubicBezTo>
                  <a:lnTo>
                    <a:pt x="0" y="10264"/>
                  </a:lnTo>
                  <a:cubicBezTo>
                    <a:pt x="12" y="10240"/>
                    <a:pt x="12" y="10216"/>
                    <a:pt x="24" y="10193"/>
                  </a:cubicBezTo>
                  <a:cubicBezTo>
                    <a:pt x="36" y="10109"/>
                    <a:pt x="60" y="10014"/>
                    <a:pt x="84" y="9895"/>
                  </a:cubicBezTo>
                  <a:cubicBezTo>
                    <a:pt x="143" y="9633"/>
                    <a:pt x="215" y="9264"/>
                    <a:pt x="310" y="8800"/>
                  </a:cubicBezTo>
                  <a:cubicBezTo>
                    <a:pt x="500" y="7871"/>
                    <a:pt x="738" y="6585"/>
                    <a:pt x="977" y="5168"/>
                  </a:cubicBezTo>
                  <a:cubicBezTo>
                    <a:pt x="1203" y="3739"/>
                    <a:pt x="1393" y="2453"/>
                    <a:pt x="1512" y="1513"/>
                  </a:cubicBezTo>
                  <a:cubicBezTo>
                    <a:pt x="1584" y="1049"/>
                    <a:pt x="1631" y="668"/>
                    <a:pt x="1655" y="406"/>
                  </a:cubicBezTo>
                  <a:cubicBezTo>
                    <a:pt x="1679" y="275"/>
                    <a:pt x="1679" y="179"/>
                    <a:pt x="1691" y="108"/>
                  </a:cubicBezTo>
                  <a:cubicBezTo>
                    <a:pt x="1703" y="72"/>
                    <a:pt x="1703" y="48"/>
                    <a:pt x="1703" y="25"/>
                  </a:cubicBezTo>
                  <a:cubicBezTo>
                    <a:pt x="1703" y="13"/>
                    <a:pt x="1703" y="13"/>
                    <a:pt x="1703" y="1"/>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66" name="Google Shape;1366;p49"/>
            <p:cNvSpPr/>
            <p:nvPr/>
          </p:nvSpPr>
          <p:spPr>
            <a:xfrm>
              <a:off x="6420477" y="2371228"/>
              <a:ext cx="172169" cy="1034017"/>
            </a:xfrm>
            <a:custGeom>
              <a:avLst/>
              <a:gdLst/>
              <a:ahLst/>
              <a:cxnLst/>
              <a:rect l="l" t="t" r="r" b="b"/>
              <a:pathLst>
                <a:path w="1715" h="10300" extrusionOk="0">
                  <a:moveTo>
                    <a:pt x="1715" y="0"/>
                  </a:moveTo>
                  <a:cubicBezTo>
                    <a:pt x="1703" y="12"/>
                    <a:pt x="1703" y="24"/>
                    <a:pt x="1703" y="24"/>
                  </a:cubicBezTo>
                  <a:cubicBezTo>
                    <a:pt x="1703" y="48"/>
                    <a:pt x="1691" y="72"/>
                    <a:pt x="1691" y="108"/>
                  </a:cubicBezTo>
                  <a:cubicBezTo>
                    <a:pt x="1679" y="179"/>
                    <a:pt x="1667" y="274"/>
                    <a:pt x="1643" y="405"/>
                  </a:cubicBezTo>
                  <a:cubicBezTo>
                    <a:pt x="1608" y="667"/>
                    <a:pt x="1560" y="1048"/>
                    <a:pt x="1489" y="1512"/>
                  </a:cubicBezTo>
                  <a:cubicBezTo>
                    <a:pt x="1358" y="2453"/>
                    <a:pt x="1167" y="3739"/>
                    <a:pt x="929" y="5168"/>
                  </a:cubicBezTo>
                  <a:cubicBezTo>
                    <a:pt x="703" y="6585"/>
                    <a:pt x="465" y="7870"/>
                    <a:pt x="286" y="8799"/>
                  </a:cubicBezTo>
                  <a:cubicBezTo>
                    <a:pt x="203" y="9252"/>
                    <a:pt x="131" y="9633"/>
                    <a:pt x="72" y="9894"/>
                  </a:cubicBezTo>
                  <a:cubicBezTo>
                    <a:pt x="48" y="10025"/>
                    <a:pt x="36" y="10121"/>
                    <a:pt x="24" y="10192"/>
                  </a:cubicBezTo>
                  <a:cubicBezTo>
                    <a:pt x="48" y="10121"/>
                    <a:pt x="72" y="10025"/>
                    <a:pt x="96" y="9894"/>
                  </a:cubicBezTo>
                  <a:cubicBezTo>
                    <a:pt x="155" y="9644"/>
                    <a:pt x="226" y="9263"/>
                    <a:pt x="322" y="8799"/>
                  </a:cubicBezTo>
                  <a:cubicBezTo>
                    <a:pt x="500" y="7870"/>
                    <a:pt x="750" y="6596"/>
                    <a:pt x="977" y="5168"/>
                  </a:cubicBezTo>
                  <a:cubicBezTo>
                    <a:pt x="1215" y="3751"/>
                    <a:pt x="1405" y="2453"/>
                    <a:pt x="1524" y="1524"/>
                  </a:cubicBezTo>
                  <a:cubicBezTo>
                    <a:pt x="1584" y="1048"/>
                    <a:pt x="1631" y="679"/>
                    <a:pt x="1667" y="405"/>
                  </a:cubicBezTo>
                  <a:cubicBezTo>
                    <a:pt x="1679" y="286"/>
                    <a:pt x="1691" y="179"/>
                    <a:pt x="1703" y="108"/>
                  </a:cubicBezTo>
                  <a:cubicBezTo>
                    <a:pt x="1703" y="72"/>
                    <a:pt x="1715" y="48"/>
                    <a:pt x="1715" y="24"/>
                  </a:cubicBezTo>
                  <a:cubicBezTo>
                    <a:pt x="1715" y="24"/>
                    <a:pt x="1715" y="12"/>
                    <a:pt x="1715" y="0"/>
                  </a:cubicBezTo>
                  <a:close/>
                  <a:moveTo>
                    <a:pt x="24" y="10192"/>
                  </a:moveTo>
                  <a:lnTo>
                    <a:pt x="0" y="10275"/>
                  </a:lnTo>
                  <a:cubicBezTo>
                    <a:pt x="0" y="10275"/>
                    <a:pt x="0" y="10287"/>
                    <a:pt x="0" y="10299"/>
                  </a:cubicBezTo>
                  <a:cubicBezTo>
                    <a:pt x="12" y="10287"/>
                    <a:pt x="12" y="10275"/>
                    <a:pt x="12" y="10275"/>
                  </a:cubicBezTo>
                  <a:lnTo>
                    <a:pt x="24" y="10192"/>
                  </a:ln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67" name="Google Shape;1367;p49"/>
            <p:cNvSpPr/>
            <p:nvPr/>
          </p:nvSpPr>
          <p:spPr>
            <a:xfrm>
              <a:off x="6714523" y="2277965"/>
              <a:ext cx="170964" cy="1030403"/>
            </a:xfrm>
            <a:custGeom>
              <a:avLst/>
              <a:gdLst/>
              <a:ahLst/>
              <a:cxnLst/>
              <a:rect l="l" t="t" r="r" b="b"/>
              <a:pathLst>
                <a:path w="1703" h="10264" extrusionOk="0">
                  <a:moveTo>
                    <a:pt x="1703" y="1"/>
                  </a:moveTo>
                  <a:cubicBezTo>
                    <a:pt x="1703" y="13"/>
                    <a:pt x="1691" y="36"/>
                    <a:pt x="1691" y="72"/>
                  </a:cubicBezTo>
                  <a:cubicBezTo>
                    <a:pt x="1679" y="144"/>
                    <a:pt x="1667" y="251"/>
                    <a:pt x="1643" y="370"/>
                  </a:cubicBezTo>
                  <a:cubicBezTo>
                    <a:pt x="1608" y="644"/>
                    <a:pt x="1560" y="1013"/>
                    <a:pt x="1488" y="1477"/>
                  </a:cubicBezTo>
                  <a:cubicBezTo>
                    <a:pt x="1358" y="2418"/>
                    <a:pt x="1167" y="3704"/>
                    <a:pt x="929" y="5132"/>
                  </a:cubicBezTo>
                  <a:cubicBezTo>
                    <a:pt x="691" y="6549"/>
                    <a:pt x="465" y="7835"/>
                    <a:pt x="286" y="8764"/>
                  </a:cubicBezTo>
                  <a:cubicBezTo>
                    <a:pt x="191" y="9228"/>
                    <a:pt x="119" y="9597"/>
                    <a:pt x="72" y="9859"/>
                  </a:cubicBezTo>
                  <a:cubicBezTo>
                    <a:pt x="48" y="9990"/>
                    <a:pt x="36" y="10085"/>
                    <a:pt x="12" y="10157"/>
                  </a:cubicBezTo>
                  <a:lnTo>
                    <a:pt x="0" y="10240"/>
                  </a:lnTo>
                  <a:cubicBezTo>
                    <a:pt x="0" y="10240"/>
                    <a:pt x="0" y="10252"/>
                    <a:pt x="0" y="10264"/>
                  </a:cubicBezTo>
                  <a:cubicBezTo>
                    <a:pt x="0" y="10264"/>
                    <a:pt x="12" y="10252"/>
                    <a:pt x="12" y="10228"/>
                  </a:cubicBezTo>
                  <a:cubicBezTo>
                    <a:pt x="12" y="10216"/>
                    <a:pt x="24" y="10192"/>
                    <a:pt x="36" y="10157"/>
                  </a:cubicBezTo>
                  <a:lnTo>
                    <a:pt x="95" y="9859"/>
                  </a:lnTo>
                  <a:cubicBezTo>
                    <a:pt x="155" y="9609"/>
                    <a:pt x="226" y="9228"/>
                    <a:pt x="322" y="8764"/>
                  </a:cubicBezTo>
                  <a:cubicBezTo>
                    <a:pt x="500" y="7835"/>
                    <a:pt x="738" y="6561"/>
                    <a:pt x="977" y="5132"/>
                  </a:cubicBezTo>
                  <a:cubicBezTo>
                    <a:pt x="1215" y="3715"/>
                    <a:pt x="1405" y="2418"/>
                    <a:pt x="1524" y="1489"/>
                  </a:cubicBezTo>
                  <a:cubicBezTo>
                    <a:pt x="1584" y="1013"/>
                    <a:pt x="1631" y="644"/>
                    <a:pt x="1667" y="382"/>
                  </a:cubicBezTo>
                  <a:cubicBezTo>
                    <a:pt x="1679" y="251"/>
                    <a:pt x="1691" y="144"/>
                    <a:pt x="1703" y="72"/>
                  </a:cubicBezTo>
                  <a:cubicBezTo>
                    <a:pt x="1703" y="36"/>
                    <a:pt x="1703" y="13"/>
                    <a:pt x="1703" y="1"/>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68" name="Google Shape;1368;p49"/>
            <p:cNvSpPr/>
            <p:nvPr/>
          </p:nvSpPr>
          <p:spPr>
            <a:xfrm>
              <a:off x="4566550" y="1433374"/>
              <a:ext cx="2644072" cy="1341913"/>
            </a:xfrm>
            <a:custGeom>
              <a:avLst/>
              <a:gdLst/>
              <a:ahLst/>
              <a:cxnLst/>
              <a:rect l="l" t="t" r="r" b="b"/>
              <a:pathLst>
                <a:path w="26338" h="13367" extrusionOk="0">
                  <a:moveTo>
                    <a:pt x="23718" y="1"/>
                  </a:moveTo>
                  <a:cubicBezTo>
                    <a:pt x="17971" y="1"/>
                    <a:pt x="12990" y="1865"/>
                    <a:pt x="12990" y="1865"/>
                  </a:cubicBezTo>
                  <a:cubicBezTo>
                    <a:pt x="1" y="6509"/>
                    <a:pt x="8716" y="13367"/>
                    <a:pt x="8716" y="13367"/>
                  </a:cubicBezTo>
                  <a:lnTo>
                    <a:pt x="22992" y="8140"/>
                  </a:lnTo>
                  <a:lnTo>
                    <a:pt x="26337" y="139"/>
                  </a:lnTo>
                  <a:cubicBezTo>
                    <a:pt x="25456" y="43"/>
                    <a:pt x="24579" y="1"/>
                    <a:pt x="23718"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69" name="Google Shape;1369;p49"/>
            <p:cNvSpPr/>
            <p:nvPr/>
          </p:nvSpPr>
          <p:spPr>
            <a:xfrm>
              <a:off x="6874648" y="908228"/>
              <a:ext cx="973080" cy="787760"/>
            </a:xfrm>
            <a:custGeom>
              <a:avLst/>
              <a:gdLst/>
              <a:ahLst/>
              <a:cxnLst/>
              <a:rect l="l" t="t" r="r" b="b"/>
              <a:pathLst>
                <a:path w="9693" h="7847" extrusionOk="0">
                  <a:moveTo>
                    <a:pt x="1525" y="0"/>
                  </a:moveTo>
                  <a:lnTo>
                    <a:pt x="1" y="7846"/>
                  </a:lnTo>
                  <a:lnTo>
                    <a:pt x="9692" y="1572"/>
                  </a:lnTo>
                  <a:cubicBezTo>
                    <a:pt x="9692" y="1572"/>
                    <a:pt x="6835" y="60"/>
                    <a:pt x="1525" y="0"/>
                  </a:cubicBezTo>
                  <a:close/>
                </a:path>
              </a:pathLst>
            </a:custGeom>
            <a:solidFill>
              <a:srgbClr val="B34B2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70" name="Google Shape;1370;p49"/>
            <p:cNvSpPr/>
            <p:nvPr/>
          </p:nvSpPr>
          <p:spPr>
            <a:xfrm>
              <a:off x="6874648" y="1065942"/>
              <a:ext cx="973080" cy="2089417"/>
            </a:xfrm>
            <a:custGeom>
              <a:avLst/>
              <a:gdLst/>
              <a:ahLst/>
              <a:cxnLst/>
              <a:rect l="l" t="t" r="r" b="b"/>
              <a:pathLst>
                <a:path w="9693" h="20813" extrusionOk="0">
                  <a:moveTo>
                    <a:pt x="9692" y="1"/>
                  </a:moveTo>
                  <a:lnTo>
                    <a:pt x="1" y="6275"/>
                  </a:lnTo>
                  <a:lnTo>
                    <a:pt x="1" y="20813"/>
                  </a:lnTo>
                  <a:lnTo>
                    <a:pt x="9692" y="13717"/>
                  </a:lnTo>
                  <a:lnTo>
                    <a:pt x="9692" y="1"/>
                  </a:lnTo>
                  <a:close/>
                </a:path>
              </a:pathLst>
            </a:custGeom>
            <a:solidFill>
              <a:srgbClr val="F2652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71" name="Google Shape;1371;p49"/>
            <p:cNvSpPr/>
            <p:nvPr/>
          </p:nvSpPr>
          <p:spPr>
            <a:xfrm>
              <a:off x="6966706" y="2672402"/>
              <a:ext cx="1616078" cy="735256"/>
            </a:xfrm>
            <a:custGeom>
              <a:avLst/>
              <a:gdLst/>
              <a:ahLst/>
              <a:cxnLst/>
              <a:rect l="l" t="t" r="r" b="b"/>
              <a:pathLst>
                <a:path w="16098" h="7324" extrusionOk="0">
                  <a:moveTo>
                    <a:pt x="0" y="1"/>
                  </a:moveTo>
                  <a:lnTo>
                    <a:pt x="0" y="4918"/>
                  </a:lnTo>
                  <a:lnTo>
                    <a:pt x="15979" y="7323"/>
                  </a:lnTo>
                  <a:cubicBezTo>
                    <a:pt x="15979" y="7323"/>
                    <a:pt x="16098" y="2096"/>
                    <a:pt x="15979" y="1834"/>
                  </a:cubicBezTo>
                  <a:cubicBezTo>
                    <a:pt x="15860" y="1572"/>
                    <a:pt x="0" y="1"/>
                    <a:pt x="0" y="1"/>
                  </a:cubicBezTo>
                  <a:close/>
                </a:path>
              </a:pathLst>
            </a:custGeom>
            <a:solidFill>
              <a:srgbClr val="F2652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72" name="Google Shape;1372;p49"/>
            <p:cNvSpPr/>
            <p:nvPr/>
          </p:nvSpPr>
          <p:spPr>
            <a:xfrm>
              <a:off x="6966706" y="2000685"/>
              <a:ext cx="1720082" cy="855925"/>
            </a:xfrm>
            <a:custGeom>
              <a:avLst/>
              <a:gdLst/>
              <a:ahLst/>
              <a:cxnLst/>
              <a:rect l="l" t="t" r="r" b="b"/>
              <a:pathLst>
                <a:path w="17134" h="8526" extrusionOk="0">
                  <a:moveTo>
                    <a:pt x="10002" y="0"/>
                  </a:moveTo>
                  <a:lnTo>
                    <a:pt x="0" y="6692"/>
                  </a:lnTo>
                  <a:lnTo>
                    <a:pt x="15979" y="8525"/>
                  </a:lnTo>
                  <a:cubicBezTo>
                    <a:pt x="15979" y="8525"/>
                    <a:pt x="17134" y="6644"/>
                    <a:pt x="15729" y="3822"/>
                  </a:cubicBezTo>
                  <a:cubicBezTo>
                    <a:pt x="14336" y="989"/>
                    <a:pt x="10002" y="0"/>
                    <a:pt x="10002"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73" name="Google Shape;1373;p49"/>
            <p:cNvSpPr/>
            <p:nvPr/>
          </p:nvSpPr>
          <p:spPr>
            <a:xfrm>
              <a:off x="8570759" y="2618592"/>
              <a:ext cx="63446" cy="789065"/>
            </a:xfrm>
            <a:custGeom>
              <a:avLst/>
              <a:gdLst/>
              <a:ahLst/>
              <a:cxnLst/>
              <a:rect l="l" t="t" r="r" b="b"/>
              <a:pathLst>
                <a:path w="632" h="7860" extrusionOk="0">
                  <a:moveTo>
                    <a:pt x="453" y="1"/>
                  </a:moveTo>
                  <a:lnTo>
                    <a:pt x="1" y="2370"/>
                  </a:lnTo>
                  <a:lnTo>
                    <a:pt x="1" y="7859"/>
                  </a:lnTo>
                  <a:cubicBezTo>
                    <a:pt x="1" y="7859"/>
                    <a:pt x="263" y="7014"/>
                    <a:pt x="453" y="6442"/>
                  </a:cubicBezTo>
                  <a:cubicBezTo>
                    <a:pt x="632" y="5883"/>
                    <a:pt x="453" y="1"/>
                    <a:pt x="453" y="1"/>
                  </a:cubicBezTo>
                  <a:close/>
                </a:path>
              </a:pathLst>
            </a:custGeom>
            <a:solidFill>
              <a:srgbClr val="F2652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74" name="Google Shape;1374;p49"/>
            <p:cNvSpPr/>
            <p:nvPr/>
          </p:nvSpPr>
          <p:spPr>
            <a:xfrm>
              <a:off x="6966706" y="2672402"/>
              <a:ext cx="1616078" cy="735256"/>
            </a:xfrm>
            <a:custGeom>
              <a:avLst/>
              <a:gdLst/>
              <a:ahLst/>
              <a:cxnLst/>
              <a:rect l="l" t="t" r="r" b="b"/>
              <a:pathLst>
                <a:path w="16098" h="7324" extrusionOk="0">
                  <a:moveTo>
                    <a:pt x="0" y="1"/>
                  </a:moveTo>
                  <a:lnTo>
                    <a:pt x="0" y="4918"/>
                  </a:lnTo>
                  <a:lnTo>
                    <a:pt x="15979" y="7323"/>
                  </a:lnTo>
                  <a:cubicBezTo>
                    <a:pt x="15979" y="7323"/>
                    <a:pt x="16098" y="2096"/>
                    <a:pt x="15979" y="1834"/>
                  </a:cubicBezTo>
                  <a:cubicBezTo>
                    <a:pt x="15860" y="1572"/>
                    <a:pt x="0" y="1"/>
                    <a:pt x="0" y="1"/>
                  </a:cubicBezTo>
                  <a:close/>
                </a:path>
              </a:pathLst>
            </a:custGeom>
            <a:solidFill>
              <a:srgbClr val="272753">
                <a:alpha val="3137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75" name="Google Shape;1375;p49"/>
            <p:cNvSpPr/>
            <p:nvPr/>
          </p:nvSpPr>
          <p:spPr>
            <a:xfrm>
              <a:off x="7876352" y="2822989"/>
              <a:ext cx="334700" cy="355180"/>
            </a:xfrm>
            <a:custGeom>
              <a:avLst/>
              <a:gdLst/>
              <a:ahLst/>
              <a:cxnLst/>
              <a:rect l="l" t="t" r="r" b="b"/>
              <a:pathLst>
                <a:path w="3334" h="3538" extrusionOk="0">
                  <a:moveTo>
                    <a:pt x="3322" y="1"/>
                  </a:moveTo>
                  <a:cubicBezTo>
                    <a:pt x="3310" y="1"/>
                    <a:pt x="2572" y="775"/>
                    <a:pt x="1655" y="1751"/>
                  </a:cubicBezTo>
                  <a:cubicBezTo>
                    <a:pt x="738" y="2727"/>
                    <a:pt x="0" y="3525"/>
                    <a:pt x="12" y="3537"/>
                  </a:cubicBezTo>
                  <a:cubicBezTo>
                    <a:pt x="12" y="3537"/>
                    <a:pt x="12" y="3537"/>
                    <a:pt x="12" y="3537"/>
                  </a:cubicBezTo>
                  <a:cubicBezTo>
                    <a:pt x="35" y="3537"/>
                    <a:pt x="769" y="2756"/>
                    <a:pt x="1679" y="1787"/>
                  </a:cubicBezTo>
                  <a:cubicBezTo>
                    <a:pt x="2596" y="811"/>
                    <a:pt x="3334" y="13"/>
                    <a:pt x="3322"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76" name="Google Shape;1376;p49"/>
            <p:cNvSpPr/>
            <p:nvPr/>
          </p:nvSpPr>
          <p:spPr>
            <a:xfrm>
              <a:off x="8212161" y="2852905"/>
              <a:ext cx="316831" cy="357489"/>
            </a:xfrm>
            <a:custGeom>
              <a:avLst/>
              <a:gdLst/>
              <a:ahLst/>
              <a:cxnLst/>
              <a:rect l="l" t="t" r="r" b="b"/>
              <a:pathLst>
                <a:path w="3156" h="3561" extrusionOk="0">
                  <a:moveTo>
                    <a:pt x="3156" y="1"/>
                  </a:moveTo>
                  <a:cubicBezTo>
                    <a:pt x="3144" y="13"/>
                    <a:pt x="3132" y="24"/>
                    <a:pt x="3120" y="36"/>
                  </a:cubicBezTo>
                  <a:lnTo>
                    <a:pt x="3037" y="143"/>
                  </a:lnTo>
                  <a:cubicBezTo>
                    <a:pt x="2953" y="239"/>
                    <a:pt x="2834" y="370"/>
                    <a:pt x="2703" y="524"/>
                  </a:cubicBezTo>
                  <a:cubicBezTo>
                    <a:pt x="2430" y="858"/>
                    <a:pt x="2037" y="1310"/>
                    <a:pt x="1608" y="1798"/>
                  </a:cubicBezTo>
                  <a:cubicBezTo>
                    <a:pt x="1168" y="2287"/>
                    <a:pt x="763" y="2727"/>
                    <a:pt x="477" y="3037"/>
                  </a:cubicBezTo>
                  <a:lnTo>
                    <a:pt x="120" y="3418"/>
                  </a:lnTo>
                  <a:lnTo>
                    <a:pt x="36" y="3513"/>
                  </a:lnTo>
                  <a:cubicBezTo>
                    <a:pt x="13" y="3537"/>
                    <a:pt x="1" y="3561"/>
                    <a:pt x="1" y="3561"/>
                  </a:cubicBezTo>
                  <a:cubicBezTo>
                    <a:pt x="13" y="3549"/>
                    <a:pt x="25" y="3537"/>
                    <a:pt x="36" y="3525"/>
                  </a:cubicBezTo>
                  <a:cubicBezTo>
                    <a:pt x="72" y="3501"/>
                    <a:pt x="96" y="3465"/>
                    <a:pt x="144" y="3430"/>
                  </a:cubicBezTo>
                  <a:cubicBezTo>
                    <a:pt x="227" y="3346"/>
                    <a:pt x="346" y="3215"/>
                    <a:pt x="501" y="3061"/>
                  </a:cubicBezTo>
                  <a:cubicBezTo>
                    <a:pt x="798" y="2751"/>
                    <a:pt x="1203" y="2322"/>
                    <a:pt x="1644" y="1834"/>
                  </a:cubicBezTo>
                  <a:cubicBezTo>
                    <a:pt x="2072" y="1334"/>
                    <a:pt x="2453" y="882"/>
                    <a:pt x="2727" y="548"/>
                  </a:cubicBezTo>
                  <a:cubicBezTo>
                    <a:pt x="2870" y="382"/>
                    <a:pt x="2977" y="251"/>
                    <a:pt x="3049" y="155"/>
                  </a:cubicBezTo>
                  <a:lnTo>
                    <a:pt x="3132" y="36"/>
                  </a:lnTo>
                  <a:cubicBezTo>
                    <a:pt x="3156" y="13"/>
                    <a:pt x="3156" y="1"/>
                    <a:pt x="3156"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77" name="Google Shape;1377;p49"/>
            <p:cNvSpPr/>
            <p:nvPr/>
          </p:nvSpPr>
          <p:spPr>
            <a:xfrm>
              <a:off x="7545262" y="2787149"/>
              <a:ext cx="343133" cy="355079"/>
            </a:xfrm>
            <a:custGeom>
              <a:avLst/>
              <a:gdLst/>
              <a:ahLst/>
              <a:cxnLst/>
              <a:rect l="l" t="t" r="r" b="b"/>
              <a:pathLst>
                <a:path w="3418" h="3537" extrusionOk="0">
                  <a:moveTo>
                    <a:pt x="3417" y="1"/>
                  </a:moveTo>
                  <a:cubicBezTo>
                    <a:pt x="3405" y="13"/>
                    <a:pt x="3405" y="25"/>
                    <a:pt x="3393" y="36"/>
                  </a:cubicBezTo>
                  <a:cubicBezTo>
                    <a:pt x="3417" y="13"/>
                    <a:pt x="3417" y="1"/>
                    <a:pt x="3417" y="1"/>
                  </a:cubicBezTo>
                  <a:close/>
                  <a:moveTo>
                    <a:pt x="3393" y="36"/>
                  </a:moveTo>
                  <a:lnTo>
                    <a:pt x="3286" y="132"/>
                  </a:lnTo>
                  <a:lnTo>
                    <a:pt x="2929" y="525"/>
                  </a:lnTo>
                  <a:cubicBezTo>
                    <a:pt x="2619" y="846"/>
                    <a:pt x="2203" y="1299"/>
                    <a:pt x="1726" y="1787"/>
                  </a:cubicBezTo>
                  <a:cubicBezTo>
                    <a:pt x="1250" y="2275"/>
                    <a:pt x="822" y="2715"/>
                    <a:pt x="512" y="3025"/>
                  </a:cubicBezTo>
                  <a:lnTo>
                    <a:pt x="131" y="3394"/>
                  </a:lnTo>
                  <a:lnTo>
                    <a:pt x="36" y="3501"/>
                  </a:lnTo>
                  <a:cubicBezTo>
                    <a:pt x="24" y="3513"/>
                    <a:pt x="12" y="3525"/>
                    <a:pt x="0" y="3537"/>
                  </a:cubicBezTo>
                  <a:cubicBezTo>
                    <a:pt x="0" y="3537"/>
                    <a:pt x="12" y="3537"/>
                    <a:pt x="36" y="3513"/>
                  </a:cubicBezTo>
                  <a:lnTo>
                    <a:pt x="143" y="3418"/>
                  </a:lnTo>
                  <a:cubicBezTo>
                    <a:pt x="238" y="3335"/>
                    <a:pt x="369" y="3204"/>
                    <a:pt x="536" y="3049"/>
                  </a:cubicBezTo>
                  <a:cubicBezTo>
                    <a:pt x="857" y="2739"/>
                    <a:pt x="1286" y="2311"/>
                    <a:pt x="1762" y="1811"/>
                  </a:cubicBezTo>
                  <a:cubicBezTo>
                    <a:pt x="2238" y="1322"/>
                    <a:pt x="2655" y="870"/>
                    <a:pt x="2953" y="548"/>
                  </a:cubicBezTo>
                  <a:cubicBezTo>
                    <a:pt x="3096" y="382"/>
                    <a:pt x="3227" y="239"/>
                    <a:pt x="3298" y="144"/>
                  </a:cubicBezTo>
                  <a:lnTo>
                    <a:pt x="3393" y="36"/>
                  </a:ln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78" name="Google Shape;1378;p49"/>
            <p:cNvSpPr/>
            <p:nvPr/>
          </p:nvSpPr>
          <p:spPr>
            <a:xfrm>
              <a:off x="7344379" y="2735749"/>
              <a:ext cx="267841" cy="347952"/>
            </a:xfrm>
            <a:custGeom>
              <a:avLst/>
              <a:gdLst/>
              <a:ahLst/>
              <a:cxnLst/>
              <a:rect l="l" t="t" r="r" b="b"/>
              <a:pathLst>
                <a:path w="2668" h="3466" extrusionOk="0">
                  <a:moveTo>
                    <a:pt x="2656" y="1"/>
                  </a:moveTo>
                  <a:lnTo>
                    <a:pt x="2656" y="1"/>
                  </a:lnTo>
                  <a:cubicBezTo>
                    <a:pt x="2656" y="1"/>
                    <a:pt x="2049" y="763"/>
                    <a:pt x="1322" y="1727"/>
                  </a:cubicBezTo>
                  <a:cubicBezTo>
                    <a:pt x="596" y="2680"/>
                    <a:pt x="1" y="3466"/>
                    <a:pt x="13" y="3466"/>
                  </a:cubicBezTo>
                  <a:cubicBezTo>
                    <a:pt x="13" y="3466"/>
                    <a:pt x="13" y="3466"/>
                    <a:pt x="13" y="3466"/>
                  </a:cubicBezTo>
                  <a:cubicBezTo>
                    <a:pt x="34" y="3466"/>
                    <a:pt x="637" y="2696"/>
                    <a:pt x="1358" y="1751"/>
                  </a:cubicBezTo>
                  <a:cubicBezTo>
                    <a:pt x="2084" y="799"/>
                    <a:pt x="2668" y="13"/>
                    <a:pt x="2656"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79" name="Google Shape;1379;p49"/>
            <p:cNvSpPr/>
            <p:nvPr/>
          </p:nvSpPr>
          <p:spPr>
            <a:xfrm>
              <a:off x="7151928" y="2713060"/>
              <a:ext cx="235615" cy="288119"/>
            </a:xfrm>
            <a:custGeom>
              <a:avLst/>
              <a:gdLst/>
              <a:ahLst/>
              <a:cxnLst/>
              <a:rect l="l" t="t" r="r" b="b"/>
              <a:pathLst>
                <a:path w="2347" h="2870" extrusionOk="0">
                  <a:moveTo>
                    <a:pt x="2334" y="0"/>
                  </a:moveTo>
                  <a:cubicBezTo>
                    <a:pt x="2313" y="0"/>
                    <a:pt x="1793" y="639"/>
                    <a:pt x="1156" y="1417"/>
                  </a:cubicBezTo>
                  <a:cubicBezTo>
                    <a:pt x="513" y="2215"/>
                    <a:pt x="1" y="2858"/>
                    <a:pt x="13" y="2870"/>
                  </a:cubicBezTo>
                  <a:cubicBezTo>
                    <a:pt x="25" y="2870"/>
                    <a:pt x="549" y="2239"/>
                    <a:pt x="1192" y="1453"/>
                  </a:cubicBezTo>
                  <a:cubicBezTo>
                    <a:pt x="1834" y="655"/>
                    <a:pt x="2346" y="12"/>
                    <a:pt x="2335" y="1"/>
                  </a:cubicBezTo>
                  <a:cubicBezTo>
                    <a:pt x="2334" y="0"/>
                    <a:pt x="2334" y="0"/>
                    <a:pt x="2334" y="0"/>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0" name="Google Shape;1380;p49"/>
            <p:cNvSpPr/>
            <p:nvPr/>
          </p:nvSpPr>
          <p:spPr>
            <a:xfrm>
              <a:off x="6994214" y="2695090"/>
              <a:ext cx="159018" cy="214132"/>
            </a:xfrm>
            <a:custGeom>
              <a:avLst/>
              <a:gdLst/>
              <a:ahLst/>
              <a:cxnLst/>
              <a:rect l="l" t="t" r="r" b="b"/>
              <a:pathLst>
                <a:path w="1584" h="2133" extrusionOk="0">
                  <a:moveTo>
                    <a:pt x="1584" y="1"/>
                  </a:moveTo>
                  <a:cubicBezTo>
                    <a:pt x="1560" y="25"/>
                    <a:pt x="1524" y="49"/>
                    <a:pt x="1500" y="72"/>
                  </a:cubicBezTo>
                  <a:cubicBezTo>
                    <a:pt x="1465" y="120"/>
                    <a:pt x="1393" y="191"/>
                    <a:pt x="1310" y="287"/>
                  </a:cubicBezTo>
                  <a:cubicBezTo>
                    <a:pt x="1155" y="465"/>
                    <a:pt x="941" y="727"/>
                    <a:pt x="727" y="1025"/>
                  </a:cubicBezTo>
                  <a:cubicBezTo>
                    <a:pt x="512" y="1311"/>
                    <a:pt x="322" y="1596"/>
                    <a:pt x="191" y="1799"/>
                  </a:cubicBezTo>
                  <a:cubicBezTo>
                    <a:pt x="131" y="1894"/>
                    <a:pt x="84" y="1977"/>
                    <a:pt x="48" y="2037"/>
                  </a:cubicBezTo>
                  <a:cubicBezTo>
                    <a:pt x="24" y="2073"/>
                    <a:pt x="12" y="2096"/>
                    <a:pt x="0" y="2132"/>
                  </a:cubicBezTo>
                  <a:cubicBezTo>
                    <a:pt x="24" y="2108"/>
                    <a:pt x="48" y="2073"/>
                    <a:pt x="60" y="2049"/>
                  </a:cubicBezTo>
                  <a:lnTo>
                    <a:pt x="226" y="1811"/>
                  </a:lnTo>
                  <a:cubicBezTo>
                    <a:pt x="357" y="1608"/>
                    <a:pt x="548" y="1334"/>
                    <a:pt x="774" y="1049"/>
                  </a:cubicBezTo>
                  <a:cubicBezTo>
                    <a:pt x="988" y="751"/>
                    <a:pt x="1191" y="489"/>
                    <a:pt x="1346" y="299"/>
                  </a:cubicBezTo>
                  <a:lnTo>
                    <a:pt x="1524" y="84"/>
                  </a:lnTo>
                  <a:cubicBezTo>
                    <a:pt x="1548" y="61"/>
                    <a:pt x="1572" y="25"/>
                    <a:pt x="1584"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1" name="Google Shape;1381;p49"/>
            <p:cNvSpPr/>
            <p:nvPr/>
          </p:nvSpPr>
          <p:spPr>
            <a:xfrm>
              <a:off x="8062779" y="3254570"/>
              <a:ext cx="510483" cy="598927"/>
            </a:xfrm>
            <a:custGeom>
              <a:avLst/>
              <a:gdLst/>
              <a:ahLst/>
              <a:cxnLst/>
              <a:rect l="l" t="t" r="r" b="b"/>
              <a:pathLst>
                <a:path w="5085" h="5966" extrusionOk="0">
                  <a:moveTo>
                    <a:pt x="5061" y="0"/>
                  </a:moveTo>
                  <a:lnTo>
                    <a:pt x="667" y="3822"/>
                  </a:lnTo>
                  <a:lnTo>
                    <a:pt x="0" y="3334"/>
                  </a:lnTo>
                  <a:lnTo>
                    <a:pt x="179" y="5477"/>
                  </a:lnTo>
                  <a:lnTo>
                    <a:pt x="727" y="5965"/>
                  </a:lnTo>
                  <a:cubicBezTo>
                    <a:pt x="727" y="5965"/>
                    <a:pt x="4203" y="4036"/>
                    <a:pt x="5084" y="1822"/>
                  </a:cubicBezTo>
                  <a:lnTo>
                    <a:pt x="5061" y="0"/>
                  </a:ln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2" name="Google Shape;1382;p49"/>
            <p:cNvSpPr/>
            <p:nvPr/>
          </p:nvSpPr>
          <p:spPr>
            <a:xfrm>
              <a:off x="7428105" y="3135004"/>
              <a:ext cx="1142739" cy="503255"/>
            </a:xfrm>
            <a:custGeom>
              <a:avLst/>
              <a:gdLst/>
              <a:ahLst/>
              <a:cxnLst/>
              <a:rect l="l" t="t" r="r" b="b"/>
              <a:pathLst>
                <a:path w="11383" h="5013" extrusionOk="0">
                  <a:moveTo>
                    <a:pt x="0" y="0"/>
                  </a:moveTo>
                  <a:lnTo>
                    <a:pt x="6989" y="5013"/>
                  </a:lnTo>
                  <a:cubicBezTo>
                    <a:pt x="6989" y="5013"/>
                    <a:pt x="9370" y="4120"/>
                    <a:pt x="11383" y="1191"/>
                  </a:cubicBezTo>
                  <a:lnTo>
                    <a:pt x="0" y="0"/>
                  </a:ln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3" name="Google Shape;1383;p49"/>
            <p:cNvSpPr/>
            <p:nvPr/>
          </p:nvSpPr>
          <p:spPr>
            <a:xfrm>
              <a:off x="8128535" y="3638165"/>
              <a:ext cx="7228" cy="217646"/>
            </a:xfrm>
            <a:custGeom>
              <a:avLst/>
              <a:gdLst/>
              <a:ahLst/>
              <a:cxnLst/>
              <a:rect l="l" t="t" r="r" b="b"/>
              <a:pathLst>
                <a:path w="72" h="2168" extrusionOk="0">
                  <a:moveTo>
                    <a:pt x="12" y="1"/>
                  </a:moveTo>
                  <a:cubicBezTo>
                    <a:pt x="0" y="1"/>
                    <a:pt x="0" y="489"/>
                    <a:pt x="12" y="1084"/>
                  </a:cubicBezTo>
                  <a:cubicBezTo>
                    <a:pt x="24" y="1680"/>
                    <a:pt x="48" y="2168"/>
                    <a:pt x="60" y="2168"/>
                  </a:cubicBezTo>
                  <a:cubicBezTo>
                    <a:pt x="72" y="2168"/>
                    <a:pt x="72" y="1680"/>
                    <a:pt x="60" y="1084"/>
                  </a:cubicBezTo>
                  <a:cubicBezTo>
                    <a:pt x="48" y="489"/>
                    <a:pt x="24" y="1"/>
                    <a:pt x="12"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4" name="Google Shape;1384;p49"/>
            <p:cNvSpPr/>
            <p:nvPr/>
          </p:nvSpPr>
          <p:spPr>
            <a:xfrm>
              <a:off x="5551490" y="3166126"/>
              <a:ext cx="2535249" cy="988942"/>
            </a:xfrm>
            <a:custGeom>
              <a:avLst/>
              <a:gdLst/>
              <a:ahLst/>
              <a:cxnLst/>
              <a:rect l="l" t="t" r="r" b="b"/>
              <a:pathLst>
                <a:path w="25254" h="9851" extrusionOk="0">
                  <a:moveTo>
                    <a:pt x="12716" y="0"/>
                  </a:moveTo>
                  <a:lnTo>
                    <a:pt x="0" y="1965"/>
                  </a:lnTo>
                  <a:lnTo>
                    <a:pt x="0" y="6477"/>
                  </a:lnTo>
                  <a:cubicBezTo>
                    <a:pt x="0" y="6477"/>
                    <a:pt x="3608" y="9573"/>
                    <a:pt x="12085" y="9835"/>
                  </a:cubicBezTo>
                  <a:cubicBezTo>
                    <a:pt x="12441" y="9846"/>
                    <a:pt x="12790" y="9851"/>
                    <a:pt x="13133" y="9851"/>
                  </a:cubicBezTo>
                  <a:cubicBezTo>
                    <a:pt x="20948" y="9851"/>
                    <a:pt x="25254" y="7108"/>
                    <a:pt x="25254" y="7108"/>
                  </a:cubicBezTo>
                  <a:lnTo>
                    <a:pt x="24896" y="2822"/>
                  </a:lnTo>
                  <a:lnTo>
                    <a:pt x="12716" y="0"/>
                  </a:lnTo>
                  <a:close/>
                </a:path>
              </a:pathLst>
            </a:custGeom>
            <a:solidFill>
              <a:srgbClr val="F2652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5" name="Google Shape;1385;p49"/>
            <p:cNvSpPr/>
            <p:nvPr/>
          </p:nvSpPr>
          <p:spPr>
            <a:xfrm>
              <a:off x="5551490" y="3166126"/>
              <a:ext cx="2535249" cy="988942"/>
            </a:xfrm>
            <a:custGeom>
              <a:avLst/>
              <a:gdLst/>
              <a:ahLst/>
              <a:cxnLst/>
              <a:rect l="l" t="t" r="r" b="b"/>
              <a:pathLst>
                <a:path w="25254" h="9851" extrusionOk="0">
                  <a:moveTo>
                    <a:pt x="12716" y="0"/>
                  </a:moveTo>
                  <a:lnTo>
                    <a:pt x="0" y="1965"/>
                  </a:lnTo>
                  <a:lnTo>
                    <a:pt x="0" y="6477"/>
                  </a:lnTo>
                  <a:cubicBezTo>
                    <a:pt x="0" y="6477"/>
                    <a:pt x="3608" y="9573"/>
                    <a:pt x="12085" y="9835"/>
                  </a:cubicBezTo>
                  <a:cubicBezTo>
                    <a:pt x="12441" y="9846"/>
                    <a:pt x="12790" y="9851"/>
                    <a:pt x="13133" y="9851"/>
                  </a:cubicBezTo>
                  <a:cubicBezTo>
                    <a:pt x="20948" y="9851"/>
                    <a:pt x="25254" y="7108"/>
                    <a:pt x="25254" y="7108"/>
                  </a:cubicBezTo>
                  <a:lnTo>
                    <a:pt x="24896" y="2822"/>
                  </a:lnTo>
                  <a:lnTo>
                    <a:pt x="12716" y="0"/>
                  </a:lnTo>
                  <a:close/>
                </a:path>
              </a:pathLst>
            </a:custGeom>
            <a:solidFill>
              <a:srgbClr val="272753">
                <a:alpha val="3137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6" name="Google Shape;1386;p49"/>
            <p:cNvSpPr/>
            <p:nvPr/>
          </p:nvSpPr>
          <p:spPr>
            <a:xfrm>
              <a:off x="5551490" y="2856519"/>
              <a:ext cx="2499410" cy="862752"/>
            </a:xfrm>
            <a:custGeom>
              <a:avLst/>
              <a:gdLst/>
              <a:ahLst/>
              <a:cxnLst/>
              <a:rect l="l" t="t" r="r" b="b"/>
              <a:pathLst>
                <a:path w="24897" h="8594" extrusionOk="0">
                  <a:moveTo>
                    <a:pt x="13181" y="0"/>
                  </a:moveTo>
                  <a:lnTo>
                    <a:pt x="0" y="5049"/>
                  </a:lnTo>
                  <a:cubicBezTo>
                    <a:pt x="0" y="5049"/>
                    <a:pt x="3977" y="7692"/>
                    <a:pt x="11109" y="8478"/>
                  </a:cubicBezTo>
                  <a:cubicBezTo>
                    <a:pt x="11854" y="8558"/>
                    <a:pt x="12594" y="8594"/>
                    <a:pt x="13320" y="8594"/>
                  </a:cubicBezTo>
                  <a:cubicBezTo>
                    <a:pt x="19597" y="8594"/>
                    <a:pt x="24896" y="5906"/>
                    <a:pt x="24896" y="5906"/>
                  </a:cubicBezTo>
                  <a:lnTo>
                    <a:pt x="13181" y="0"/>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7" name="Google Shape;1387;p49"/>
            <p:cNvSpPr/>
            <p:nvPr/>
          </p:nvSpPr>
          <p:spPr>
            <a:xfrm>
              <a:off x="6740826" y="3711149"/>
              <a:ext cx="351465" cy="439909"/>
            </a:xfrm>
            <a:custGeom>
              <a:avLst/>
              <a:gdLst/>
              <a:ahLst/>
              <a:cxnLst/>
              <a:rect l="l" t="t" r="r" b="b"/>
              <a:pathLst>
                <a:path w="3501" h="4382" extrusionOk="0">
                  <a:moveTo>
                    <a:pt x="3500" y="1"/>
                  </a:moveTo>
                  <a:lnTo>
                    <a:pt x="3500" y="1"/>
                  </a:lnTo>
                  <a:cubicBezTo>
                    <a:pt x="3488" y="12"/>
                    <a:pt x="3477" y="24"/>
                    <a:pt x="3465" y="36"/>
                  </a:cubicBezTo>
                  <a:lnTo>
                    <a:pt x="3370" y="167"/>
                  </a:lnTo>
                  <a:lnTo>
                    <a:pt x="3012" y="655"/>
                  </a:lnTo>
                  <a:cubicBezTo>
                    <a:pt x="2715" y="1060"/>
                    <a:pt x="2286" y="1620"/>
                    <a:pt x="1810" y="2227"/>
                  </a:cubicBezTo>
                  <a:cubicBezTo>
                    <a:pt x="1322" y="2834"/>
                    <a:pt x="869" y="3370"/>
                    <a:pt x="536" y="3763"/>
                  </a:cubicBezTo>
                  <a:cubicBezTo>
                    <a:pt x="381" y="3941"/>
                    <a:pt x="238" y="4096"/>
                    <a:pt x="143" y="4215"/>
                  </a:cubicBezTo>
                  <a:lnTo>
                    <a:pt x="36" y="4334"/>
                  </a:lnTo>
                  <a:cubicBezTo>
                    <a:pt x="24" y="4346"/>
                    <a:pt x="12" y="4370"/>
                    <a:pt x="0" y="4382"/>
                  </a:cubicBezTo>
                  <a:cubicBezTo>
                    <a:pt x="24" y="4370"/>
                    <a:pt x="36" y="4358"/>
                    <a:pt x="48" y="4346"/>
                  </a:cubicBezTo>
                  <a:lnTo>
                    <a:pt x="155" y="4227"/>
                  </a:lnTo>
                  <a:cubicBezTo>
                    <a:pt x="262" y="4120"/>
                    <a:pt x="393" y="3965"/>
                    <a:pt x="560" y="3775"/>
                  </a:cubicBezTo>
                  <a:cubicBezTo>
                    <a:pt x="893" y="3405"/>
                    <a:pt x="1357" y="2870"/>
                    <a:pt x="1834" y="2262"/>
                  </a:cubicBezTo>
                  <a:cubicBezTo>
                    <a:pt x="2322" y="1655"/>
                    <a:pt x="2739" y="1084"/>
                    <a:pt x="3036" y="679"/>
                  </a:cubicBezTo>
                  <a:cubicBezTo>
                    <a:pt x="3179" y="465"/>
                    <a:pt x="3298" y="298"/>
                    <a:pt x="3382" y="179"/>
                  </a:cubicBezTo>
                  <a:lnTo>
                    <a:pt x="3465" y="48"/>
                  </a:lnTo>
                  <a:cubicBezTo>
                    <a:pt x="3477" y="24"/>
                    <a:pt x="3488" y="13"/>
                    <a:pt x="3500"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8" name="Google Shape;1388;p49"/>
            <p:cNvSpPr/>
            <p:nvPr/>
          </p:nvSpPr>
          <p:spPr>
            <a:xfrm>
              <a:off x="7009774" y="3682437"/>
              <a:ext cx="325163" cy="467416"/>
            </a:xfrm>
            <a:custGeom>
              <a:avLst/>
              <a:gdLst/>
              <a:ahLst/>
              <a:cxnLst/>
              <a:rect l="l" t="t" r="r" b="b"/>
              <a:pathLst>
                <a:path w="3239" h="4656" extrusionOk="0">
                  <a:moveTo>
                    <a:pt x="3227" y="1"/>
                  </a:moveTo>
                  <a:cubicBezTo>
                    <a:pt x="3215" y="1"/>
                    <a:pt x="2488" y="1024"/>
                    <a:pt x="1595" y="2310"/>
                  </a:cubicBezTo>
                  <a:cubicBezTo>
                    <a:pt x="714" y="3596"/>
                    <a:pt x="0" y="4644"/>
                    <a:pt x="12" y="4656"/>
                  </a:cubicBezTo>
                  <a:cubicBezTo>
                    <a:pt x="12" y="4656"/>
                    <a:pt x="12" y="4656"/>
                    <a:pt x="12" y="4656"/>
                  </a:cubicBezTo>
                  <a:cubicBezTo>
                    <a:pt x="32" y="4656"/>
                    <a:pt x="755" y="3625"/>
                    <a:pt x="1631" y="2346"/>
                  </a:cubicBezTo>
                  <a:cubicBezTo>
                    <a:pt x="2524" y="1060"/>
                    <a:pt x="3239" y="12"/>
                    <a:pt x="3227"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89" name="Google Shape;1389;p49"/>
            <p:cNvSpPr/>
            <p:nvPr/>
          </p:nvSpPr>
          <p:spPr>
            <a:xfrm>
              <a:off x="7246397" y="3627423"/>
              <a:ext cx="347952" cy="500946"/>
            </a:xfrm>
            <a:custGeom>
              <a:avLst/>
              <a:gdLst/>
              <a:ahLst/>
              <a:cxnLst/>
              <a:rect l="l" t="t" r="r" b="b"/>
              <a:pathLst>
                <a:path w="3466" h="4990" extrusionOk="0">
                  <a:moveTo>
                    <a:pt x="3453" y="1"/>
                  </a:moveTo>
                  <a:cubicBezTo>
                    <a:pt x="3441" y="1"/>
                    <a:pt x="2667" y="1108"/>
                    <a:pt x="1715" y="2489"/>
                  </a:cubicBezTo>
                  <a:cubicBezTo>
                    <a:pt x="762" y="3858"/>
                    <a:pt x="0" y="4990"/>
                    <a:pt x="12" y="4990"/>
                  </a:cubicBezTo>
                  <a:cubicBezTo>
                    <a:pt x="12" y="4990"/>
                    <a:pt x="13" y="4990"/>
                    <a:pt x="13" y="4990"/>
                  </a:cubicBezTo>
                  <a:cubicBezTo>
                    <a:pt x="32" y="4990"/>
                    <a:pt x="803" y="3875"/>
                    <a:pt x="1751" y="2513"/>
                  </a:cubicBezTo>
                  <a:cubicBezTo>
                    <a:pt x="2703" y="1132"/>
                    <a:pt x="3465" y="13"/>
                    <a:pt x="3453"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90" name="Google Shape;1390;p49"/>
            <p:cNvSpPr/>
            <p:nvPr/>
          </p:nvSpPr>
          <p:spPr>
            <a:xfrm>
              <a:off x="7499784" y="3528237"/>
              <a:ext cx="357489" cy="565497"/>
            </a:xfrm>
            <a:custGeom>
              <a:avLst/>
              <a:gdLst/>
              <a:ahLst/>
              <a:cxnLst/>
              <a:rect l="l" t="t" r="r" b="b"/>
              <a:pathLst>
                <a:path w="3561" h="5633" extrusionOk="0">
                  <a:moveTo>
                    <a:pt x="3561" y="1"/>
                  </a:moveTo>
                  <a:lnTo>
                    <a:pt x="3561" y="1"/>
                  </a:lnTo>
                  <a:cubicBezTo>
                    <a:pt x="3549" y="13"/>
                    <a:pt x="3537" y="36"/>
                    <a:pt x="3525" y="48"/>
                  </a:cubicBezTo>
                  <a:cubicBezTo>
                    <a:pt x="3501" y="96"/>
                    <a:pt x="3465" y="155"/>
                    <a:pt x="3430" y="215"/>
                  </a:cubicBezTo>
                  <a:lnTo>
                    <a:pt x="3061" y="834"/>
                  </a:lnTo>
                  <a:cubicBezTo>
                    <a:pt x="2751" y="1346"/>
                    <a:pt x="2322" y="2060"/>
                    <a:pt x="1834" y="2846"/>
                  </a:cubicBezTo>
                  <a:cubicBezTo>
                    <a:pt x="1346" y="3620"/>
                    <a:pt x="882" y="4311"/>
                    <a:pt x="548" y="4811"/>
                  </a:cubicBezTo>
                  <a:lnTo>
                    <a:pt x="143" y="5406"/>
                  </a:lnTo>
                  <a:lnTo>
                    <a:pt x="36" y="5573"/>
                  </a:lnTo>
                  <a:cubicBezTo>
                    <a:pt x="24" y="5585"/>
                    <a:pt x="13" y="5608"/>
                    <a:pt x="1" y="5632"/>
                  </a:cubicBezTo>
                  <a:cubicBezTo>
                    <a:pt x="24" y="5608"/>
                    <a:pt x="36" y="5597"/>
                    <a:pt x="48" y="5573"/>
                  </a:cubicBezTo>
                  <a:lnTo>
                    <a:pt x="155" y="5418"/>
                  </a:lnTo>
                  <a:cubicBezTo>
                    <a:pt x="263" y="5287"/>
                    <a:pt x="405" y="5085"/>
                    <a:pt x="572" y="4835"/>
                  </a:cubicBezTo>
                  <a:cubicBezTo>
                    <a:pt x="917" y="4334"/>
                    <a:pt x="1382" y="3644"/>
                    <a:pt x="1870" y="2870"/>
                  </a:cubicBezTo>
                  <a:cubicBezTo>
                    <a:pt x="2358" y="2084"/>
                    <a:pt x="2787" y="1370"/>
                    <a:pt x="3084" y="846"/>
                  </a:cubicBezTo>
                  <a:cubicBezTo>
                    <a:pt x="3239" y="596"/>
                    <a:pt x="3358" y="382"/>
                    <a:pt x="3442" y="227"/>
                  </a:cubicBezTo>
                  <a:cubicBezTo>
                    <a:pt x="3477" y="155"/>
                    <a:pt x="3513" y="96"/>
                    <a:pt x="3537" y="60"/>
                  </a:cubicBezTo>
                  <a:cubicBezTo>
                    <a:pt x="3549" y="36"/>
                    <a:pt x="3549" y="13"/>
                    <a:pt x="3561"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91" name="Google Shape;1391;p49"/>
            <p:cNvSpPr/>
            <p:nvPr/>
          </p:nvSpPr>
          <p:spPr>
            <a:xfrm>
              <a:off x="7797445" y="3491192"/>
              <a:ext cx="257099" cy="518816"/>
            </a:xfrm>
            <a:custGeom>
              <a:avLst/>
              <a:gdLst/>
              <a:ahLst/>
              <a:cxnLst/>
              <a:rect l="l" t="t" r="r" b="b"/>
              <a:pathLst>
                <a:path w="2561" h="5168" extrusionOk="0">
                  <a:moveTo>
                    <a:pt x="2548" y="1"/>
                  </a:moveTo>
                  <a:cubicBezTo>
                    <a:pt x="2536" y="1"/>
                    <a:pt x="1965" y="1144"/>
                    <a:pt x="1262" y="2572"/>
                  </a:cubicBezTo>
                  <a:cubicBezTo>
                    <a:pt x="560" y="4001"/>
                    <a:pt x="0" y="5156"/>
                    <a:pt x="12" y="5168"/>
                  </a:cubicBezTo>
                  <a:cubicBezTo>
                    <a:pt x="36" y="5168"/>
                    <a:pt x="607" y="4025"/>
                    <a:pt x="1310" y="2596"/>
                  </a:cubicBezTo>
                  <a:cubicBezTo>
                    <a:pt x="2001" y="1167"/>
                    <a:pt x="2560" y="12"/>
                    <a:pt x="2548"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92" name="Google Shape;1392;p49"/>
            <p:cNvSpPr/>
            <p:nvPr/>
          </p:nvSpPr>
          <p:spPr>
            <a:xfrm>
              <a:off x="7977948" y="3748194"/>
              <a:ext cx="90853" cy="178192"/>
            </a:xfrm>
            <a:custGeom>
              <a:avLst/>
              <a:gdLst/>
              <a:ahLst/>
              <a:cxnLst/>
              <a:rect l="l" t="t" r="r" b="b"/>
              <a:pathLst>
                <a:path w="905" h="1775" extrusionOk="0">
                  <a:moveTo>
                    <a:pt x="892" y="0"/>
                  </a:moveTo>
                  <a:cubicBezTo>
                    <a:pt x="875" y="0"/>
                    <a:pt x="663" y="389"/>
                    <a:pt x="429" y="870"/>
                  </a:cubicBezTo>
                  <a:cubicBezTo>
                    <a:pt x="179" y="1358"/>
                    <a:pt x="0" y="1762"/>
                    <a:pt x="12" y="1774"/>
                  </a:cubicBezTo>
                  <a:cubicBezTo>
                    <a:pt x="12" y="1774"/>
                    <a:pt x="226" y="1381"/>
                    <a:pt x="464" y="893"/>
                  </a:cubicBezTo>
                  <a:cubicBezTo>
                    <a:pt x="714" y="405"/>
                    <a:pt x="905" y="0"/>
                    <a:pt x="893" y="0"/>
                  </a:cubicBezTo>
                  <a:cubicBezTo>
                    <a:pt x="893" y="0"/>
                    <a:pt x="893" y="0"/>
                    <a:pt x="892" y="0"/>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93" name="Google Shape;1393;p49"/>
            <p:cNvSpPr/>
            <p:nvPr/>
          </p:nvSpPr>
          <p:spPr>
            <a:xfrm>
              <a:off x="6498180" y="3726610"/>
              <a:ext cx="374154" cy="413707"/>
            </a:xfrm>
            <a:custGeom>
              <a:avLst/>
              <a:gdLst/>
              <a:ahLst/>
              <a:cxnLst/>
              <a:rect l="l" t="t" r="r" b="b"/>
              <a:pathLst>
                <a:path w="3727" h="4121" extrusionOk="0">
                  <a:moveTo>
                    <a:pt x="3715" y="1"/>
                  </a:moveTo>
                  <a:cubicBezTo>
                    <a:pt x="3692" y="1"/>
                    <a:pt x="2863" y="913"/>
                    <a:pt x="1846" y="2049"/>
                  </a:cubicBezTo>
                  <a:cubicBezTo>
                    <a:pt x="822" y="3192"/>
                    <a:pt x="0" y="4121"/>
                    <a:pt x="0" y="4121"/>
                  </a:cubicBezTo>
                  <a:cubicBezTo>
                    <a:pt x="0" y="4121"/>
                    <a:pt x="0" y="4121"/>
                    <a:pt x="1" y="4121"/>
                  </a:cubicBezTo>
                  <a:cubicBezTo>
                    <a:pt x="23" y="4121"/>
                    <a:pt x="864" y="3208"/>
                    <a:pt x="1881" y="2073"/>
                  </a:cubicBezTo>
                  <a:cubicBezTo>
                    <a:pt x="2905" y="942"/>
                    <a:pt x="3727" y="13"/>
                    <a:pt x="3715" y="1"/>
                  </a:cubicBezTo>
                  <a:cubicBezTo>
                    <a:pt x="3715" y="1"/>
                    <a:pt x="3715" y="1"/>
                    <a:pt x="3715"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94" name="Google Shape;1394;p49"/>
            <p:cNvSpPr/>
            <p:nvPr/>
          </p:nvSpPr>
          <p:spPr>
            <a:xfrm>
              <a:off x="6288964" y="3712354"/>
              <a:ext cx="374254" cy="393328"/>
            </a:xfrm>
            <a:custGeom>
              <a:avLst/>
              <a:gdLst/>
              <a:ahLst/>
              <a:cxnLst/>
              <a:rect l="l" t="t" r="r" b="b"/>
              <a:pathLst>
                <a:path w="3728" h="3918" extrusionOk="0">
                  <a:moveTo>
                    <a:pt x="3715" y="0"/>
                  </a:moveTo>
                  <a:cubicBezTo>
                    <a:pt x="3692" y="0"/>
                    <a:pt x="2863" y="865"/>
                    <a:pt x="1846" y="1941"/>
                  </a:cubicBezTo>
                  <a:cubicBezTo>
                    <a:pt x="822" y="3024"/>
                    <a:pt x="1" y="3905"/>
                    <a:pt x="12" y="3917"/>
                  </a:cubicBezTo>
                  <a:cubicBezTo>
                    <a:pt x="24" y="3917"/>
                    <a:pt x="858" y="3048"/>
                    <a:pt x="1882" y="1977"/>
                  </a:cubicBezTo>
                  <a:cubicBezTo>
                    <a:pt x="2906" y="893"/>
                    <a:pt x="3727" y="12"/>
                    <a:pt x="3715" y="0"/>
                  </a:cubicBezTo>
                  <a:cubicBezTo>
                    <a:pt x="3715" y="0"/>
                    <a:pt x="3715" y="0"/>
                    <a:pt x="3715" y="0"/>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95" name="Google Shape;1395;p49"/>
            <p:cNvSpPr/>
            <p:nvPr/>
          </p:nvSpPr>
          <p:spPr>
            <a:xfrm>
              <a:off x="6046319" y="3665672"/>
              <a:ext cx="334801" cy="392224"/>
            </a:xfrm>
            <a:custGeom>
              <a:avLst/>
              <a:gdLst/>
              <a:ahLst/>
              <a:cxnLst/>
              <a:rect l="l" t="t" r="r" b="b"/>
              <a:pathLst>
                <a:path w="3335" h="3907" extrusionOk="0">
                  <a:moveTo>
                    <a:pt x="3334" y="1"/>
                  </a:moveTo>
                  <a:cubicBezTo>
                    <a:pt x="3312" y="1"/>
                    <a:pt x="2566" y="865"/>
                    <a:pt x="1656" y="1942"/>
                  </a:cubicBezTo>
                  <a:cubicBezTo>
                    <a:pt x="739" y="3013"/>
                    <a:pt x="1" y="3894"/>
                    <a:pt x="13" y="3906"/>
                  </a:cubicBezTo>
                  <a:cubicBezTo>
                    <a:pt x="13" y="3906"/>
                    <a:pt x="13" y="3906"/>
                    <a:pt x="13" y="3906"/>
                  </a:cubicBezTo>
                  <a:cubicBezTo>
                    <a:pt x="34" y="3906"/>
                    <a:pt x="781" y="3030"/>
                    <a:pt x="1691" y="1965"/>
                  </a:cubicBezTo>
                  <a:cubicBezTo>
                    <a:pt x="2608" y="894"/>
                    <a:pt x="3334" y="13"/>
                    <a:pt x="3334" y="1"/>
                  </a:cubicBezTo>
                  <a:cubicBezTo>
                    <a:pt x="3334" y="1"/>
                    <a:pt x="3334" y="1"/>
                    <a:pt x="3334"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96" name="Google Shape;1396;p49"/>
            <p:cNvSpPr/>
            <p:nvPr/>
          </p:nvSpPr>
          <p:spPr>
            <a:xfrm>
              <a:off x="5832385" y="3628628"/>
              <a:ext cx="332391" cy="340824"/>
            </a:xfrm>
            <a:custGeom>
              <a:avLst/>
              <a:gdLst/>
              <a:ahLst/>
              <a:cxnLst/>
              <a:rect l="l" t="t" r="r" b="b"/>
              <a:pathLst>
                <a:path w="3311" h="3395" extrusionOk="0">
                  <a:moveTo>
                    <a:pt x="3310" y="1"/>
                  </a:moveTo>
                  <a:lnTo>
                    <a:pt x="3310" y="1"/>
                  </a:lnTo>
                  <a:cubicBezTo>
                    <a:pt x="3298" y="13"/>
                    <a:pt x="3287" y="25"/>
                    <a:pt x="3275" y="36"/>
                  </a:cubicBezTo>
                  <a:lnTo>
                    <a:pt x="3179" y="132"/>
                  </a:lnTo>
                  <a:lnTo>
                    <a:pt x="2834" y="501"/>
                  </a:lnTo>
                  <a:cubicBezTo>
                    <a:pt x="2536" y="822"/>
                    <a:pt x="2132" y="1251"/>
                    <a:pt x="1667" y="1715"/>
                  </a:cubicBezTo>
                  <a:cubicBezTo>
                    <a:pt x="1215" y="2180"/>
                    <a:pt x="798" y="2608"/>
                    <a:pt x="489" y="2906"/>
                  </a:cubicBezTo>
                  <a:lnTo>
                    <a:pt x="131" y="3263"/>
                  </a:lnTo>
                  <a:lnTo>
                    <a:pt x="24" y="3358"/>
                  </a:lnTo>
                  <a:cubicBezTo>
                    <a:pt x="12" y="3370"/>
                    <a:pt x="12" y="3382"/>
                    <a:pt x="0" y="3394"/>
                  </a:cubicBezTo>
                  <a:cubicBezTo>
                    <a:pt x="12" y="3394"/>
                    <a:pt x="24" y="3382"/>
                    <a:pt x="36" y="3370"/>
                  </a:cubicBezTo>
                  <a:lnTo>
                    <a:pt x="143" y="3275"/>
                  </a:lnTo>
                  <a:cubicBezTo>
                    <a:pt x="227" y="3192"/>
                    <a:pt x="358" y="3073"/>
                    <a:pt x="512" y="2930"/>
                  </a:cubicBezTo>
                  <a:cubicBezTo>
                    <a:pt x="822" y="2632"/>
                    <a:pt x="1251" y="2215"/>
                    <a:pt x="1703" y="1751"/>
                  </a:cubicBezTo>
                  <a:cubicBezTo>
                    <a:pt x="2155" y="1275"/>
                    <a:pt x="2560" y="846"/>
                    <a:pt x="2858" y="525"/>
                  </a:cubicBezTo>
                  <a:cubicBezTo>
                    <a:pt x="3001" y="370"/>
                    <a:pt x="3108" y="239"/>
                    <a:pt x="3191" y="144"/>
                  </a:cubicBezTo>
                  <a:lnTo>
                    <a:pt x="3287" y="36"/>
                  </a:lnTo>
                  <a:cubicBezTo>
                    <a:pt x="3298" y="13"/>
                    <a:pt x="3310" y="1"/>
                    <a:pt x="3310"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97" name="Google Shape;1397;p49"/>
            <p:cNvSpPr/>
            <p:nvPr/>
          </p:nvSpPr>
          <p:spPr>
            <a:xfrm>
              <a:off x="5644753" y="3558153"/>
              <a:ext cx="325163" cy="323959"/>
            </a:xfrm>
            <a:custGeom>
              <a:avLst/>
              <a:gdLst/>
              <a:ahLst/>
              <a:cxnLst/>
              <a:rect l="l" t="t" r="r" b="b"/>
              <a:pathLst>
                <a:path w="3239" h="3227" extrusionOk="0">
                  <a:moveTo>
                    <a:pt x="3239" y="0"/>
                  </a:moveTo>
                  <a:cubicBezTo>
                    <a:pt x="3238" y="1"/>
                    <a:pt x="3226" y="12"/>
                    <a:pt x="3203" y="24"/>
                  </a:cubicBezTo>
                  <a:lnTo>
                    <a:pt x="3096" y="119"/>
                  </a:lnTo>
                  <a:cubicBezTo>
                    <a:pt x="3012" y="191"/>
                    <a:pt x="2881" y="298"/>
                    <a:pt x="2727" y="441"/>
                  </a:cubicBezTo>
                  <a:cubicBezTo>
                    <a:pt x="2417" y="703"/>
                    <a:pt x="1988" y="1096"/>
                    <a:pt x="1548" y="1536"/>
                  </a:cubicBezTo>
                  <a:cubicBezTo>
                    <a:pt x="1095" y="1989"/>
                    <a:pt x="703" y="2405"/>
                    <a:pt x="429" y="2715"/>
                  </a:cubicBezTo>
                  <a:cubicBezTo>
                    <a:pt x="286" y="2870"/>
                    <a:pt x="179" y="2989"/>
                    <a:pt x="107" y="3084"/>
                  </a:cubicBezTo>
                  <a:lnTo>
                    <a:pt x="24" y="3191"/>
                  </a:lnTo>
                  <a:cubicBezTo>
                    <a:pt x="12" y="3203"/>
                    <a:pt x="0" y="3215"/>
                    <a:pt x="0" y="3227"/>
                  </a:cubicBezTo>
                  <a:cubicBezTo>
                    <a:pt x="12" y="3215"/>
                    <a:pt x="24" y="3203"/>
                    <a:pt x="36" y="3191"/>
                  </a:cubicBezTo>
                  <a:lnTo>
                    <a:pt x="119" y="3096"/>
                  </a:lnTo>
                  <a:lnTo>
                    <a:pt x="453" y="2739"/>
                  </a:lnTo>
                  <a:cubicBezTo>
                    <a:pt x="738" y="2429"/>
                    <a:pt x="1131" y="2024"/>
                    <a:pt x="1584" y="1572"/>
                  </a:cubicBezTo>
                  <a:cubicBezTo>
                    <a:pt x="2024" y="1131"/>
                    <a:pt x="2441" y="738"/>
                    <a:pt x="2750" y="453"/>
                  </a:cubicBezTo>
                  <a:lnTo>
                    <a:pt x="3108" y="131"/>
                  </a:lnTo>
                  <a:lnTo>
                    <a:pt x="3203" y="36"/>
                  </a:lnTo>
                  <a:cubicBezTo>
                    <a:pt x="3226" y="12"/>
                    <a:pt x="3238" y="1"/>
                    <a:pt x="3239" y="0"/>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98" name="Google Shape;1398;p49"/>
            <p:cNvSpPr/>
            <p:nvPr/>
          </p:nvSpPr>
          <p:spPr>
            <a:xfrm>
              <a:off x="5546671" y="3489988"/>
              <a:ext cx="226078" cy="197367"/>
            </a:xfrm>
            <a:custGeom>
              <a:avLst/>
              <a:gdLst/>
              <a:ahLst/>
              <a:cxnLst/>
              <a:rect l="l" t="t" r="r" b="b"/>
              <a:pathLst>
                <a:path w="2252" h="1966" extrusionOk="0">
                  <a:moveTo>
                    <a:pt x="2238" y="0"/>
                  </a:moveTo>
                  <a:cubicBezTo>
                    <a:pt x="2214" y="0"/>
                    <a:pt x="1719" y="425"/>
                    <a:pt x="1108" y="965"/>
                  </a:cubicBezTo>
                  <a:cubicBezTo>
                    <a:pt x="501" y="1513"/>
                    <a:pt x="1" y="1965"/>
                    <a:pt x="13" y="1965"/>
                  </a:cubicBezTo>
                  <a:cubicBezTo>
                    <a:pt x="13" y="1965"/>
                    <a:pt x="13" y="1965"/>
                    <a:pt x="13" y="1965"/>
                  </a:cubicBezTo>
                  <a:cubicBezTo>
                    <a:pt x="38" y="1965"/>
                    <a:pt x="533" y="1541"/>
                    <a:pt x="1144" y="1001"/>
                  </a:cubicBezTo>
                  <a:cubicBezTo>
                    <a:pt x="1763" y="453"/>
                    <a:pt x="2251" y="13"/>
                    <a:pt x="2239" y="1"/>
                  </a:cubicBezTo>
                  <a:cubicBezTo>
                    <a:pt x="2239" y="0"/>
                    <a:pt x="2239" y="0"/>
                    <a:pt x="2238" y="0"/>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99" name="Google Shape;1399;p49"/>
            <p:cNvSpPr/>
            <p:nvPr/>
          </p:nvSpPr>
          <p:spPr>
            <a:xfrm>
              <a:off x="6171808" y="1144850"/>
              <a:ext cx="223669" cy="352068"/>
            </a:xfrm>
            <a:custGeom>
              <a:avLst/>
              <a:gdLst/>
              <a:ahLst/>
              <a:cxnLst/>
              <a:rect l="l" t="t" r="r" b="b"/>
              <a:pathLst>
                <a:path w="2228" h="3507" extrusionOk="0">
                  <a:moveTo>
                    <a:pt x="489" y="1"/>
                  </a:moveTo>
                  <a:lnTo>
                    <a:pt x="48" y="286"/>
                  </a:lnTo>
                  <a:cubicBezTo>
                    <a:pt x="1" y="822"/>
                    <a:pt x="13" y="1358"/>
                    <a:pt x="60" y="1882"/>
                  </a:cubicBezTo>
                  <a:cubicBezTo>
                    <a:pt x="72" y="2179"/>
                    <a:pt x="144" y="2477"/>
                    <a:pt x="251" y="2751"/>
                  </a:cubicBezTo>
                  <a:cubicBezTo>
                    <a:pt x="358" y="3037"/>
                    <a:pt x="560" y="3275"/>
                    <a:pt x="822" y="3418"/>
                  </a:cubicBezTo>
                  <a:cubicBezTo>
                    <a:pt x="958" y="3478"/>
                    <a:pt x="1102" y="3507"/>
                    <a:pt x="1244" y="3507"/>
                  </a:cubicBezTo>
                  <a:cubicBezTo>
                    <a:pt x="1526" y="3507"/>
                    <a:pt x="1799" y="3393"/>
                    <a:pt x="1989" y="3180"/>
                  </a:cubicBezTo>
                  <a:cubicBezTo>
                    <a:pt x="2144" y="3001"/>
                    <a:pt x="2227" y="2775"/>
                    <a:pt x="2215" y="2537"/>
                  </a:cubicBezTo>
                  <a:cubicBezTo>
                    <a:pt x="2192" y="2299"/>
                    <a:pt x="2061" y="2084"/>
                    <a:pt x="1858" y="1965"/>
                  </a:cubicBezTo>
                  <a:cubicBezTo>
                    <a:pt x="1715" y="1870"/>
                    <a:pt x="1501" y="1834"/>
                    <a:pt x="1430" y="1667"/>
                  </a:cubicBezTo>
                  <a:cubicBezTo>
                    <a:pt x="1370" y="1537"/>
                    <a:pt x="1430" y="1382"/>
                    <a:pt x="1418" y="1239"/>
                  </a:cubicBezTo>
                  <a:cubicBezTo>
                    <a:pt x="1406" y="1084"/>
                    <a:pt x="1322" y="929"/>
                    <a:pt x="1179" y="858"/>
                  </a:cubicBezTo>
                  <a:cubicBezTo>
                    <a:pt x="1049" y="786"/>
                    <a:pt x="906" y="775"/>
                    <a:pt x="775" y="715"/>
                  </a:cubicBezTo>
                  <a:cubicBezTo>
                    <a:pt x="513" y="584"/>
                    <a:pt x="394" y="274"/>
                    <a:pt x="489"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00" name="Google Shape;1400;p49"/>
            <p:cNvSpPr/>
            <p:nvPr/>
          </p:nvSpPr>
          <p:spPr>
            <a:xfrm>
              <a:off x="5929162" y="975088"/>
              <a:ext cx="184216" cy="268342"/>
            </a:xfrm>
            <a:custGeom>
              <a:avLst/>
              <a:gdLst/>
              <a:ahLst/>
              <a:cxnLst/>
              <a:rect l="l" t="t" r="r" b="b"/>
              <a:pathLst>
                <a:path w="1835" h="2673" extrusionOk="0">
                  <a:moveTo>
                    <a:pt x="1060" y="1"/>
                  </a:moveTo>
                  <a:lnTo>
                    <a:pt x="1144" y="25"/>
                  </a:lnTo>
                  <a:cubicBezTo>
                    <a:pt x="1099" y="16"/>
                    <a:pt x="1054" y="12"/>
                    <a:pt x="1009" y="12"/>
                  </a:cubicBezTo>
                  <a:cubicBezTo>
                    <a:pt x="741" y="12"/>
                    <a:pt x="472" y="158"/>
                    <a:pt x="298" y="382"/>
                  </a:cubicBezTo>
                  <a:cubicBezTo>
                    <a:pt x="96" y="656"/>
                    <a:pt x="1" y="989"/>
                    <a:pt x="13" y="1323"/>
                  </a:cubicBezTo>
                  <a:cubicBezTo>
                    <a:pt x="25" y="1668"/>
                    <a:pt x="108" y="1989"/>
                    <a:pt x="251" y="2299"/>
                  </a:cubicBezTo>
                  <a:cubicBezTo>
                    <a:pt x="287" y="2430"/>
                    <a:pt x="358" y="2537"/>
                    <a:pt x="465" y="2620"/>
                  </a:cubicBezTo>
                  <a:cubicBezTo>
                    <a:pt x="526" y="2657"/>
                    <a:pt x="593" y="2673"/>
                    <a:pt x="662" y="2673"/>
                  </a:cubicBezTo>
                  <a:cubicBezTo>
                    <a:pt x="792" y="2673"/>
                    <a:pt x="927" y="2615"/>
                    <a:pt x="1037" y="2537"/>
                  </a:cubicBezTo>
                  <a:cubicBezTo>
                    <a:pt x="1525" y="2204"/>
                    <a:pt x="1811" y="1656"/>
                    <a:pt x="1822" y="1061"/>
                  </a:cubicBezTo>
                  <a:cubicBezTo>
                    <a:pt x="1834" y="822"/>
                    <a:pt x="1775" y="572"/>
                    <a:pt x="1644" y="358"/>
                  </a:cubicBezTo>
                  <a:cubicBezTo>
                    <a:pt x="1525" y="144"/>
                    <a:pt x="1310" y="13"/>
                    <a:pt x="1060"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01" name="Google Shape;1401;p49"/>
            <p:cNvSpPr/>
            <p:nvPr/>
          </p:nvSpPr>
          <p:spPr>
            <a:xfrm>
              <a:off x="5396084" y="1963640"/>
              <a:ext cx="1342415" cy="255894"/>
            </a:xfrm>
            <a:custGeom>
              <a:avLst/>
              <a:gdLst/>
              <a:ahLst/>
              <a:cxnLst/>
              <a:rect l="l" t="t" r="r" b="b"/>
              <a:pathLst>
                <a:path w="13372" h="2549" extrusionOk="0">
                  <a:moveTo>
                    <a:pt x="5870" y="0"/>
                  </a:moveTo>
                  <a:lnTo>
                    <a:pt x="5847" y="36"/>
                  </a:lnTo>
                  <a:lnTo>
                    <a:pt x="1703" y="131"/>
                  </a:lnTo>
                  <a:cubicBezTo>
                    <a:pt x="870" y="131"/>
                    <a:pt x="1" y="643"/>
                    <a:pt x="1" y="1286"/>
                  </a:cubicBezTo>
                  <a:cubicBezTo>
                    <a:pt x="1" y="1888"/>
                    <a:pt x="293" y="2548"/>
                    <a:pt x="1017" y="2548"/>
                  </a:cubicBezTo>
                  <a:cubicBezTo>
                    <a:pt x="1023" y="2548"/>
                    <a:pt x="1030" y="2548"/>
                    <a:pt x="1036" y="2548"/>
                  </a:cubicBezTo>
                  <a:lnTo>
                    <a:pt x="6692" y="2513"/>
                  </a:lnTo>
                  <a:lnTo>
                    <a:pt x="12347" y="2513"/>
                  </a:lnTo>
                  <a:cubicBezTo>
                    <a:pt x="12357" y="2513"/>
                    <a:pt x="12366" y="2513"/>
                    <a:pt x="12376" y="2513"/>
                  </a:cubicBezTo>
                  <a:cubicBezTo>
                    <a:pt x="13091" y="2513"/>
                    <a:pt x="13288" y="2065"/>
                    <a:pt x="13288" y="1548"/>
                  </a:cubicBezTo>
                  <a:cubicBezTo>
                    <a:pt x="13371" y="560"/>
                    <a:pt x="12752" y="381"/>
                    <a:pt x="12121" y="369"/>
                  </a:cubicBezTo>
                  <a:lnTo>
                    <a:pt x="7549" y="108"/>
                  </a:lnTo>
                  <a:cubicBezTo>
                    <a:pt x="7525" y="36"/>
                    <a:pt x="7502" y="0"/>
                    <a:pt x="7502" y="0"/>
                  </a:cubicBezTo>
                  <a:lnTo>
                    <a:pt x="6263" y="24"/>
                  </a:lnTo>
                  <a:lnTo>
                    <a:pt x="5870" y="0"/>
                  </a:ln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02" name="Google Shape;1402;p49"/>
            <p:cNvSpPr/>
            <p:nvPr/>
          </p:nvSpPr>
          <p:spPr>
            <a:xfrm>
              <a:off x="5552694" y="2047266"/>
              <a:ext cx="537990" cy="173474"/>
            </a:xfrm>
            <a:custGeom>
              <a:avLst/>
              <a:gdLst/>
              <a:ahLst/>
              <a:cxnLst/>
              <a:rect l="l" t="t" r="r" b="b"/>
              <a:pathLst>
                <a:path w="5359" h="1728" extrusionOk="0">
                  <a:moveTo>
                    <a:pt x="453" y="1"/>
                  </a:moveTo>
                  <a:lnTo>
                    <a:pt x="727" y="37"/>
                  </a:lnTo>
                  <a:lnTo>
                    <a:pt x="1774" y="156"/>
                  </a:lnTo>
                  <a:lnTo>
                    <a:pt x="5253" y="534"/>
                  </a:lnTo>
                  <a:lnTo>
                    <a:pt x="5253" y="534"/>
                  </a:lnTo>
                  <a:cubicBezTo>
                    <a:pt x="5275" y="790"/>
                    <a:pt x="5287" y="1056"/>
                    <a:pt x="5311" y="1322"/>
                  </a:cubicBezTo>
                  <a:cubicBezTo>
                    <a:pt x="5311" y="1449"/>
                    <a:pt x="5322" y="1576"/>
                    <a:pt x="5333" y="1692"/>
                  </a:cubicBezTo>
                  <a:lnTo>
                    <a:pt x="5333" y="1692"/>
                  </a:lnTo>
                  <a:lnTo>
                    <a:pt x="1548" y="1703"/>
                  </a:lnTo>
                  <a:lnTo>
                    <a:pt x="417" y="1715"/>
                  </a:lnTo>
                  <a:lnTo>
                    <a:pt x="0" y="1715"/>
                  </a:lnTo>
                  <a:lnTo>
                    <a:pt x="24" y="1727"/>
                  </a:lnTo>
                  <a:lnTo>
                    <a:pt x="5358" y="1727"/>
                  </a:lnTo>
                  <a:lnTo>
                    <a:pt x="5358" y="1703"/>
                  </a:lnTo>
                  <a:cubicBezTo>
                    <a:pt x="5358" y="1584"/>
                    <a:pt x="5346" y="1453"/>
                    <a:pt x="5334" y="1322"/>
                  </a:cubicBezTo>
                  <a:cubicBezTo>
                    <a:pt x="5322" y="1049"/>
                    <a:pt x="5299" y="775"/>
                    <a:pt x="5287" y="513"/>
                  </a:cubicBezTo>
                  <a:lnTo>
                    <a:pt x="5287" y="501"/>
                  </a:lnTo>
                  <a:lnTo>
                    <a:pt x="5275" y="501"/>
                  </a:lnTo>
                  <a:lnTo>
                    <a:pt x="1774" y="132"/>
                  </a:lnTo>
                  <a:lnTo>
                    <a:pt x="739" y="25"/>
                  </a:lnTo>
                  <a:lnTo>
                    <a:pt x="453" y="1"/>
                  </a:ln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03" name="Google Shape;1403;p49"/>
            <p:cNvSpPr/>
            <p:nvPr/>
          </p:nvSpPr>
          <p:spPr>
            <a:xfrm>
              <a:off x="5546671" y="2018554"/>
              <a:ext cx="122074" cy="37345"/>
            </a:xfrm>
            <a:custGeom>
              <a:avLst/>
              <a:gdLst/>
              <a:ahLst/>
              <a:cxnLst/>
              <a:rect l="l" t="t" r="r" b="b"/>
              <a:pathLst>
                <a:path w="1216" h="372" extrusionOk="0">
                  <a:moveTo>
                    <a:pt x="245" y="0"/>
                  </a:moveTo>
                  <a:cubicBezTo>
                    <a:pt x="227" y="0"/>
                    <a:pt x="209" y="0"/>
                    <a:pt x="191" y="1"/>
                  </a:cubicBezTo>
                  <a:cubicBezTo>
                    <a:pt x="144" y="1"/>
                    <a:pt x="108" y="1"/>
                    <a:pt x="60" y="13"/>
                  </a:cubicBezTo>
                  <a:cubicBezTo>
                    <a:pt x="37" y="13"/>
                    <a:pt x="25" y="25"/>
                    <a:pt x="1" y="25"/>
                  </a:cubicBezTo>
                  <a:cubicBezTo>
                    <a:pt x="1" y="29"/>
                    <a:pt x="10" y="30"/>
                    <a:pt x="26" y="30"/>
                  </a:cubicBezTo>
                  <a:cubicBezTo>
                    <a:pt x="59" y="30"/>
                    <a:pt x="120" y="25"/>
                    <a:pt x="191" y="25"/>
                  </a:cubicBezTo>
                  <a:cubicBezTo>
                    <a:pt x="346" y="25"/>
                    <a:pt x="501" y="49"/>
                    <a:pt x="644" y="96"/>
                  </a:cubicBezTo>
                  <a:cubicBezTo>
                    <a:pt x="787" y="132"/>
                    <a:pt x="929" y="192"/>
                    <a:pt x="1060" y="275"/>
                  </a:cubicBezTo>
                  <a:cubicBezTo>
                    <a:pt x="1146" y="328"/>
                    <a:pt x="1202" y="372"/>
                    <a:pt x="1213" y="372"/>
                  </a:cubicBezTo>
                  <a:cubicBezTo>
                    <a:pt x="1215" y="372"/>
                    <a:pt x="1215" y="371"/>
                    <a:pt x="1215" y="370"/>
                  </a:cubicBezTo>
                  <a:cubicBezTo>
                    <a:pt x="1215" y="370"/>
                    <a:pt x="1203" y="358"/>
                    <a:pt x="1180" y="334"/>
                  </a:cubicBezTo>
                  <a:cubicBezTo>
                    <a:pt x="1144" y="299"/>
                    <a:pt x="1108" y="275"/>
                    <a:pt x="1072" y="251"/>
                  </a:cubicBezTo>
                  <a:cubicBezTo>
                    <a:pt x="825" y="94"/>
                    <a:pt x="546" y="0"/>
                    <a:pt x="245" y="0"/>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04" name="Google Shape;1404;p49"/>
            <p:cNvSpPr/>
            <p:nvPr/>
          </p:nvSpPr>
          <p:spPr>
            <a:xfrm>
              <a:off x="6173012" y="2029296"/>
              <a:ext cx="404070" cy="95872"/>
            </a:xfrm>
            <a:custGeom>
              <a:avLst/>
              <a:gdLst/>
              <a:ahLst/>
              <a:cxnLst/>
              <a:rect l="l" t="t" r="r" b="b"/>
              <a:pathLst>
                <a:path w="4025" h="955" extrusionOk="0">
                  <a:moveTo>
                    <a:pt x="4023" y="1"/>
                  </a:moveTo>
                  <a:cubicBezTo>
                    <a:pt x="3977" y="1"/>
                    <a:pt x="3091" y="211"/>
                    <a:pt x="2013" y="466"/>
                  </a:cubicBezTo>
                  <a:cubicBezTo>
                    <a:pt x="894" y="727"/>
                    <a:pt x="1" y="942"/>
                    <a:pt x="1" y="954"/>
                  </a:cubicBezTo>
                  <a:cubicBezTo>
                    <a:pt x="1" y="954"/>
                    <a:pt x="1" y="954"/>
                    <a:pt x="3" y="954"/>
                  </a:cubicBezTo>
                  <a:cubicBezTo>
                    <a:pt x="49" y="954"/>
                    <a:pt x="935" y="744"/>
                    <a:pt x="2013" y="489"/>
                  </a:cubicBezTo>
                  <a:cubicBezTo>
                    <a:pt x="3132" y="227"/>
                    <a:pt x="4025" y="13"/>
                    <a:pt x="4025" y="1"/>
                  </a:cubicBezTo>
                  <a:cubicBezTo>
                    <a:pt x="4025" y="1"/>
                    <a:pt x="4024" y="1"/>
                    <a:pt x="4023" y="1"/>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05" name="Google Shape;1405;p49"/>
            <p:cNvSpPr/>
            <p:nvPr/>
          </p:nvSpPr>
          <p:spPr>
            <a:xfrm>
              <a:off x="6437142" y="2020964"/>
              <a:ext cx="63446" cy="43168"/>
            </a:xfrm>
            <a:custGeom>
              <a:avLst/>
              <a:gdLst/>
              <a:ahLst/>
              <a:cxnLst/>
              <a:rect l="l" t="t" r="r" b="b"/>
              <a:pathLst>
                <a:path w="632" h="430" extrusionOk="0">
                  <a:moveTo>
                    <a:pt x="632" y="1"/>
                  </a:moveTo>
                  <a:cubicBezTo>
                    <a:pt x="596" y="1"/>
                    <a:pt x="561" y="1"/>
                    <a:pt x="525" y="13"/>
                  </a:cubicBezTo>
                  <a:cubicBezTo>
                    <a:pt x="430" y="48"/>
                    <a:pt x="346" y="84"/>
                    <a:pt x="263" y="144"/>
                  </a:cubicBezTo>
                  <a:cubicBezTo>
                    <a:pt x="191" y="191"/>
                    <a:pt x="120" y="263"/>
                    <a:pt x="60" y="334"/>
                  </a:cubicBezTo>
                  <a:cubicBezTo>
                    <a:pt x="37" y="358"/>
                    <a:pt x="13" y="394"/>
                    <a:pt x="1" y="429"/>
                  </a:cubicBezTo>
                  <a:cubicBezTo>
                    <a:pt x="84" y="334"/>
                    <a:pt x="180" y="251"/>
                    <a:pt x="287" y="168"/>
                  </a:cubicBezTo>
                  <a:cubicBezTo>
                    <a:pt x="394" y="96"/>
                    <a:pt x="513" y="37"/>
                    <a:pt x="632" y="1"/>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06" name="Google Shape;1406;p49"/>
            <p:cNvSpPr/>
            <p:nvPr/>
          </p:nvSpPr>
          <p:spPr>
            <a:xfrm>
              <a:off x="6084568" y="2111818"/>
              <a:ext cx="84930" cy="104104"/>
            </a:xfrm>
            <a:custGeom>
              <a:avLst/>
              <a:gdLst/>
              <a:ahLst/>
              <a:cxnLst/>
              <a:rect l="l" t="t" r="r" b="b"/>
              <a:pathLst>
                <a:path w="846" h="1037" extrusionOk="0">
                  <a:moveTo>
                    <a:pt x="1" y="1"/>
                  </a:moveTo>
                  <a:lnTo>
                    <a:pt x="72" y="1025"/>
                  </a:lnTo>
                  <a:lnTo>
                    <a:pt x="846" y="1037"/>
                  </a:lnTo>
                  <a:lnTo>
                    <a:pt x="846" y="108"/>
                  </a:lnTo>
                  <a:lnTo>
                    <a:pt x="1" y="1"/>
                  </a:lnTo>
                  <a:close/>
                </a:path>
              </a:pathLst>
            </a:custGeom>
            <a:solidFill>
              <a:srgbClr val="B7887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07" name="Google Shape;1407;p49"/>
            <p:cNvSpPr/>
            <p:nvPr/>
          </p:nvSpPr>
          <p:spPr>
            <a:xfrm>
              <a:off x="6169398" y="2122560"/>
              <a:ext cx="210518" cy="100892"/>
            </a:xfrm>
            <a:custGeom>
              <a:avLst/>
              <a:gdLst/>
              <a:ahLst/>
              <a:cxnLst/>
              <a:rect l="l" t="t" r="r" b="b"/>
              <a:pathLst>
                <a:path w="2097" h="1005" extrusionOk="0">
                  <a:moveTo>
                    <a:pt x="1" y="1"/>
                  </a:moveTo>
                  <a:lnTo>
                    <a:pt x="1" y="930"/>
                  </a:lnTo>
                  <a:cubicBezTo>
                    <a:pt x="1" y="930"/>
                    <a:pt x="1412" y="1005"/>
                    <a:pt x="1801" y="1005"/>
                  </a:cubicBezTo>
                  <a:cubicBezTo>
                    <a:pt x="1850" y="1005"/>
                    <a:pt x="1882" y="1004"/>
                    <a:pt x="1894" y="1001"/>
                  </a:cubicBezTo>
                  <a:cubicBezTo>
                    <a:pt x="2025" y="977"/>
                    <a:pt x="2096" y="763"/>
                    <a:pt x="1858" y="584"/>
                  </a:cubicBezTo>
                  <a:cubicBezTo>
                    <a:pt x="1775" y="525"/>
                    <a:pt x="1382" y="418"/>
                    <a:pt x="1156" y="346"/>
                  </a:cubicBezTo>
                  <a:cubicBezTo>
                    <a:pt x="1037" y="299"/>
                    <a:pt x="918" y="239"/>
                    <a:pt x="799" y="179"/>
                  </a:cubicBezTo>
                  <a:lnTo>
                    <a:pt x="596" y="60"/>
                  </a:lnTo>
                  <a:cubicBezTo>
                    <a:pt x="537" y="25"/>
                    <a:pt x="453" y="1"/>
                    <a:pt x="382" y="1"/>
                  </a:cubicBezTo>
                  <a:close/>
                </a:path>
              </a:pathLst>
            </a:custGeom>
            <a:solidFill>
              <a:srgbClr val="F2652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08" name="Google Shape;1408;p49"/>
            <p:cNvSpPr/>
            <p:nvPr/>
          </p:nvSpPr>
          <p:spPr>
            <a:xfrm>
              <a:off x="6228027" y="2159604"/>
              <a:ext cx="4819" cy="49191"/>
            </a:xfrm>
            <a:custGeom>
              <a:avLst/>
              <a:gdLst/>
              <a:ahLst/>
              <a:cxnLst/>
              <a:rect l="l" t="t" r="r" b="b"/>
              <a:pathLst>
                <a:path w="48" h="490" extrusionOk="0">
                  <a:moveTo>
                    <a:pt x="36" y="1"/>
                  </a:moveTo>
                  <a:cubicBezTo>
                    <a:pt x="12" y="84"/>
                    <a:pt x="0" y="168"/>
                    <a:pt x="12" y="239"/>
                  </a:cubicBezTo>
                  <a:cubicBezTo>
                    <a:pt x="0" y="322"/>
                    <a:pt x="24" y="406"/>
                    <a:pt x="48" y="489"/>
                  </a:cubicBezTo>
                  <a:cubicBezTo>
                    <a:pt x="48" y="406"/>
                    <a:pt x="48" y="322"/>
                    <a:pt x="36" y="239"/>
                  </a:cubicBezTo>
                  <a:cubicBezTo>
                    <a:pt x="48" y="168"/>
                    <a:pt x="36" y="84"/>
                    <a:pt x="36"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09" name="Google Shape;1409;p49"/>
            <p:cNvSpPr/>
            <p:nvPr/>
          </p:nvSpPr>
          <p:spPr>
            <a:xfrm>
              <a:off x="6249511" y="2163218"/>
              <a:ext cx="3714" cy="44372"/>
            </a:xfrm>
            <a:custGeom>
              <a:avLst/>
              <a:gdLst/>
              <a:ahLst/>
              <a:cxnLst/>
              <a:rect l="l" t="t" r="r" b="b"/>
              <a:pathLst>
                <a:path w="37" h="442" extrusionOk="0">
                  <a:moveTo>
                    <a:pt x="24" y="1"/>
                  </a:moveTo>
                  <a:cubicBezTo>
                    <a:pt x="1" y="72"/>
                    <a:pt x="1" y="144"/>
                    <a:pt x="1" y="227"/>
                  </a:cubicBezTo>
                  <a:cubicBezTo>
                    <a:pt x="1" y="298"/>
                    <a:pt x="1" y="370"/>
                    <a:pt x="13" y="441"/>
                  </a:cubicBezTo>
                  <a:cubicBezTo>
                    <a:pt x="36" y="370"/>
                    <a:pt x="36" y="298"/>
                    <a:pt x="36" y="227"/>
                  </a:cubicBezTo>
                  <a:cubicBezTo>
                    <a:pt x="36" y="144"/>
                    <a:pt x="36" y="72"/>
                    <a:pt x="24"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10" name="Google Shape;1410;p49"/>
            <p:cNvSpPr/>
            <p:nvPr/>
          </p:nvSpPr>
          <p:spPr>
            <a:xfrm>
              <a:off x="6268685" y="2165627"/>
              <a:ext cx="4819" cy="45477"/>
            </a:xfrm>
            <a:custGeom>
              <a:avLst/>
              <a:gdLst/>
              <a:ahLst/>
              <a:cxnLst/>
              <a:rect l="l" t="t" r="r" b="b"/>
              <a:pathLst>
                <a:path w="48" h="453" extrusionOk="0">
                  <a:moveTo>
                    <a:pt x="0" y="1"/>
                  </a:moveTo>
                  <a:cubicBezTo>
                    <a:pt x="0" y="155"/>
                    <a:pt x="12" y="310"/>
                    <a:pt x="36" y="453"/>
                  </a:cubicBezTo>
                  <a:cubicBezTo>
                    <a:pt x="48" y="382"/>
                    <a:pt x="48" y="298"/>
                    <a:pt x="36" y="227"/>
                  </a:cubicBezTo>
                  <a:cubicBezTo>
                    <a:pt x="36" y="155"/>
                    <a:pt x="24" y="72"/>
                    <a:pt x="0"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11" name="Google Shape;1411;p49"/>
            <p:cNvSpPr/>
            <p:nvPr/>
          </p:nvSpPr>
          <p:spPr>
            <a:xfrm>
              <a:off x="6177831" y="2145348"/>
              <a:ext cx="38349" cy="72984"/>
            </a:xfrm>
            <a:custGeom>
              <a:avLst/>
              <a:gdLst/>
              <a:ahLst/>
              <a:cxnLst/>
              <a:rect l="l" t="t" r="r" b="b"/>
              <a:pathLst>
                <a:path w="382" h="727" extrusionOk="0">
                  <a:moveTo>
                    <a:pt x="96" y="19"/>
                  </a:moveTo>
                  <a:cubicBezTo>
                    <a:pt x="104" y="19"/>
                    <a:pt x="112" y="20"/>
                    <a:pt x="119" y="24"/>
                  </a:cubicBezTo>
                  <a:cubicBezTo>
                    <a:pt x="179" y="48"/>
                    <a:pt x="238" y="95"/>
                    <a:pt x="286" y="155"/>
                  </a:cubicBezTo>
                  <a:cubicBezTo>
                    <a:pt x="327" y="219"/>
                    <a:pt x="345" y="291"/>
                    <a:pt x="344" y="362"/>
                  </a:cubicBezTo>
                  <a:lnTo>
                    <a:pt x="344" y="362"/>
                  </a:lnTo>
                  <a:cubicBezTo>
                    <a:pt x="264" y="320"/>
                    <a:pt x="193" y="276"/>
                    <a:pt x="131" y="214"/>
                  </a:cubicBezTo>
                  <a:cubicBezTo>
                    <a:pt x="96" y="191"/>
                    <a:pt x="60" y="143"/>
                    <a:pt x="36" y="107"/>
                  </a:cubicBezTo>
                  <a:cubicBezTo>
                    <a:pt x="24" y="83"/>
                    <a:pt x="36" y="60"/>
                    <a:pt x="48" y="36"/>
                  </a:cubicBezTo>
                  <a:cubicBezTo>
                    <a:pt x="56" y="27"/>
                    <a:pt x="77" y="19"/>
                    <a:pt x="96" y="19"/>
                  </a:cubicBezTo>
                  <a:close/>
                  <a:moveTo>
                    <a:pt x="342" y="389"/>
                  </a:moveTo>
                  <a:lnTo>
                    <a:pt x="342" y="389"/>
                  </a:lnTo>
                  <a:cubicBezTo>
                    <a:pt x="332" y="494"/>
                    <a:pt x="279" y="594"/>
                    <a:pt x="191" y="655"/>
                  </a:cubicBezTo>
                  <a:cubicBezTo>
                    <a:pt x="167" y="667"/>
                    <a:pt x="143" y="679"/>
                    <a:pt x="107" y="691"/>
                  </a:cubicBezTo>
                  <a:cubicBezTo>
                    <a:pt x="84" y="691"/>
                    <a:pt x="60" y="691"/>
                    <a:pt x="48" y="667"/>
                  </a:cubicBezTo>
                  <a:cubicBezTo>
                    <a:pt x="48" y="643"/>
                    <a:pt x="48" y="619"/>
                    <a:pt x="60" y="607"/>
                  </a:cubicBezTo>
                  <a:cubicBezTo>
                    <a:pt x="72" y="584"/>
                    <a:pt x="84" y="560"/>
                    <a:pt x="107" y="548"/>
                  </a:cubicBezTo>
                  <a:cubicBezTo>
                    <a:pt x="155" y="500"/>
                    <a:pt x="215" y="453"/>
                    <a:pt x="286" y="417"/>
                  </a:cubicBezTo>
                  <a:cubicBezTo>
                    <a:pt x="312" y="404"/>
                    <a:pt x="330" y="395"/>
                    <a:pt x="342" y="389"/>
                  </a:cubicBezTo>
                  <a:close/>
                  <a:moveTo>
                    <a:pt x="72" y="0"/>
                  </a:moveTo>
                  <a:cubicBezTo>
                    <a:pt x="48" y="0"/>
                    <a:pt x="36" y="12"/>
                    <a:pt x="24" y="24"/>
                  </a:cubicBezTo>
                  <a:cubicBezTo>
                    <a:pt x="0" y="48"/>
                    <a:pt x="0" y="83"/>
                    <a:pt x="12" y="119"/>
                  </a:cubicBezTo>
                  <a:cubicBezTo>
                    <a:pt x="24" y="143"/>
                    <a:pt x="36" y="167"/>
                    <a:pt x="60" y="191"/>
                  </a:cubicBezTo>
                  <a:cubicBezTo>
                    <a:pt x="131" y="262"/>
                    <a:pt x="215" y="322"/>
                    <a:pt x="310" y="357"/>
                  </a:cubicBezTo>
                  <a:cubicBezTo>
                    <a:pt x="321" y="363"/>
                    <a:pt x="332" y="368"/>
                    <a:pt x="343" y="373"/>
                  </a:cubicBezTo>
                  <a:lnTo>
                    <a:pt x="343" y="373"/>
                  </a:lnTo>
                  <a:cubicBezTo>
                    <a:pt x="343" y="378"/>
                    <a:pt x="343" y="382"/>
                    <a:pt x="342" y="387"/>
                  </a:cubicBezTo>
                  <a:lnTo>
                    <a:pt x="342" y="387"/>
                  </a:lnTo>
                  <a:cubicBezTo>
                    <a:pt x="320" y="393"/>
                    <a:pt x="293" y="395"/>
                    <a:pt x="274" y="405"/>
                  </a:cubicBezTo>
                  <a:cubicBezTo>
                    <a:pt x="203" y="441"/>
                    <a:pt x="143" y="476"/>
                    <a:pt x="84" y="536"/>
                  </a:cubicBezTo>
                  <a:cubicBezTo>
                    <a:pt x="72" y="548"/>
                    <a:pt x="48" y="572"/>
                    <a:pt x="36" y="595"/>
                  </a:cubicBezTo>
                  <a:cubicBezTo>
                    <a:pt x="24" y="619"/>
                    <a:pt x="12" y="655"/>
                    <a:pt x="24" y="679"/>
                  </a:cubicBezTo>
                  <a:cubicBezTo>
                    <a:pt x="36" y="703"/>
                    <a:pt x="48" y="714"/>
                    <a:pt x="60" y="726"/>
                  </a:cubicBezTo>
                  <a:lnTo>
                    <a:pt x="107" y="726"/>
                  </a:lnTo>
                  <a:cubicBezTo>
                    <a:pt x="143" y="714"/>
                    <a:pt x="179" y="703"/>
                    <a:pt x="203" y="679"/>
                  </a:cubicBezTo>
                  <a:cubicBezTo>
                    <a:pt x="274" y="643"/>
                    <a:pt x="322" y="572"/>
                    <a:pt x="346" y="488"/>
                  </a:cubicBezTo>
                  <a:cubicBezTo>
                    <a:pt x="359" y="453"/>
                    <a:pt x="366" y="417"/>
                    <a:pt x="368" y="380"/>
                  </a:cubicBezTo>
                  <a:lnTo>
                    <a:pt x="368" y="380"/>
                  </a:lnTo>
                  <a:cubicBezTo>
                    <a:pt x="373" y="381"/>
                    <a:pt x="377" y="381"/>
                    <a:pt x="381" y="381"/>
                  </a:cubicBezTo>
                  <a:cubicBezTo>
                    <a:pt x="377" y="379"/>
                    <a:pt x="373" y="377"/>
                    <a:pt x="369" y="375"/>
                  </a:cubicBezTo>
                  <a:lnTo>
                    <a:pt x="369" y="375"/>
                  </a:lnTo>
                  <a:cubicBezTo>
                    <a:pt x="376" y="216"/>
                    <a:pt x="283" y="58"/>
                    <a:pt x="119" y="0"/>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12" name="Google Shape;1412;p49"/>
            <p:cNvSpPr/>
            <p:nvPr/>
          </p:nvSpPr>
          <p:spPr>
            <a:xfrm>
              <a:off x="6214876" y="2123764"/>
              <a:ext cx="154299" cy="99386"/>
            </a:xfrm>
            <a:custGeom>
              <a:avLst/>
              <a:gdLst/>
              <a:ahLst/>
              <a:cxnLst/>
              <a:rect l="l" t="t" r="r" b="b"/>
              <a:pathLst>
                <a:path w="1537" h="990" extrusionOk="0">
                  <a:moveTo>
                    <a:pt x="0" y="1"/>
                  </a:moveTo>
                  <a:cubicBezTo>
                    <a:pt x="12" y="25"/>
                    <a:pt x="36" y="37"/>
                    <a:pt x="60" y="48"/>
                  </a:cubicBezTo>
                  <a:cubicBezTo>
                    <a:pt x="108" y="96"/>
                    <a:pt x="167" y="132"/>
                    <a:pt x="227" y="167"/>
                  </a:cubicBezTo>
                  <a:cubicBezTo>
                    <a:pt x="429" y="298"/>
                    <a:pt x="643" y="394"/>
                    <a:pt x="870" y="453"/>
                  </a:cubicBezTo>
                  <a:cubicBezTo>
                    <a:pt x="989" y="501"/>
                    <a:pt x="1120" y="513"/>
                    <a:pt x="1227" y="560"/>
                  </a:cubicBezTo>
                  <a:cubicBezTo>
                    <a:pt x="1322" y="584"/>
                    <a:pt x="1405" y="656"/>
                    <a:pt x="1465" y="739"/>
                  </a:cubicBezTo>
                  <a:cubicBezTo>
                    <a:pt x="1501" y="799"/>
                    <a:pt x="1512" y="870"/>
                    <a:pt x="1489" y="929"/>
                  </a:cubicBezTo>
                  <a:cubicBezTo>
                    <a:pt x="1477" y="953"/>
                    <a:pt x="1465" y="977"/>
                    <a:pt x="1441" y="989"/>
                  </a:cubicBezTo>
                  <a:cubicBezTo>
                    <a:pt x="1441" y="989"/>
                    <a:pt x="1453" y="989"/>
                    <a:pt x="1465" y="977"/>
                  </a:cubicBezTo>
                  <a:cubicBezTo>
                    <a:pt x="1489" y="965"/>
                    <a:pt x="1501" y="941"/>
                    <a:pt x="1512" y="929"/>
                  </a:cubicBezTo>
                  <a:cubicBezTo>
                    <a:pt x="1536" y="858"/>
                    <a:pt x="1524" y="787"/>
                    <a:pt x="1489" y="715"/>
                  </a:cubicBezTo>
                  <a:cubicBezTo>
                    <a:pt x="1429" y="632"/>
                    <a:pt x="1346" y="560"/>
                    <a:pt x="1239" y="525"/>
                  </a:cubicBezTo>
                  <a:cubicBezTo>
                    <a:pt x="1131" y="489"/>
                    <a:pt x="1001" y="465"/>
                    <a:pt x="870" y="429"/>
                  </a:cubicBezTo>
                  <a:cubicBezTo>
                    <a:pt x="655" y="358"/>
                    <a:pt x="441" y="275"/>
                    <a:pt x="239" y="156"/>
                  </a:cubicBezTo>
                  <a:cubicBezTo>
                    <a:pt x="167" y="108"/>
                    <a:pt x="108" y="72"/>
                    <a:pt x="60" y="37"/>
                  </a:cubicBezTo>
                  <a:cubicBezTo>
                    <a:pt x="36" y="25"/>
                    <a:pt x="24" y="13"/>
                    <a:pt x="0"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13" name="Google Shape;1413;p49"/>
            <p:cNvSpPr/>
            <p:nvPr/>
          </p:nvSpPr>
          <p:spPr>
            <a:xfrm>
              <a:off x="6150324" y="1496319"/>
              <a:ext cx="344338" cy="413707"/>
            </a:xfrm>
            <a:custGeom>
              <a:avLst/>
              <a:gdLst/>
              <a:ahLst/>
              <a:cxnLst/>
              <a:rect l="l" t="t" r="r" b="b"/>
              <a:pathLst>
                <a:path w="3430" h="4121" extrusionOk="0">
                  <a:moveTo>
                    <a:pt x="1774" y="0"/>
                  </a:moveTo>
                  <a:lnTo>
                    <a:pt x="631" y="607"/>
                  </a:lnTo>
                  <a:lnTo>
                    <a:pt x="1953" y="2881"/>
                  </a:lnTo>
                  <a:lnTo>
                    <a:pt x="0" y="3262"/>
                  </a:lnTo>
                  <a:lnTo>
                    <a:pt x="60" y="4060"/>
                  </a:lnTo>
                  <a:lnTo>
                    <a:pt x="2275" y="4120"/>
                  </a:lnTo>
                  <a:cubicBezTo>
                    <a:pt x="2285" y="4120"/>
                    <a:pt x="2295" y="4120"/>
                    <a:pt x="2306" y="4120"/>
                  </a:cubicBezTo>
                  <a:cubicBezTo>
                    <a:pt x="2711" y="4120"/>
                    <a:pt x="3089" y="3896"/>
                    <a:pt x="3263" y="3524"/>
                  </a:cubicBezTo>
                  <a:cubicBezTo>
                    <a:pt x="3429" y="3203"/>
                    <a:pt x="3418" y="2834"/>
                    <a:pt x="3239" y="2512"/>
                  </a:cubicBezTo>
                  <a:lnTo>
                    <a:pt x="1774" y="0"/>
                  </a:lnTo>
                  <a:close/>
                </a:path>
              </a:pathLst>
            </a:custGeom>
            <a:solidFill>
              <a:srgbClr val="B7887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14" name="Google Shape;1414;p49"/>
            <p:cNvSpPr/>
            <p:nvPr/>
          </p:nvSpPr>
          <p:spPr>
            <a:xfrm>
              <a:off x="5655495" y="1498628"/>
              <a:ext cx="343133" cy="485386"/>
            </a:xfrm>
            <a:custGeom>
              <a:avLst/>
              <a:gdLst/>
              <a:ahLst/>
              <a:cxnLst/>
              <a:rect l="l" t="t" r="r" b="b"/>
              <a:pathLst>
                <a:path w="3418" h="4835" extrusionOk="0">
                  <a:moveTo>
                    <a:pt x="1739" y="1"/>
                  </a:moveTo>
                  <a:lnTo>
                    <a:pt x="310" y="2513"/>
                  </a:lnTo>
                  <a:cubicBezTo>
                    <a:pt x="0" y="3096"/>
                    <a:pt x="215" y="3811"/>
                    <a:pt x="798" y="4120"/>
                  </a:cubicBezTo>
                  <a:cubicBezTo>
                    <a:pt x="858" y="4144"/>
                    <a:pt x="917" y="4180"/>
                    <a:pt x="988" y="4192"/>
                  </a:cubicBezTo>
                  <a:lnTo>
                    <a:pt x="1334" y="4299"/>
                  </a:lnTo>
                  <a:lnTo>
                    <a:pt x="3370" y="4835"/>
                  </a:lnTo>
                  <a:lnTo>
                    <a:pt x="3417" y="4228"/>
                  </a:lnTo>
                  <a:lnTo>
                    <a:pt x="1536" y="3144"/>
                  </a:lnTo>
                  <a:lnTo>
                    <a:pt x="2893" y="584"/>
                  </a:lnTo>
                  <a:lnTo>
                    <a:pt x="1739" y="1"/>
                  </a:lnTo>
                  <a:close/>
                </a:path>
              </a:pathLst>
            </a:custGeom>
            <a:solidFill>
              <a:srgbClr val="B7887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15" name="Google Shape;1415;p49"/>
            <p:cNvSpPr/>
            <p:nvPr/>
          </p:nvSpPr>
          <p:spPr>
            <a:xfrm>
              <a:off x="5757091" y="1367216"/>
              <a:ext cx="650326" cy="635971"/>
            </a:xfrm>
            <a:custGeom>
              <a:avLst/>
              <a:gdLst/>
              <a:ahLst/>
              <a:cxnLst/>
              <a:rect l="l" t="t" r="r" b="b"/>
              <a:pathLst>
                <a:path w="6478" h="6335" extrusionOk="0">
                  <a:moveTo>
                    <a:pt x="4013" y="0"/>
                  </a:moveTo>
                  <a:lnTo>
                    <a:pt x="2405" y="24"/>
                  </a:lnTo>
                  <a:cubicBezTo>
                    <a:pt x="2215" y="48"/>
                    <a:pt x="2024" y="95"/>
                    <a:pt x="1834" y="167"/>
                  </a:cubicBezTo>
                  <a:lnTo>
                    <a:pt x="1834" y="155"/>
                  </a:lnTo>
                  <a:cubicBezTo>
                    <a:pt x="965" y="345"/>
                    <a:pt x="0" y="2250"/>
                    <a:pt x="0" y="2250"/>
                  </a:cubicBezTo>
                  <a:lnTo>
                    <a:pt x="1274" y="2917"/>
                  </a:lnTo>
                  <a:lnTo>
                    <a:pt x="1310" y="3120"/>
                  </a:lnTo>
                  <a:cubicBezTo>
                    <a:pt x="1346" y="3382"/>
                    <a:pt x="1465" y="3632"/>
                    <a:pt x="1643" y="3822"/>
                  </a:cubicBezTo>
                  <a:lnTo>
                    <a:pt x="1274" y="6263"/>
                  </a:lnTo>
                  <a:lnTo>
                    <a:pt x="5394" y="6334"/>
                  </a:lnTo>
                  <a:lnTo>
                    <a:pt x="4870" y="4596"/>
                  </a:lnTo>
                  <a:lnTo>
                    <a:pt x="5084" y="2905"/>
                  </a:lnTo>
                  <a:lnTo>
                    <a:pt x="6477" y="2167"/>
                  </a:lnTo>
                  <a:cubicBezTo>
                    <a:pt x="6311" y="1822"/>
                    <a:pt x="6108" y="1488"/>
                    <a:pt x="5882" y="1179"/>
                  </a:cubicBezTo>
                  <a:cubicBezTo>
                    <a:pt x="5418" y="572"/>
                    <a:pt x="4763" y="155"/>
                    <a:pt x="4013" y="0"/>
                  </a:cubicBezTo>
                  <a:close/>
                </a:path>
              </a:pathLst>
            </a:custGeom>
            <a:solidFill>
              <a:srgbClr val="F2652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16" name="Google Shape;1416;p49"/>
            <p:cNvSpPr/>
            <p:nvPr/>
          </p:nvSpPr>
          <p:spPr>
            <a:xfrm>
              <a:off x="5948337" y="1014442"/>
              <a:ext cx="233106" cy="449647"/>
            </a:xfrm>
            <a:custGeom>
              <a:avLst/>
              <a:gdLst/>
              <a:ahLst/>
              <a:cxnLst/>
              <a:rect l="l" t="t" r="r" b="b"/>
              <a:pathLst>
                <a:path w="2322" h="4479" extrusionOk="0">
                  <a:moveTo>
                    <a:pt x="733" y="0"/>
                  </a:moveTo>
                  <a:cubicBezTo>
                    <a:pt x="340" y="0"/>
                    <a:pt x="82" y="492"/>
                    <a:pt x="48" y="907"/>
                  </a:cubicBezTo>
                  <a:cubicBezTo>
                    <a:pt x="24" y="1371"/>
                    <a:pt x="0" y="1954"/>
                    <a:pt x="60" y="2300"/>
                  </a:cubicBezTo>
                  <a:cubicBezTo>
                    <a:pt x="167" y="3002"/>
                    <a:pt x="715" y="3097"/>
                    <a:pt x="715" y="3097"/>
                  </a:cubicBezTo>
                  <a:lnTo>
                    <a:pt x="715" y="3705"/>
                  </a:lnTo>
                  <a:cubicBezTo>
                    <a:pt x="715" y="4126"/>
                    <a:pt x="1060" y="4479"/>
                    <a:pt x="1480" y="4479"/>
                  </a:cubicBezTo>
                  <a:cubicBezTo>
                    <a:pt x="1487" y="4479"/>
                    <a:pt x="1494" y="4479"/>
                    <a:pt x="1500" y="4479"/>
                  </a:cubicBezTo>
                  <a:lnTo>
                    <a:pt x="1512" y="4479"/>
                  </a:lnTo>
                  <a:cubicBezTo>
                    <a:pt x="1941" y="4479"/>
                    <a:pt x="2274" y="4133"/>
                    <a:pt x="2286" y="3705"/>
                  </a:cubicBezTo>
                  <a:lnTo>
                    <a:pt x="2322" y="597"/>
                  </a:lnTo>
                  <a:cubicBezTo>
                    <a:pt x="2322" y="466"/>
                    <a:pt x="2227" y="359"/>
                    <a:pt x="2096" y="335"/>
                  </a:cubicBezTo>
                  <a:lnTo>
                    <a:pt x="774" y="2"/>
                  </a:lnTo>
                  <a:cubicBezTo>
                    <a:pt x="760" y="1"/>
                    <a:pt x="747" y="0"/>
                    <a:pt x="733" y="0"/>
                  </a:cubicBezTo>
                  <a:close/>
                </a:path>
              </a:pathLst>
            </a:custGeom>
            <a:solidFill>
              <a:srgbClr val="B7887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17" name="Google Shape;1417;p49"/>
            <p:cNvSpPr/>
            <p:nvPr/>
          </p:nvSpPr>
          <p:spPr>
            <a:xfrm>
              <a:off x="5974639" y="1135313"/>
              <a:ext cx="17970" cy="17970"/>
            </a:xfrm>
            <a:custGeom>
              <a:avLst/>
              <a:gdLst/>
              <a:ahLst/>
              <a:cxnLst/>
              <a:rect l="l" t="t" r="r" b="b"/>
              <a:pathLst>
                <a:path w="179" h="179" extrusionOk="0">
                  <a:moveTo>
                    <a:pt x="95" y="0"/>
                  </a:moveTo>
                  <a:cubicBezTo>
                    <a:pt x="48" y="0"/>
                    <a:pt x="12" y="36"/>
                    <a:pt x="0" y="84"/>
                  </a:cubicBezTo>
                  <a:cubicBezTo>
                    <a:pt x="0" y="131"/>
                    <a:pt x="48" y="179"/>
                    <a:pt x="95" y="179"/>
                  </a:cubicBezTo>
                  <a:cubicBezTo>
                    <a:pt x="143" y="179"/>
                    <a:pt x="179" y="143"/>
                    <a:pt x="179" y="96"/>
                  </a:cubicBezTo>
                  <a:cubicBezTo>
                    <a:pt x="179" y="48"/>
                    <a:pt x="143" y="0"/>
                    <a:pt x="95" y="0"/>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18" name="Google Shape;1418;p49"/>
            <p:cNvSpPr/>
            <p:nvPr/>
          </p:nvSpPr>
          <p:spPr>
            <a:xfrm>
              <a:off x="5965002" y="1125776"/>
              <a:ext cx="38349" cy="9838"/>
            </a:xfrm>
            <a:custGeom>
              <a:avLst/>
              <a:gdLst/>
              <a:ahLst/>
              <a:cxnLst/>
              <a:rect l="l" t="t" r="r" b="b"/>
              <a:pathLst>
                <a:path w="382" h="98" extrusionOk="0">
                  <a:moveTo>
                    <a:pt x="191" y="0"/>
                  </a:moveTo>
                  <a:cubicBezTo>
                    <a:pt x="144" y="0"/>
                    <a:pt x="84" y="12"/>
                    <a:pt x="49" y="48"/>
                  </a:cubicBezTo>
                  <a:cubicBezTo>
                    <a:pt x="13" y="72"/>
                    <a:pt x="1" y="95"/>
                    <a:pt x="13" y="95"/>
                  </a:cubicBezTo>
                  <a:cubicBezTo>
                    <a:pt x="14" y="97"/>
                    <a:pt x="16" y="97"/>
                    <a:pt x="19" y="97"/>
                  </a:cubicBezTo>
                  <a:cubicBezTo>
                    <a:pt x="39" y="97"/>
                    <a:pt x="96" y="60"/>
                    <a:pt x="191" y="60"/>
                  </a:cubicBezTo>
                  <a:cubicBezTo>
                    <a:pt x="276" y="60"/>
                    <a:pt x="342" y="97"/>
                    <a:pt x="364" y="97"/>
                  </a:cubicBezTo>
                  <a:cubicBezTo>
                    <a:pt x="367" y="97"/>
                    <a:pt x="369" y="97"/>
                    <a:pt x="370" y="95"/>
                  </a:cubicBezTo>
                  <a:cubicBezTo>
                    <a:pt x="382" y="83"/>
                    <a:pt x="358" y="72"/>
                    <a:pt x="334" y="48"/>
                  </a:cubicBezTo>
                  <a:cubicBezTo>
                    <a:pt x="287" y="12"/>
                    <a:pt x="239" y="0"/>
                    <a:pt x="191" y="0"/>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19" name="Google Shape;1419;p49"/>
            <p:cNvSpPr/>
            <p:nvPr/>
          </p:nvSpPr>
          <p:spPr>
            <a:xfrm>
              <a:off x="6071416" y="1137722"/>
              <a:ext cx="18070" cy="16765"/>
            </a:xfrm>
            <a:custGeom>
              <a:avLst/>
              <a:gdLst/>
              <a:ahLst/>
              <a:cxnLst/>
              <a:rect l="l" t="t" r="r" b="b"/>
              <a:pathLst>
                <a:path w="180" h="167" extrusionOk="0">
                  <a:moveTo>
                    <a:pt x="84" y="0"/>
                  </a:moveTo>
                  <a:cubicBezTo>
                    <a:pt x="36" y="0"/>
                    <a:pt x="1" y="36"/>
                    <a:pt x="1" y="72"/>
                  </a:cubicBezTo>
                  <a:cubicBezTo>
                    <a:pt x="1" y="131"/>
                    <a:pt x="36" y="167"/>
                    <a:pt x="84" y="167"/>
                  </a:cubicBezTo>
                  <a:cubicBezTo>
                    <a:pt x="132" y="167"/>
                    <a:pt x="179" y="131"/>
                    <a:pt x="179" y="84"/>
                  </a:cubicBezTo>
                  <a:cubicBezTo>
                    <a:pt x="179" y="36"/>
                    <a:pt x="132" y="0"/>
                    <a:pt x="84" y="0"/>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20" name="Google Shape;1420;p49"/>
            <p:cNvSpPr/>
            <p:nvPr/>
          </p:nvSpPr>
          <p:spPr>
            <a:xfrm>
              <a:off x="6061879" y="1127783"/>
              <a:ext cx="38349" cy="10139"/>
            </a:xfrm>
            <a:custGeom>
              <a:avLst/>
              <a:gdLst/>
              <a:ahLst/>
              <a:cxnLst/>
              <a:rect l="l" t="t" r="r" b="b"/>
              <a:pathLst>
                <a:path w="382" h="101" extrusionOk="0">
                  <a:moveTo>
                    <a:pt x="211" y="1"/>
                  </a:moveTo>
                  <a:cubicBezTo>
                    <a:pt x="200" y="1"/>
                    <a:pt x="190" y="2"/>
                    <a:pt x="179" y="4"/>
                  </a:cubicBezTo>
                  <a:cubicBezTo>
                    <a:pt x="131" y="4"/>
                    <a:pt x="84" y="16"/>
                    <a:pt x="48" y="40"/>
                  </a:cubicBezTo>
                  <a:cubicBezTo>
                    <a:pt x="12" y="63"/>
                    <a:pt x="0" y="87"/>
                    <a:pt x="0" y="99"/>
                  </a:cubicBezTo>
                  <a:cubicBezTo>
                    <a:pt x="1" y="100"/>
                    <a:pt x="3" y="101"/>
                    <a:pt x="5" y="101"/>
                  </a:cubicBezTo>
                  <a:cubicBezTo>
                    <a:pt x="25" y="101"/>
                    <a:pt x="92" y="52"/>
                    <a:pt x="179" y="52"/>
                  </a:cubicBezTo>
                  <a:cubicBezTo>
                    <a:pt x="274" y="52"/>
                    <a:pt x="332" y="89"/>
                    <a:pt x="360" y="89"/>
                  </a:cubicBezTo>
                  <a:cubicBezTo>
                    <a:pt x="364" y="89"/>
                    <a:pt x="367" y="89"/>
                    <a:pt x="369" y="87"/>
                  </a:cubicBezTo>
                  <a:cubicBezTo>
                    <a:pt x="381" y="75"/>
                    <a:pt x="358" y="63"/>
                    <a:pt x="322" y="40"/>
                  </a:cubicBezTo>
                  <a:cubicBezTo>
                    <a:pt x="293" y="20"/>
                    <a:pt x="256" y="1"/>
                    <a:pt x="211"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21" name="Google Shape;1421;p49"/>
            <p:cNvSpPr/>
            <p:nvPr/>
          </p:nvSpPr>
          <p:spPr>
            <a:xfrm>
              <a:off x="6000942" y="1128085"/>
              <a:ext cx="29916" cy="82320"/>
            </a:xfrm>
            <a:custGeom>
              <a:avLst/>
              <a:gdLst/>
              <a:ahLst/>
              <a:cxnLst/>
              <a:rect l="l" t="t" r="r" b="b"/>
              <a:pathLst>
                <a:path w="298" h="820" extrusionOk="0">
                  <a:moveTo>
                    <a:pt x="298" y="1"/>
                  </a:moveTo>
                  <a:cubicBezTo>
                    <a:pt x="214" y="156"/>
                    <a:pt x="155" y="310"/>
                    <a:pt x="95" y="477"/>
                  </a:cubicBezTo>
                  <a:cubicBezTo>
                    <a:pt x="72" y="549"/>
                    <a:pt x="48" y="608"/>
                    <a:pt x="24" y="668"/>
                  </a:cubicBezTo>
                  <a:cubicBezTo>
                    <a:pt x="12" y="703"/>
                    <a:pt x="0" y="739"/>
                    <a:pt x="12" y="763"/>
                  </a:cubicBezTo>
                  <a:cubicBezTo>
                    <a:pt x="24" y="787"/>
                    <a:pt x="36" y="799"/>
                    <a:pt x="48" y="811"/>
                  </a:cubicBezTo>
                  <a:lnTo>
                    <a:pt x="95" y="811"/>
                  </a:lnTo>
                  <a:cubicBezTo>
                    <a:pt x="119" y="816"/>
                    <a:pt x="146" y="819"/>
                    <a:pt x="173" y="819"/>
                  </a:cubicBezTo>
                  <a:cubicBezTo>
                    <a:pt x="200" y="819"/>
                    <a:pt x="226" y="816"/>
                    <a:pt x="250" y="811"/>
                  </a:cubicBezTo>
                  <a:cubicBezTo>
                    <a:pt x="203" y="799"/>
                    <a:pt x="155" y="787"/>
                    <a:pt x="95" y="787"/>
                  </a:cubicBezTo>
                  <a:cubicBezTo>
                    <a:pt x="72" y="787"/>
                    <a:pt x="48" y="775"/>
                    <a:pt x="48" y="763"/>
                  </a:cubicBezTo>
                  <a:cubicBezTo>
                    <a:pt x="48" y="727"/>
                    <a:pt x="48" y="703"/>
                    <a:pt x="60" y="680"/>
                  </a:cubicBezTo>
                  <a:cubicBezTo>
                    <a:pt x="84" y="620"/>
                    <a:pt x="107" y="561"/>
                    <a:pt x="131" y="489"/>
                  </a:cubicBezTo>
                  <a:cubicBezTo>
                    <a:pt x="203" y="334"/>
                    <a:pt x="262" y="168"/>
                    <a:pt x="298"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22" name="Google Shape;1422;p49"/>
            <p:cNvSpPr/>
            <p:nvPr/>
          </p:nvSpPr>
          <p:spPr>
            <a:xfrm>
              <a:off x="6020016" y="1300255"/>
              <a:ext cx="94567" cy="42465"/>
            </a:xfrm>
            <a:custGeom>
              <a:avLst/>
              <a:gdLst/>
              <a:ahLst/>
              <a:cxnLst/>
              <a:rect l="l" t="t" r="r" b="b"/>
              <a:pathLst>
                <a:path w="942" h="423" extrusionOk="0">
                  <a:moveTo>
                    <a:pt x="941" y="0"/>
                  </a:moveTo>
                  <a:cubicBezTo>
                    <a:pt x="656" y="167"/>
                    <a:pt x="334" y="250"/>
                    <a:pt x="1" y="250"/>
                  </a:cubicBezTo>
                  <a:lnTo>
                    <a:pt x="13" y="417"/>
                  </a:lnTo>
                  <a:cubicBezTo>
                    <a:pt x="54" y="421"/>
                    <a:pt x="94" y="422"/>
                    <a:pt x="132" y="422"/>
                  </a:cubicBezTo>
                  <a:cubicBezTo>
                    <a:pt x="741" y="422"/>
                    <a:pt x="941" y="1"/>
                    <a:pt x="941" y="0"/>
                  </a:cubicBezTo>
                  <a:close/>
                </a:path>
              </a:pathLst>
            </a:custGeom>
            <a:solidFill>
              <a:srgbClr val="AA655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23" name="Google Shape;1423;p49"/>
            <p:cNvSpPr/>
            <p:nvPr/>
          </p:nvSpPr>
          <p:spPr>
            <a:xfrm>
              <a:off x="6029553" y="1226167"/>
              <a:ext cx="31221" cy="22086"/>
            </a:xfrm>
            <a:custGeom>
              <a:avLst/>
              <a:gdLst/>
              <a:ahLst/>
              <a:cxnLst/>
              <a:rect l="l" t="t" r="r" b="b"/>
              <a:pathLst>
                <a:path w="311" h="220" extrusionOk="0">
                  <a:moveTo>
                    <a:pt x="168" y="0"/>
                  </a:moveTo>
                  <a:cubicBezTo>
                    <a:pt x="108" y="0"/>
                    <a:pt x="49" y="24"/>
                    <a:pt x="13" y="72"/>
                  </a:cubicBezTo>
                  <a:cubicBezTo>
                    <a:pt x="1" y="84"/>
                    <a:pt x="1" y="95"/>
                    <a:pt x="13" y="107"/>
                  </a:cubicBezTo>
                  <a:cubicBezTo>
                    <a:pt x="13" y="119"/>
                    <a:pt x="25" y="131"/>
                    <a:pt x="37" y="143"/>
                  </a:cubicBezTo>
                  <a:cubicBezTo>
                    <a:pt x="72" y="167"/>
                    <a:pt x="108" y="191"/>
                    <a:pt x="156" y="215"/>
                  </a:cubicBezTo>
                  <a:cubicBezTo>
                    <a:pt x="168" y="218"/>
                    <a:pt x="180" y="219"/>
                    <a:pt x="191" y="219"/>
                  </a:cubicBezTo>
                  <a:cubicBezTo>
                    <a:pt x="226" y="219"/>
                    <a:pt x="260" y="206"/>
                    <a:pt x="287" y="179"/>
                  </a:cubicBezTo>
                  <a:cubicBezTo>
                    <a:pt x="310" y="143"/>
                    <a:pt x="310" y="95"/>
                    <a:pt x="275" y="60"/>
                  </a:cubicBezTo>
                  <a:cubicBezTo>
                    <a:pt x="251" y="24"/>
                    <a:pt x="215" y="12"/>
                    <a:pt x="168" y="0"/>
                  </a:cubicBezTo>
                  <a:close/>
                </a:path>
              </a:pathLst>
            </a:custGeom>
            <a:solidFill>
              <a:srgbClr val="AA6550"/>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24" name="Google Shape;1424;p49"/>
            <p:cNvSpPr/>
            <p:nvPr/>
          </p:nvSpPr>
          <p:spPr>
            <a:xfrm>
              <a:off x="6023630" y="1216529"/>
              <a:ext cx="33530" cy="27908"/>
            </a:xfrm>
            <a:custGeom>
              <a:avLst/>
              <a:gdLst/>
              <a:ahLst/>
              <a:cxnLst/>
              <a:rect l="l" t="t" r="r" b="b"/>
              <a:pathLst>
                <a:path w="334" h="278" extrusionOk="0">
                  <a:moveTo>
                    <a:pt x="310" y="1"/>
                  </a:moveTo>
                  <a:cubicBezTo>
                    <a:pt x="298" y="1"/>
                    <a:pt x="298" y="108"/>
                    <a:pt x="215" y="180"/>
                  </a:cubicBezTo>
                  <a:cubicBezTo>
                    <a:pt x="119" y="251"/>
                    <a:pt x="12" y="239"/>
                    <a:pt x="0" y="263"/>
                  </a:cubicBezTo>
                  <a:cubicBezTo>
                    <a:pt x="0" y="275"/>
                    <a:pt x="36" y="275"/>
                    <a:pt x="84" y="275"/>
                  </a:cubicBezTo>
                  <a:cubicBezTo>
                    <a:pt x="94" y="277"/>
                    <a:pt x="104" y="278"/>
                    <a:pt x="114" y="278"/>
                  </a:cubicBezTo>
                  <a:cubicBezTo>
                    <a:pt x="163" y="278"/>
                    <a:pt x="211" y="255"/>
                    <a:pt x="250" y="215"/>
                  </a:cubicBezTo>
                  <a:cubicBezTo>
                    <a:pt x="298" y="180"/>
                    <a:pt x="322" y="132"/>
                    <a:pt x="334" y="72"/>
                  </a:cubicBezTo>
                  <a:cubicBezTo>
                    <a:pt x="334" y="25"/>
                    <a:pt x="322" y="1"/>
                    <a:pt x="310"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25" name="Google Shape;1425;p49"/>
            <p:cNvSpPr/>
            <p:nvPr/>
          </p:nvSpPr>
          <p:spPr>
            <a:xfrm>
              <a:off x="6057060" y="1112624"/>
              <a:ext cx="46782" cy="13051"/>
            </a:xfrm>
            <a:custGeom>
              <a:avLst/>
              <a:gdLst/>
              <a:ahLst/>
              <a:cxnLst/>
              <a:rect l="l" t="t" r="r" b="b"/>
              <a:pathLst>
                <a:path w="466" h="130" extrusionOk="0">
                  <a:moveTo>
                    <a:pt x="239" y="0"/>
                  </a:moveTo>
                  <a:cubicBezTo>
                    <a:pt x="179" y="0"/>
                    <a:pt x="120" y="0"/>
                    <a:pt x="60" y="24"/>
                  </a:cubicBezTo>
                  <a:cubicBezTo>
                    <a:pt x="25" y="36"/>
                    <a:pt x="1" y="60"/>
                    <a:pt x="1" y="72"/>
                  </a:cubicBezTo>
                  <a:cubicBezTo>
                    <a:pt x="13" y="95"/>
                    <a:pt x="108" y="83"/>
                    <a:pt x="227" y="107"/>
                  </a:cubicBezTo>
                  <a:cubicBezTo>
                    <a:pt x="301" y="116"/>
                    <a:pt x="369" y="129"/>
                    <a:pt x="412" y="129"/>
                  </a:cubicBezTo>
                  <a:cubicBezTo>
                    <a:pt x="432" y="129"/>
                    <a:pt x="446" y="127"/>
                    <a:pt x="453" y="119"/>
                  </a:cubicBezTo>
                  <a:cubicBezTo>
                    <a:pt x="465" y="95"/>
                    <a:pt x="441" y="83"/>
                    <a:pt x="406" y="60"/>
                  </a:cubicBezTo>
                  <a:cubicBezTo>
                    <a:pt x="358" y="24"/>
                    <a:pt x="298" y="12"/>
                    <a:pt x="239" y="0"/>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26" name="Google Shape;1426;p49"/>
            <p:cNvSpPr/>
            <p:nvPr/>
          </p:nvSpPr>
          <p:spPr>
            <a:xfrm>
              <a:off x="5966206" y="1107304"/>
              <a:ext cx="36040" cy="11244"/>
            </a:xfrm>
            <a:custGeom>
              <a:avLst/>
              <a:gdLst/>
              <a:ahLst/>
              <a:cxnLst/>
              <a:rect l="l" t="t" r="r" b="b"/>
              <a:pathLst>
                <a:path w="359" h="112" extrusionOk="0">
                  <a:moveTo>
                    <a:pt x="181" y="1"/>
                  </a:moveTo>
                  <a:cubicBezTo>
                    <a:pt x="131" y="1"/>
                    <a:pt x="81" y="16"/>
                    <a:pt x="37" y="41"/>
                  </a:cubicBezTo>
                  <a:cubicBezTo>
                    <a:pt x="13" y="65"/>
                    <a:pt x="1" y="89"/>
                    <a:pt x="13" y="101"/>
                  </a:cubicBezTo>
                  <a:cubicBezTo>
                    <a:pt x="17" y="109"/>
                    <a:pt x="27" y="111"/>
                    <a:pt x="43" y="111"/>
                  </a:cubicBezTo>
                  <a:cubicBezTo>
                    <a:pt x="74" y="111"/>
                    <a:pt x="124" y="101"/>
                    <a:pt x="179" y="101"/>
                  </a:cubicBezTo>
                  <a:cubicBezTo>
                    <a:pt x="221" y="101"/>
                    <a:pt x="257" y="104"/>
                    <a:pt x="285" y="104"/>
                  </a:cubicBezTo>
                  <a:cubicBezTo>
                    <a:pt x="313" y="104"/>
                    <a:pt x="334" y="101"/>
                    <a:pt x="346" y="89"/>
                  </a:cubicBezTo>
                  <a:cubicBezTo>
                    <a:pt x="358" y="65"/>
                    <a:pt x="334" y="65"/>
                    <a:pt x="310" y="41"/>
                  </a:cubicBezTo>
                  <a:cubicBezTo>
                    <a:pt x="271" y="13"/>
                    <a:pt x="226" y="1"/>
                    <a:pt x="181"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27" name="Google Shape;1427;p49"/>
            <p:cNvSpPr/>
            <p:nvPr/>
          </p:nvSpPr>
          <p:spPr>
            <a:xfrm>
              <a:off x="5999737" y="973984"/>
              <a:ext cx="232001" cy="327372"/>
            </a:xfrm>
            <a:custGeom>
              <a:avLst/>
              <a:gdLst/>
              <a:ahLst/>
              <a:cxnLst/>
              <a:rect l="l" t="t" r="r" b="b"/>
              <a:pathLst>
                <a:path w="2311" h="3261" extrusionOk="0">
                  <a:moveTo>
                    <a:pt x="405" y="0"/>
                  </a:moveTo>
                  <a:cubicBezTo>
                    <a:pt x="250" y="0"/>
                    <a:pt x="107" y="71"/>
                    <a:pt x="0" y="191"/>
                  </a:cubicBezTo>
                  <a:lnTo>
                    <a:pt x="24" y="179"/>
                  </a:lnTo>
                  <a:cubicBezTo>
                    <a:pt x="48" y="500"/>
                    <a:pt x="250" y="774"/>
                    <a:pt x="548" y="881"/>
                  </a:cubicBezTo>
                  <a:cubicBezTo>
                    <a:pt x="667" y="929"/>
                    <a:pt x="810" y="941"/>
                    <a:pt x="941" y="988"/>
                  </a:cubicBezTo>
                  <a:cubicBezTo>
                    <a:pt x="1072" y="1024"/>
                    <a:pt x="1179" y="1131"/>
                    <a:pt x="1227" y="1262"/>
                  </a:cubicBezTo>
                  <a:cubicBezTo>
                    <a:pt x="1250" y="1381"/>
                    <a:pt x="1227" y="1500"/>
                    <a:pt x="1179" y="1607"/>
                  </a:cubicBezTo>
                  <a:cubicBezTo>
                    <a:pt x="1155" y="1726"/>
                    <a:pt x="1143" y="1857"/>
                    <a:pt x="1227" y="1941"/>
                  </a:cubicBezTo>
                  <a:cubicBezTo>
                    <a:pt x="1298" y="2036"/>
                    <a:pt x="1417" y="2048"/>
                    <a:pt x="1465" y="2131"/>
                  </a:cubicBezTo>
                  <a:cubicBezTo>
                    <a:pt x="1512" y="2226"/>
                    <a:pt x="1453" y="2334"/>
                    <a:pt x="1417" y="2441"/>
                  </a:cubicBezTo>
                  <a:cubicBezTo>
                    <a:pt x="1346" y="2584"/>
                    <a:pt x="1334" y="2738"/>
                    <a:pt x="1369" y="2893"/>
                  </a:cubicBezTo>
                  <a:cubicBezTo>
                    <a:pt x="1405" y="3048"/>
                    <a:pt x="1524" y="3179"/>
                    <a:pt x="1667" y="3239"/>
                  </a:cubicBezTo>
                  <a:cubicBezTo>
                    <a:pt x="1687" y="3253"/>
                    <a:pt x="1711" y="3260"/>
                    <a:pt x="1736" y="3260"/>
                  </a:cubicBezTo>
                  <a:cubicBezTo>
                    <a:pt x="1770" y="3260"/>
                    <a:pt x="1806" y="3247"/>
                    <a:pt x="1834" y="3227"/>
                  </a:cubicBezTo>
                  <a:cubicBezTo>
                    <a:pt x="1858" y="3191"/>
                    <a:pt x="1834" y="3131"/>
                    <a:pt x="1858" y="3096"/>
                  </a:cubicBezTo>
                  <a:cubicBezTo>
                    <a:pt x="2167" y="2441"/>
                    <a:pt x="2298" y="2191"/>
                    <a:pt x="2298" y="1512"/>
                  </a:cubicBezTo>
                  <a:cubicBezTo>
                    <a:pt x="2310" y="1179"/>
                    <a:pt x="2227" y="869"/>
                    <a:pt x="2036" y="595"/>
                  </a:cubicBezTo>
                  <a:cubicBezTo>
                    <a:pt x="1965" y="464"/>
                    <a:pt x="1846" y="369"/>
                    <a:pt x="1715" y="310"/>
                  </a:cubicBezTo>
                  <a:cubicBezTo>
                    <a:pt x="1441" y="179"/>
                    <a:pt x="1143" y="95"/>
                    <a:pt x="846" y="48"/>
                  </a:cubicBezTo>
                  <a:cubicBezTo>
                    <a:pt x="703" y="12"/>
                    <a:pt x="548" y="0"/>
                    <a:pt x="405" y="0"/>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28" name="Google Shape;1428;p49"/>
            <p:cNvSpPr/>
            <p:nvPr/>
          </p:nvSpPr>
          <p:spPr>
            <a:xfrm>
              <a:off x="5924444" y="1003800"/>
              <a:ext cx="95672" cy="147172"/>
            </a:xfrm>
            <a:custGeom>
              <a:avLst/>
              <a:gdLst/>
              <a:ahLst/>
              <a:cxnLst/>
              <a:rect l="l" t="t" r="r" b="b"/>
              <a:pathLst>
                <a:path w="953" h="1466" extrusionOk="0">
                  <a:moveTo>
                    <a:pt x="941" y="1"/>
                  </a:moveTo>
                  <a:cubicBezTo>
                    <a:pt x="834" y="24"/>
                    <a:pt x="726" y="60"/>
                    <a:pt x="631" y="108"/>
                  </a:cubicBezTo>
                  <a:cubicBezTo>
                    <a:pt x="155" y="382"/>
                    <a:pt x="0" y="989"/>
                    <a:pt x="274" y="1465"/>
                  </a:cubicBezTo>
                  <a:cubicBezTo>
                    <a:pt x="203" y="1251"/>
                    <a:pt x="250" y="1025"/>
                    <a:pt x="405" y="858"/>
                  </a:cubicBezTo>
                  <a:cubicBezTo>
                    <a:pt x="476" y="798"/>
                    <a:pt x="548" y="727"/>
                    <a:pt x="619" y="656"/>
                  </a:cubicBezTo>
                  <a:cubicBezTo>
                    <a:pt x="679" y="548"/>
                    <a:pt x="715" y="441"/>
                    <a:pt x="738" y="322"/>
                  </a:cubicBezTo>
                  <a:cubicBezTo>
                    <a:pt x="762" y="203"/>
                    <a:pt x="846" y="108"/>
                    <a:pt x="953" y="48"/>
                  </a:cubicBezTo>
                  <a:lnTo>
                    <a:pt x="941" y="1"/>
                  </a:ln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29" name="Google Shape;1429;p49"/>
            <p:cNvSpPr/>
            <p:nvPr/>
          </p:nvSpPr>
          <p:spPr>
            <a:xfrm>
              <a:off x="6004455" y="1009824"/>
              <a:ext cx="147172" cy="118360"/>
            </a:xfrm>
            <a:custGeom>
              <a:avLst/>
              <a:gdLst/>
              <a:ahLst/>
              <a:cxnLst/>
              <a:rect l="l" t="t" r="r" b="b"/>
              <a:pathLst>
                <a:path w="1466" h="1179" extrusionOk="0">
                  <a:moveTo>
                    <a:pt x="1" y="0"/>
                  </a:moveTo>
                  <a:cubicBezTo>
                    <a:pt x="1" y="24"/>
                    <a:pt x="1" y="60"/>
                    <a:pt x="1" y="84"/>
                  </a:cubicBezTo>
                  <a:cubicBezTo>
                    <a:pt x="13" y="155"/>
                    <a:pt x="37" y="226"/>
                    <a:pt x="72" y="298"/>
                  </a:cubicBezTo>
                  <a:cubicBezTo>
                    <a:pt x="132" y="405"/>
                    <a:pt x="203" y="488"/>
                    <a:pt x="299" y="548"/>
                  </a:cubicBezTo>
                  <a:cubicBezTo>
                    <a:pt x="358" y="596"/>
                    <a:pt x="418" y="619"/>
                    <a:pt x="477" y="643"/>
                  </a:cubicBezTo>
                  <a:cubicBezTo>
                    <a:pt x="549" y="667"/>
                    <a:pt x="620" y="679"/>
                    <a:pt x="691" y="679"/>
                  </a:cubicBezTo>
                  <a:cubicBezTo>
                    <a:pt x="727" y="676"/>
                    <a:pt x="762" y="674"/>
                    <a:pt x="797" y="674"/>
                  </a:cubicBezTo>
                  <a:cubicBezTo>
                    <a:pt x="900" y="674"/>
                    <a:pt x="998" y="688"/>
                    <a:pt x="1096" y="715"/>
                  </a:cubicBezTo>
                  <a:cubicBezTo>
                    <a:pt x="1192" y="762"/>
                    <a:pt x="1287" y="822"/>
                    <a:pt x="1346" y="917"/>
                  </a:cubicBezTo>
                  <a:cubicBezTo>
                    <a:pt x="1406" y="988"/>
                    <a:pt x="1442" y="1084"/>
                    <a:pt x="1453" y="1179"/>
                  </a:cubicBezTo>
                  <a:cubicBezTo>
                    <a:pt x="1465" y="1155"/>
                    <a:pt x="1465" y="1131"/>
                    <a:pt x="1453" y="1107"/>
                  </a:cubicBezTo>
                  <a:cubicBezTo>
                    <a:pt x="1442" y="1024"/>
                    <a:pt x="1418" y="953"/>
                    <a:pt x="1370" y="893"/>
                  </a:cubicBezTo>
                  <a:cubicBezTo>
                    <a:pt x="1311" y="798"/>
                    <a:pt x="1215" y="715"/>
                    <a:pt x="1108" y="679"/>
                  </a:cubicBezTo>
                  <a:cubicBezTo>
                    <a:pt x="1008" y="642"/>
                    <a:pt x="901" y="627"/>
                    <a:pt x="798" y="627"/>
                  </a:cubicBezTo>
                  <a:cubicBezTo>
                    <a:pt x="766" y="627"/>
                    <a:pt x="734" y="628"/>
                    <a:pt x="703" y="631"/>
                  </a:cubicBezTo>
                  <a:cubicBezTo>
                    <a:pt x="632" y="619"/>
                    <a:pt x="560" y="619"/>
                    <a:pt x="501" y="596"/>
                  </a:cubicBezTo>
                  <a:cubicBezTo>
                    <a:pt x="441" y="584"/>
                    <a:pt x="382" y="548"/>
                    <a:pt x="322" y="512"/>
                  </a:cubicBezTo>
                  <a:cubicBezTo>
                    <a:pt x="239" y="453"/>
                    <a:pt x="156" y="381"/>
                    <a:pt x="108" y="286"/>
                  </a:cubicBezTo>
                  <a:cubicBezTo>
                    <a:pt x="60" y="191"/>
                    <a:pt x="25" y="95"/>
                    <a:pt x="1" y="0"/>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30" name="Google Shape;1430;p49"/>
            <p:cNvSpPr/>
            <p:nvPr/>
          </p:nvSpPr>
          <p:spPr>
            <a:xfrm>
              <a:off x="6220799" y="1125976"/>
              <a:ext cx="77802" cy="90652"/>
            </a:xfrm>
            <a:custGeom>
              <a:avLst/>
              <a:gdLst/>
              <a:ahLst/>
              <a:cxnLst/>
              <a:rect l="l" t="t" r="r" b="b"/>
              <a:pathLst>
                <a:path w="775" h="903" extrusionOk="0">
                  <a:moveTo>
                    <a:pt x="365" y="0"/>
                  </a:moveTo>
                  <a:cubicBezTo>
                    <a:pt x="301" y="0"/>
                    <a:pt x="237" y="15"/>
                    <a:pt x="180" y="46"/>
                  </a:cubicBezTo>
                  <a:cubicBezTo>
                    <a:pt x="84" y="105"/>
                    <a:pt x="13" y="212"/>
                    <a:pt x="1" y="331"/>
                  </a:cubicBezTo>
                  <a:lnTo>
                    <a:pt x="60" y="570"/>
                  </a:lnTo>
                  <a:cubicBezTo>
                    <a:pt x="60" y="760"/>
                    <a:pt x="227" y="903"/>
                    <a:pt x="418" y="903"/>
                  </a:cubicBezTo>
                  <a:cubicBezTo>
                    <a:pt x="513" y="891"/>
                    <a:pt x="620" y="843"/>
                    <a:pt x="680" y="760"/>
                  </a:cubicBezTo>
                  <a:cubicBezTo>
                    <a:pt x="739" y="665"/>
                    <a:pt x="775" y="558"/>
                    <a:pt x="763" y="439"/>
                  </a:cubicBezTo>
                  <a:cubicBezTo>
                    <a:pt x="763" y="355"/>
                    <a:pt x="739" y="260"/>
                    <a:pt x="703" y="177"/>
                  </a:cubicBezTo>
                  <a:cubicBezTo>
                    <a:pt x="631" y="64"/>
                    <a:pt x="499" y="0"/>
                    <a:pt x="365" y="0"/>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31" name="Google Shape;1431;p49"/>
            <p:cNvSpPr/>
            <p:nvPr/>
          </p:nvSpPr>
          <p:spPr>
            <a:xfrm>
              <a:off x="6222003" y="1134108"/>
              <a:ext cx="10842" cy="62242"/>
            </a:xfrm>
            <a:custGeom>
              <a:avLst/>
              <a:gdLst/>
              <a:ahLst/>
              <a:cxnLst/>
              <a:rect l="l" t="t" r="r" b="b"/>
              <a:pathLst>
                <a:path w="108" h="620" extrusionOk="0">
                  <a:moveTo>
                    <a:pt x="37" y="0"/>
                  </a:moveTo>
                  <a:lnTo>
                    <a:pt x="37" y="0"/>
                  </a:lnTo>
                  <a:cubicBezTo>
                    <a:pt x="13" y="0"/>
                    <a:pt x="48" y="143"/>
                    <a:pt x="48" y="310"/>
                  </a:cubicBezTo>
                  <a:cubicBezTo>
                    <a:pt x="48" y="489"/>
                    <a:pt x="1" y="620"/>
                    <a:pt x="13" y="620"/>
                  </a:cubicBezTo>
                  <a:cubicBezTo>
                    <a:pt x="72" y="536"/>
                    <a:pt x="96" y="417"/>
                    <a:pt x="96" y="310"/>
                  </a:cubicBezTo>
                  <a:cubicBezTo>
                    <a:pt x="108" y="203"/>
                    <a:pt x="84" y="96"/>
                    <a:pt x="37" y="0"/>
                  </a:cubicBezTo>
                  <a:close/>
                </a:path>
              </a:pathLst>
            </a:custGeom>
            <a:solidFill>
              <a:srgbClr val="F2652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32" name="Google Shape;1432;p49"/>
            <p:cNvSpPr/>
            <p:nvPr/>
          </p:nvSpPr>
          <p:spPr>
            <a:xfrm>
              <a:off x="6009274" y="985931"/>
              <a:ext cx="222464" cy="148276"/>
            </a:xfrm>
            <a:custGeom>
              <a:avLst/>
              <a:gdLst/>
              <a:ahLst/>
              <a:cxnLst/>
              <a:rect l="l" t="t" r="r" b="b"/>
              <a:pathLst>
                <a:path w="2216" h="1477" extrusionOk="0">
                  <a:moveTo>
                    <a:pt x="1" y="0"/>
                  </a:moveTo>
                  <a:lnTo>
                    <a:pt x="1" y="0"/>
                  </a:lnTo>
                  <a:cubicBezTo>
                    <a:pt x="12" y="36"/>
                    <a:pt x="36" y="72"/>
                    <a:pt x="60" y="95"/>
                  </a:cubicBezTo>
                  <a:cubicBezTo>
                    <a:pt x="120" y="179"/>
                    <a:pt x="191" y="250"/>
                    <a:pt x="262" y="322"/>
                  </a:cubicBezTo>
                  <a:cubicBezTo>
                    <a:pt x="382" y="417"/>
                    <a:pt x="512" y="488"/>
                    <a:pt x="655" y="536"/>
                  </a:cubicBezTo>
                  <a:cubicBezTo>
                    <a:pt x="822" y="583"/>
                    <a:pt x="1013" y="595"/>
                    <a:pt x="1167" y="703"/>
                  </a:cubicBezTo>
                  <a:cubicBezTo>
                    <a:pt x="1322" y="810"/>
                    <a:pt x="1405" y="976"/>
                    <a:pt x="1501" y="1107"/>
                  </a:cubicBezTo>
                  <a:cubicBezTo>
                    <a:pt x="1572" y="1250"/>
                    <a:pt x="1679" y="1357"/>
                    <a:pt x="1810" y="1429"/>
                  </a:cubicBezTo>
                  <a:cubicBezTo>
                    <a:pt x="1874" y="1461"/>
                    <a:pt x="1943" y="1476"/>
                    <a:pt x="2013" y="1476"/>
                  </a:cubicBezTo>
                  <a:cubicBezTo>
                    <a:pt x="2048" y="1476"/>
                    <a:pt x="2084" y="1472"/>
                    <a:pt x="2120" y="1465"/>
                  </a:cubicBezTo>
                  <a:cubicBezTo>
                    <a:pt x="2144" y="1453"/>
                    <a:pt x="2167" y="1441"/>
                    <a:pt x="2191" y="1429"/>
                  </a:cubicBezTo>
                  <a:cubicBezTo>
                    <a:pt x="2203" y="1417"/>
                    <a:pt x="2215" y="1405"/>
                    <a:pt x="2215" y="1405"/>
                  </a:cubicBezTo>
                  <a:lnTo>
                    <a:pt x="2215" y="1405"/>
                  </a:lnTo>
                  <a:cubicBezTo>
                    <a:pt x="2179" y="1429"/>
                    <a:pt x="2144" y="1441"/>
                    <a:pt x="2108" y="1441"/>
                  </a:cubicBezTo>
                  <a:cubicBezTo>
                    <a:pt x="2076" y="1449"/>
                    <a:pt x="2044" y="1453"/>
                    <a:pt x="2013" y="1453"/>
                  </a:cubicBezTo>
                  <a:cubicBezTo>
                    <a:pt x="1950" y="1453"/>
                    <a:pt x="1890" y="1437"/>
                    <a:pt x="1834" y="1405"/>
                  </a:cubicBezTo>
                  <a:cubicBezTo>
                    <a:pt x="1703" y="1322"/>
                    <a:pt x="1608" y="1215"/>
                    <a:pt x="1536" y="1084"/>
                  </a:cubicBezTo>
                  <a:cubicBezTo>
                    <a:pt x="1453" y="953"/>
                    <a:pt x="1370" y="774"/>
                    <a:pt x="1191" y="655"/>
                  </a:cubicBezTo>
                  <a:cubicBezTo>
                    <a:pt x="1024" y="548"/>
                    <a:pt x="834" y="536"/>
                    <a:pt x="679" y="488"/>
                  </a:cubicBezTo>
                  <a:cubicBezTo>
                    <a:pt x="536" y="453"/>
                    <a:pt x="405" y="381"/>
                    <a:pt x="286" y="298"/>
                  </a:cubicBezTo>
                  <a:cubicBezTo>
                    <a:pt x="179" y="214"/>
                    <a:pt x="84" y="107"/>
                    <a:pt x="1" y="0"/>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33" name="Google Shape;1433;p49"/>
            <p:cNvSpPr/>
            <p:nvPr/>
          </p:nvSpPr>
          <p:spPr>
            <a:xfrm>
              <a:off x="6016402" y="983521"/>
              <a:ext cx="210518" cy="126993"/>
            </a:xfrm>
            <a:custGeom>
              <a:avLst/>
              <a:gdLst/>
              <a:ahLst/>
              <a:cxnLst/>
              <a:rect l="l" t="t" r="r" b="b"/>
              <a:pathLst>
                <a:path w="2097" h="1265" extrusionOk="0">
                  <a:moveTo>
                    <a:pt x="1" y="0"/>
                  </a:moveTo>
                  <a:lnTo>
                    <a:pt x="1" y="0"/>
                  </a:lnTo>
                  <a:cubicBezTo>
                    <a:pt x="25" y="24"/>
                    <a:pt x="49" y="48"/>
                    <a:pt x="72" y="60"/>
                  </a:cubicBezTo>
                  <a:cubicBezTo>
                    <a:pt x="144" y="119"/>
                    <a:pt x="227" y="167"/>
                    <a:pt x="311" y="203"/>
                  </a:cubicBezTo>
                  <a:cubicBezTo>
                    <a:pt x="430" y="262"/>
                    <a:pt x="561" y="310"/>
                    <a:pt x="680" y="346"/>
                  </a:cubicBezTo>
                  <a:cubicBezTo>
                    <a:pt x="846" y="393"/>
                    <a:pt x="989" y="453"/>
                    <a:pt x="1144" y="524"/>
                  </a:cubicBezTo>
                  <a:cubicBezTo>
                    <a:pt x="1287" y="607"/>
                    <a:pt x="1406" y="715"/>
                    <a:pt x="1501" y="834"/>
                  </a:cubicBezTo>
                  <a:cubicBezTo>
                    <a:pt x="1573" y="953"/>
                    <a:pt x="1656" y="1060"/>
                    <a:pt x="1739" y="1167"/>
                  </a:cubicBezTo>
                  <a:cubicBezTo>
                    <a:pt x="1802" y="1229"/>
                    <a:pt x="1882" y="1265"/>
                    <a:pt x="1965" y="1265"/>
                  </a:cubicBezTo>
                  <a:cubicBezTo>
                    <a:pt x="1977" y="1265"/>
                    <a:pt x="1989" y="1264"/>
                    <a:pt x="2001" y="1262"/>
                  </a:cubicBezTo>
                  <a:cubicBezTo>
                    <a:pt x="2025" y="1262"/>
                    <a:pt x="2049" y="1262"/>
                    <a:pt x="2073" y="1250"/>
                  </a:cubicBezTo>
                  <a:cubicBezTo>
                    <a:pt x="2073" y="1239"/>
                    <a:pt x="2085" y="1239"/>
                    <a:pt x="2096" y="1227"/>
                  </a:cubicBezTo>
                  <a:lnTo>
                    <a:pt x="2096" y="1227"/>
                  </a:lnTo>
                  <a:cubicBezTo>
                    <a:pt x="2061" y="1239"/>
                    <a:pt x="2025" y="1250"/>
                    <a:pt x="2001" y="1250"/>
                  </a:cubicBezTo>
                  <a:cubicBezTo>
                    <a:pt x="1906" y="1250"/>
                    <a:pt x="1823" y="1215"/>
                    <a:pt x="1763" y="1143"/>
                  </a:cubicBezTo>
                  <a:cubicBezTo>
                    <a:pt x="1680" y="1036"/>
                    <a:pt x="1608" y="929"/>
                    <a:pt x="1537" y="822"/>
                  </a:cubicBezTo>
                  <a:cubicBezTo>
                    <a:pt x="1430" y="679"/>
                    <a:pt x="1311" y="572"/>
                    <a:pt x="1156" y="488"/>
                  </a:cubicBezTo>
                  <a:cubicBezTo>
                    <a:pt x="1013" y="405"/>
                    <a:pt x="858" y="346"/>
                    <a:pt x="703" y="310"/>
                  </a:cubicBezTo>
                  <a:cubicBezTo>
                    <a:pt x="549" y="262"/>
                    <a:pt x="430" y="215"/>
                    <a:pt x="322" y="179"/>
                  </a:cubicBezTo>
                  <a:cubicBezTo>
                    <a:pt x="203" y="131"/>
                    <a:pt x="96" y="72"/>
                    <a:pt x="1" y="0"/>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34" name="Google Shape;1434;p49"/>
            <p:cNvSpPr/>
            <p:nvPr/>
          </p:nvSpPr>
          <p:spPr>
            <a:xfrm>
              <a:off x="6224413" y="1195046"/>
              <a:ext cx="149481" cy="260713"/>
            </a:xfrm>
            <a:custGeom>
              <a:avLst/>
              <a:gdLst/>
              <a:ahLst/>
              <a:cxnLst/>
              <a:rect l="l" t="t" r="r" b="b"/>
              <a:pathLst>
                <a:path w="1489" h="2597" extrusionOk="0">
                  <a:moveTo>
                    <a:pt x="1" y="1"/>
                  </a:moveTo>
                  <a:lnTo>
                    <a:pt x="1" y="36"/>
                  </a:lnTo>
                  <a:cubicBezTo>
                    <a:pt x="1" y="72"/>
                    <a:pt x="13" y="108"/>
                    <a:pt x="36" y="132"/>
                  </a:cubicBezTo>
                  <a:cubicBezTo>
                    <a:pt x="96" y="239"/>
                    <a:pt x="203" y="310"/>
                    <a:pt x="310" y="346"/>
                  </a:cubicBezTo>
                  <a:cubicBezTo>
                    <a:pt x="382" y="382"/>
                    <a:pt x="465" y="405"/>
                    <a:pt x="536" y="441"/>
                  </a:cubicBezTo>
                  <a:cubicBezTo>
                    <a:pt x="620" y="477"/>
                    <a:pt x="691" y="536"/>
                    <a:pt x="739" y="620"/>
                  </a:cubicBezTo>
                  <a:cubicBezTo>
                    <a:pt x="775" y="703"/>
                    <a:pt x="786" y="810"/>
                    <a:pt x="751" y="906"/>
                  </a:cubicBezTo>
                  <a:cubicBezTo>
                    <a:pt x="739" y="953"/>
                    <a:pt x="715" y="1013"/>
                    <a:pt x="703" y="1060"/>
                  </a:cubicBezTo>
                  <a:cubicBezTo>
                    <a:pt x="691" y="1120"/>
                    <a:pt x="691" y="1179"/>
                    <a:pt x="691" y="1239"/>
                  </a:cubicBezTo>
                  <a:cubicBezTo>
                    <a:pt x="703" y="1358"/>
                    <a:pt x="739" y="1465"/>
                    <a:pt x="810" y="1560"/>
                  </a:cubicBezTo>
                  <a:cubicBezTo>
                    <a:pt x="870" y="1656"/>
                    <a:pt x="953" y="1727"/>
                    <a:pt x="1048" y="1775"/>
                  </a:cubicBezTo>
                  <a:cubicBezTo>
                    <a:pt x="1120" y="1822"/>
                    <a:pt x="1203" y="1870"/>
                    <a:pt x="1275" y="1929"/>
                  </a:cubicBezTo>
                  <a:cubicBezTo>
                    <a:pt x="1334" y="1977"/>
                    <a:pt x="1382" y="2049"/>
                    <a:pt x="1406" y="2120"/>
                  </a:cubicBezTo>
                  <a:cubicBezTo>
                    <a:pt x="1441" y="2227"/>
                    <a:pt x="1465" y="2346"/>
                    <a:pt x="1453" y="2465"/>
                  </a:cubicBezTo>
                  <a:cubicBezTo>
                    <a:pt x="1453" y="2501"/>
                    <a:pt x="1453" y="2549"/>
                    <a:pt x="1453" y="2596"/>
                  </a:cubicBezTo>
                  <a:cubicBezTo>
                    <a:pt x="1465" y="2549"/>
                    <a:pt x="1477" y="2513"/>
                    <a:pt x="1477" y="2465"/>
                  </a:cubicBezTo>
                  <a:cubicBezTo>
                    <a:pt x="1489" y="2346"/>
                    <a:pt x="1477" y="2227"/>
                    <a:pt x="1441" y="2108"/>
                  </a:cubicBezTo>
                  <a:cubicBezTo>
                    <a:pt x="1406" y="2025"/>
                    <a:pt x="1358" y="1953"/>
                    <a:pt x="1298" y="1894"/>
                  </a:cubicBezTo>
                  <a:cubicBezTo>
                    <a:pt x="1227" y="1834"/>
                    <a:pt x="1144" y="1787"/>
                    <a:pt x="1060" y="1739"/>
                  </a:cubicBezTo>
                  <a:cubicBezTo>
                    <a:pt x="977" y="1691"/>
                    <a:pt x="906" y="1620"/>
                    <a:pt x="846" y="1537"/>
                  </a:cubicBezTo>
                  <a:cubicBezTo>
                    <a:pt x="786" y="1453"/>
                    <a:pt x="751" y="1346"/>
                    <a:pt x="739" y="1239"/>
                  </a:cubicBezTo>
                  <a:cubicBezTo>
                    <a:pt x="739" y="1132"/>
                    <a:pt x="751" y="1013"/>
                    <a:pt x="786" y="917"/>
                  </a:cubicBezTo>
                  <a:cubicBezTo>
                    <a:pt x="810" y="858"/>
                    <a:pt x="810" y="810"/>
                    <a:pt x="810" y="751"/>
                  </a:cubicBezTo>
                  <a:cubicBezTo>
                    <a:pt x="810" y="703"/>
                    <a:pt x="798" y="644"/>
                    <a:pt x="775" y="596"/>
                  </a:cubicBezTo>
                  <a:cubicBezTo>
                    <a:pt x="727" y="513"/>
                    <a:pt x="644" y="453"/>
                    <a:pt x="560" y="405"/>
                  </a:cubicBezTo>
                  <a:cubicBezTo>
                    <a:pt x="477" y="370"/>
                    <a:pt x="394" y="346"/>
                    <a:pt x="334" y="322"/>
                  </a:cubicBezTo>
                  <a:cubicBezTo>
                    <a:pt x="215" y="286"/>
                    <a:pt x="120" y="215"/>
                    <a:pt x="48" y="120"/>
                  </a:cubicBezTo>
                  <a:cubicBezTo>
                    <a:pt x="24" y="84"/>
                    <a:pt x="13" y="48"/>
                    <a:pt x="1" y="1"/>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35" name="Google Shape;1435;p49"/>
            <p:cNvSpPr/>
            <p:nvPr/>
          </p:nvSpPr>
          <p:spPr>
            <a:xfrm>
              <a:off x="6231641" y="1155993"/>
              <a:ext cx="66960" cy="20078"/>
            </a:xfrm>
            <a:custGeom>
              <a:avLst/>
              <a:gdLst/>
              <a:ahLst/>
              <a:cxnLst/>
              <a:rect l="l" t="t" r="r" b="b"/>
              <a:pathLst>
                <a:path w="667" h="200" extrusionOk="0">
                  <a:moveTo>
                    <a:pt x="253" y="1"/>
                  </a:moveTo>
                  <a:cubicBezTo>
                    <a:pt x="203" y="1"/>
                    <a:pt x="151" y="7"/>
                    <a:pt x="95" y="21"/>
                  </a:cubicBezTo>
                  <a:cubicBezTo>
                    <a:pt x="36" y="44"/>
                    <a:pt x="0" y="68"/>
                    <a:pt x="0" y="68"/>
                  </a:cubicBezTo>
                  <a:cubicBezTo>
                    <a:pt x="70" y="54"/>
                    <a:pt x="140" y="48"/>
                    <a:pt x="209" y="48"/>
                  </a:cubicBezTo>
                  <a:cubicBezTo>
                    <a:pt x="259" y="48"/>
                    <a:pt x="308" y="51"/>
                    <a:pt x="357" y="56"/>
                  </a:cubicBezTo>
                  <a:cubicBezTo>
                    <a:pt x="441" y="56"/>
                    <a:pt x="512" y="92"/>
                    <a:pt x="583" y="128"/>
                  </a:cubicBezTo>
                  <a:cubicBezTo>
                    <a:pt x="643" y="152"/>
                    <a:pt x="643" y="199"/>
                    <a:pt x="655" y="199"/>
                  </a:cubicBezTo>
                  <a:cubicBezTo>
                    <a:pt x="667" y="199"/>
                    <a:pt x="667" y="140"/>
                    <a:pt x="607" y="92"/>
                  </a:cubicBezTo>
                  <a:cubicBezTo>
                    <a:pt x="536" y="44"/>
                    <a:pt x="453" y="9"/>
                    <a:pt x="357" y="9"/>
                  </a:cubicBezTo>
                  <a:cubicBezTo>
                    <a:pt x="323" y="4"/>
                    <a:pt x="288" y="1"/>
                    <a:pt x="253" y="1"/>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36" name="Google Shape;1436;p49"/>
            <p:cNvSpPr/>
            <p:nvPr/>
          </p:nvSpPr>
          <p:spPr>
            <a:xfrm>
              <a:off x="6228027" y="1186713"/>
              <a:ext cx="64651" cy="17568"/>
            </a:xfrm>
            <a:custGeom>
              <a:avLst/>
              <a:gdLst/>
              <a:ahLst/>
              <a:cxnLst/>
              <a:rect l="l" t="t" r="r" b="b"/>
              <a:pathLst>
                <a:path w="644" h="175" extrusionOk="0">
                  <a:moveTo>
                    <a:pt x="0" y="0"/>
                  </a:moveTo>
                  <a:cubicBezTo>
                    <a:pt x="0" y="0"/>
                    <a:pt x="24" y="36"/>
                    <a:pt x="72" y="72"/>
                  </a:cubicBezTo>
                  <a:cubicBezTo>
                    <a:pt x="143" y="119"/>
                    <a:pt x="227" y="155"/>
                    <a:pt x="310" y="167"/>
                  </a:cubicBezTo>
                  <a:cubicBezTo>
                    <a:pt x="340" y="171"/>
                    <a:pt x="371" y="174"/>
                    <a:pt x="401" y="174"/>
                  </a:cubicBezTo>
                  <a:cubicBezTo>
                    <a:pt x="454" y="174"/>
                    <a:pt x="507" y="166"/>
                    <a:pt x="560" y="143"/>
                  </a:cubicBezTo>
                  <a:cubicBezTo>
                    <a:pt x="619" y="119"/>
                    <a:pt x="643" y="96"/>
                    <a:pt x="643" y="84"/>
                  </a:cubicBezTo>
                  <a:lnTo>
                    <a:pt x="643" y="84"/>
                  </a:lnTo>
                  <a:cubicBezTo>
                    <a:pt x="563" y="110"/>
                    <a:pt x="483" y="124"/>
                    <a:pt x="397" y="124"/>
                  </a:cubicBezTo>
                  <a:cubicBezTo>
                    <a:pt x="369" y="124"/>
                    <a:pt x="340" y="122"/>
                    <a:pt x="310" y="119"/>
                  </a:cubicBezTo>
                  <a:cubicBezTo>
                    <a:pt x="203" y="96"/>
                    <a:pt x="96" y="60"/>
                    <a:pt x="0" y="0"/>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37" name="Google Shape;1437;p49"/>
            <p:cNvSpPr/>
            <p:nvPr/>
          </p:nvSpPr>
          <p:spPr>
            <a:xfrm>
              <a:off x="5943518" y="1624218"/>
              <a:ext cx="277378" cy="359798"/>
            </a:xfrm>
            <a:custGeom>
              <a:avLst/>
              <a:gdLst/>
              <a:ahLst/>
              <a:cxnLst/>
              <a:rect l="l" t="t" r="r" b="b"/>
              <a:pathLst>
                <a:path w="2763" h="3584" extrusionOk="0">
                  <a:moveTo>
                    <a:pt x="72" y="0"/>
                  </a:moveTo>
                  <a:cubicBezTo>
                    <a:pt x="1" y="0"/>
                    <a:pt x="179" y="3512"/>
                    <a:pt x="227" y="3584"/>
                  </a:cubicBezTo>
                  <a:lnTo>
                    <a:pt x="2608" y="3465"/>
                  </a:lnTo>
                  <a:lnTo>
                    <a:pt x="2763" y="0"/>
                  </a:ln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38" name="Google Shape;1438;p49"/>
            <p:cNvSpPr/>
            <p:nvPr/>
          </p:nvSpPr>
          <p:spPr>
            <a:xfrm>
              <a:off x="5839512" y="1780728"/>
              <a:ext cx="504560" cy="276273"/>
            </a:xfrm>
            <a:custGeom>
              <a:avLst/>
              <a:gdLst/>
              <a:ahLst/>
              <a:cxnLst/>
              <a:rect l="l" t="t" r="r" b="b"/>
              <a:pathLst>
                <a:path w="5026" h="2752" extrusionOk="0">
                  <a:moveTo>
                    <a:pt x="5025" y="1"/>
                  </a:moveTo>
                  <a:lnTo>
                    <a:pt x="1" y="13"/>
                  </a:lnTo>
                  <a:lnTo>
                    <a:pt x="251" y="2727"/>
                  </a:lnTo>
                  <a:lnTo>
                    <a:pt x="4704" y="2751"/>
                  </a:lnTo>
                  <a:lnTo>
                    <a:pt x="5025" y="1"/>
                  </a:lnTo>
                  <a:close/>
                </a:path>
              </a:pathLst>
            </a:custGeom>
            <a:solidFill>
              <a:srgbClr val="8781BD"/>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39" name="Google Shape;1439;p49"/>
            <p:cNvSpPr/>
            <p:nvPr/>
          </p:nvSpPr>
          <p:spPr>
            <a:xfrm>
              <a:off x="6059470" y="1894270"/>
              <a:ext cx="64651" cy="64651"/>
            </a:xfrm>
            <a:custGeom>
              <a:avLst/>
              <a:gdLst/>
              <a:ahLst/>
              <a:cxnLst/>
              <a:rect l="l" t="t" r="r" b="b"/>
              <a:pathLst>
                <a:path w="644" h="644" extrusionOk="0">
                  <a:moveTo>
                    <a:pt x="322" y="1"/>
                  </a:moveTo>
                  <a:cubicBezTo>
                    <a:pt x="143" y="13"/>
                    <a:pt x="1" y="156"/>
                    <a:pt x="12" y="334"/>
                  </a:cubicBezTo>
                  <a:cubicBezTo>
                    <a:pt x="12" y="501"/>
                    <a:pt x="155" y="644"/>
                    <a:pt x="334" y="644"/>
                  </a:cubicBezTo>
                  <a:cubicBezTo>
                    <a:pt x="501" y="644"/>
                    <a:pt x="644" y="501"/>
                    <a:pt x="644" y="322"/>
                  </a:cubicBezTo>
                  <a:cubicBezTo>
                    <a:pt x="644" y="144"/>
                    <a:pt x="501" y="1"/>
                    <a:pt x="322" y="1"/>
                  </a:cubicBezTo>
                  <a:close/>
                </a:path>
              </a:pathLst>
            </a:custGeom>
            <a:solidFill>
              <a:srgbClr val="FAFAFA"/>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40" name="Google Shape;1440;p49"/>
            <p:cNvSpPr/>
            <p:nvPr/>
          </p:nvSpPr>
          <p:spPr>
            <a:xfrm>
              <a:off x="5944723" y="1374043"/>
              <a:ext cx="53909" cy="268041"/>
            </a:xfrm>
            <a:custGeom>
              <a:avLst/>
              <a:gdLst/>
              <a:ahLst/>
              <a:cxnLst/>
              <a:rect l="l" t="t" r="r" b="b"/>
              <a:pathLst>
                <a:path w="537" h="2670" extrusionOk="0">
                  <a:moveTo>
                    <a:pt x="255" y="0"/>
                  </a:moveTo>
                  <a:cubicBezTo>
                    <a:pt x="155" y="0"/>
                    <a:pt x="1" y="87"/>
                    <a:pt x="1" y="87"/>
                  </a:cubicBezTo>
                  <a:cubicBezTo>
                    <a:pt x="48" y="801"/>
                    <a:pt x="167" y="1861"/>
                    <a:pt x="227" y="2432"/>
                  </a:cubicBezTo>
                  <a:cubicBezTo>
                    <a:pt x="227" y="2504"/>
                    <a:pt x="263" y="2563"/>
                    <a:pt x="310" y="2623"/>
                  </a:cubicBezTo>
                  <a:cubicBezTo>
                    <a:pt x="335" y="2654"/>
                    <a:pt x="370" y="2669"/>
                    <a:pt x="407" y="2669"/>
                  </a:cubicBezTo>
                  <a:cubicBezTo>
                    <a:pt x="439" y="2669"/>
                    <a:pt x="473" y="2657"/>
                    <a:pt x="501" y="2635"/>
                  </a:cubicBezTo>
                  <a:cubicBezTo>
                    <a:pt x="524" y="2599"/>
                    <a:pt x="536" y="2540"/>
                    <a:pt x="524" y="2480"/>
                  </a:cubicBezTo>
                  <a:cubicBezTo>
                    <a:pt x="441" y="1611"/>
                    <a:pt x="286" y="4"/>
                    <a:pt x="286" y="4"/>
                  </a:cubicBezTo>
                  <a:cubicBezTo>
                    <a:pt x="277" y="1"/>
                    <a:pt x="266" y="0"/>
                    <a:pt x="255" y="0"/>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41" name="Google Shape;1441;p49"/>
            <p:cNvSpPr/>
            <p:nvPr/>
          </p:nvSpPr>
          <p:spPr>
            <a:xfrm>
              <a:off x="6173012" y="1374043"/>
              <a:ext cx="55114" cy="268041"/>
            </a:xfrm>
            <a:custGeom>
              <a:avLst/>
              <a:gdLst/>
              <a:ahLst/>
              <a:cxnLst/>
              <a:rect l="l" t="t" r="r" b="b"/>
              <a:pathLst>
                <a:path w="549" h="2670" extrusionOk="0">
                  <a:moveTo>
                    <a:pt x="291" y="0"/>
                  </a:moveTo>
                  <a:cubicBezTo>
                    <a:pt x="280" y="0"/>
                    <a:pt x="271" y="1"/>
                    <a:pt x="263" y="4"/>
                  </a:cubicBezTo>
                  <a:cubicBezTo>
                    <a:pt x="263" y="4"/>
                    <a:pt x="96" y="1611"/>
                    <a:pt x="13" y="2480"/>
                  </a:cubicBezTo>
                  <a:cubicBezTo>
                    <a:pt x="1" y="2540"/>
                    <a:pt x="13" y="2599"/>
                    <a:pt x="36" y="2635"/>
                  </a:cubicBezTo>
                  <a:cubicBezTo>
                    <a:pt x="64" y="2657"/>
                    <a:pt x="98" y="2669"/>
                    <a:pt x="132" y="2669"/>
                  </a:cubicBezTo>
                  <a:cubicBezTo>
                    <a:pt x="169" y="2669"/>
                    <a:pt x="207" y="2654"/>
                    <a:pt x="239" y="2623"/>
                  </a:cubicBezTo>
                  <a:cubicBezTo>
                    <a:pt x="286" y="2563"/>
                    <a:pt x="310" y="2504"/>
                    <a:pt x="310" y="2432"/>
                  </a:cubicBezTo>
                  <a:cubicBezTo>
                    <a:pt x="370" y="1861"/>
                    <a:pt x="501" y="801"/>
                    <a:pt x="548" y="87"/>
                  </a:cubicBezTo>
                  <a:cubicBezTo>
                    <a:pt x="538" y="87"/>
                    <a:pt x="382" y="0"/>
                    <a:pt x="291" y="0"/>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42" name="Google Shape;1442;p49"/>
            <p:cNvSpPr/>
            <p:nvPr/>
          </p:nvSpPr>
          <p:spPr>
            <a:xfrm>
              <a:off x="5967411" y="1622712"/>
              <a:ext cx="32426" cy="25097"/>
            </a:xfrm>
            <a:custGeom>
              <a:avLst/>
              <a:gdLst/>
              <a:ahLst/>
              <a:cxnLst/>
              <a:rect l="l" t="t" r="r" b="b"/>
              <a:pathLst>
                <a:path w="323" h="250" extrusionOk="0">
                  <a:moveTo>
                    <a:pt x="12" y="1"/>
                  </a:moveTo>
                  <a:cubicBezTo>
                    <a:pt x="10" y="1"/>
                    <a:pt x="1" y="35"/>
                    <a:pt x="1" y="86"/>
                  </a:cubicBezTo>
                  <a:cubicBezTo>
                    <a:pt x="1" y="122"/>
                    <a:pt x="13" y="146"/>
                    <a:pt x="37" y="170"/>
                  </a:cubicBezTo>
                  <a:cubicBezTo>
                    <a:pt x="60" y="206"/>
                    <a:pt x="96" y="229"/>
                    <a:pt x="132" y="241"/>
                  </a:cubicBezTo>
                  <a:cubicBezTo>
                    <a:pt x="151" y="246"/>
                    <a:pt x="171" y="249"/>
                    <a:pt x="190" y="249"/>
                  </a:cubicBezTo>
                  <a:cubicBezTo>
                    <a:pt x="217" y="249"/>
                    <a:pt x="242" y="243"/>
                    <a:pt x="263" y="229"/>
                  </a:cubicBezTo>
                  <a:cubicBezTo>
                    <a:pt x="287" y="206"/>
                    <a:pt x="310" y="182"/>
                    <a:pt x="310" y="146"/>
                  </a:cubicBezTo>
                  <a:cubicBezTo>
                    <a:pt x="322" y="86"/>
                    <a:pt x="287" y="63"/>
                    <a:pt x="287" y="63"/>
                  </a:cubicBezTo>
                  <a:lnTo>
                    <a:pt x="287" y="63"/>
                  </a:lnTo>
                  <a:cubicBezTo>
                    <a:pt x="287" y="63"/>
                    <a:pt x="310" y="98"/>
                    <a:pt x="287" y="134"/>
                  </a:cubicBezTo>
                  <a:cubicBezTo>
                    <a:pt x="275" y="158"/>
                    <a:pt x="263" y="182"/>
                    <a:pt x="239" y="194"/>
                  </a:cubicBezTo>
                  <a:cubicBezTo>
                    <a:pt x="215" y="206"/>
                    <a:pt x="179" y="206"/>
                    <a:pt x="144" y="206"/>
                  </a:cubicBezTo>
                  <a:cubicBezTo>
                    <a:pt x="84" y="182"/>
                    <a:pt x="48" y="134"/>
                    <a:pt x="37" y="75"/>
                  </a:cubicBezTo>
                  <a:cubicBezTo>
                    <a:pt x="25" y="27"/>
                    <a:pt x="25" y="3"/>
                    <a:pt x="13" y="3"/>
                  </a:cubicBezTo>
                  <a:cubicBezTo>
                    <a:pt x="13" y="2"/>
                    <a:pt x="13" y="1"/>
                    <a:pt x="12" y="1"/>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43" name="Google Shape;1443;p49"/>
            <p:cNvSpPr/>
            <p:nvPr/>
          </p:nvSpPr>
          <p:spPr>
            <a:xfrm>
              <a:off x="5978153" y="1621306"/>
              <a:ext cx="14456" cy="13352"/>
            </a:xfrm>
            <a:custGeom>
              <a:avLst/>
              <a:gdLst/>
              <a:ahLst/>
              <a:cxnLst/>
              <a:rect l="l" t="t" r="r" b="b"/>
              <a:pathLst>
                <a:path w="144" h="133" extrusionOk="0">
                  <a:moveTo>
                    <a:pt x="71" y="0"/>
                  </a:moveTo>
                  <a:cubicBezTo>
                    <a:pt x="55" y="0"/>
                    <a:pt x="49" y="9"/>
                    <a:pt x="49" y="17"/>
                  </a:cubicBezTo>
                  <a:cubicBezTo>
                    <a:pt x="49" y="17"/>
                    <a:pt x="60" y="17"/>
                    <a:pt x="84" y="29"/>
                  </a:cubicBezTo>
                  <a:cubicBezTo>
                    <a:pt x="96" y="53"/>
                    <a:pt x="108" y="65"/>
                    <a:pt x="84" y="77"/>
                  </a:cubicBezTo>
                  <a:cubicBezTo>
                    <a:pt x="78" y="80"/>
                    <a:pt x="72" y="81"/>
                    <a:pt x="67" y="81"/>
                  </a:cubicBezTo>
                  <a:cubicBezTo>
                    <a:pt x="54" y="81"/>
                    <a:pt x="45" y="70"/>
                    <a:pt x="37" y="53"/>
                  </a:cubicBezTo>
                  <a:cubicBezTo>
                    <a:pt x="37" y="41"/>
                    <a:pt x="37" y="29"/>
                    <a:pt x="37" y="17"/>
                  </a:cubicBezTo>
                  <a:cubicBezTo>
                    <a:pt x="37" y="17"/>
                    <a:pt x="13" y="17"/>
                    <a:pt x="1" y="53"/>
                  </a:cubicBezTo>
                  <a:cubicBezTo>
                    <a:pt x="1" y="77"/>
                    <a:pt x="1" y="100"/>
                    <a:pt x="13" y="112"/>
                  </a:cubicBezTo>
                  <a:cubicBezTo>
                    <a:pt x="27" y="126"/>
                    <a:pt x="45" y="132"/>
                    <a:pt x="62" y="132"/>
                  </a:cubicBezTo>
                  <a:cubicBezTo>
                    <a:pt x="74" y="132"/>
                    <a:pt x="86" y="129"/>
                    <a:pt x="96" y="124"/>
                  </a:cubicBezTo>
                  <a:cubicBezTo>
                    <a:pt x="120" y="112"/>
                    <a:pt x="144" y="89"/>
                    <a:pt x="132" y="53"/>
                  </a:cubicBezTo>
                  <a:cubicBezTo>
                    <a:pt x="132" y="29"/>
                    <a:pt x="120" y="17"/>
                    <a:pt x="96" y="5"/>
                  </a:cubicBezTo>
                  <a:cubicBezTo>
                    <a:pt x="86" y="2"/>
                    <a:pt x="77" y="0"/>
                    <a:pt x="71" y="0"/>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44" name="Google Shape;1444;p49"/>
            <p:cNvSpPr/>
            <p:nvPr/>
          </p:nvSpPr>
          <p:spPr>
            <a:xfrm>
              <a:off x="6170603" y="1623013"/>
              <a:ext cx="33631" cy="28712"/>
            </a:xfrm>
            <a:custGeom>
              <a:avLst/>
              <a:gdLst/>
              <a:ahLst/>
              <a:cxnLst/>
              <a:rect l="l" t="t" r="r" b="b"/>
              <a:pathLst>
                <a:path w="335" h="286" extrusionOk="0">
                  <a:moveTo>
                    <a:pt x="37" y="0"/>
                  </a:moveTo>
                  <a:cubicBezTo>
                    <a:pt x="25" y="0"/>
                    <a:pt x="13" y="36"/>
                    <a:pt x="1" y="95"/>
                  </a:cubicBezTo>
                  <a:cubicBezTo>
                    <a:pt x="1" y="131"/>
                    <a:pt x="13" y="179"/>
                    <a:pt x="25" y="214"/>
                  </a:cubicBezTo>
                  <a:cubicBezTo>
                    <a:pt x="60" y="262"/>
                    <a:pt x="108" y="286"/>
                    <a:pt x="156" y="286"/>
                  </a:cubicBezTo>
                  <a:cubicBezTo>
                    <a:pt x="215" y="286"/>
                    <a:pt x="263" y="250"/>
                    <a:pt x="287" y="214"/>
                  </a:cubicBezTo>
                  <a:cubicBezTo>
                    <a:pt x="310" y="179"/>
                    <a:pt x="322" y="143"/>
                    <a:pt x="334" y="107"/>
                  </a:cubicBezTo>
                  <a:cubicBezTo>
                    <a:pt x="334" y="36"/>
                    <a:pt x="322" y="0"/>
                    <a:pt x="322" y="0"/>
                  </a:cubicBezTo>
                  <a:cubicBezTo>
                    <a:pt x="310" y="0"/>
                    <a:pt x="310" y="48"/>
                    <a:pt x="299" y="95"/>
                  </a:cubicBezTo>
                  <a:cubicBezTo>
                    <a:pt x="287" y="131"/>
                    <a:pt x="275" y="155"/>
                    <a:pt x="251" y="191"/>
                  </a:cubicBezTo>
                  <a:cubicBezTo>
                    <a:pt x="227" y="214"/>
                    <a:pt x="191" y="238"/>
                    <a:pt x="156" y="238"/>
                  </a:cubicBezTo>
                  <a:cubicBezTo>
                    <a:pt x="120" y="238"/>
                    <a:pt x="84" y="214"/>
                    <a:pt x="72" y="191"/>
                  </a:cubicBezTo>
                  <a:cubicBezTo>
                    <a:pt x="48" y="155"/>
                    <a:pt x="37" y="131"/>
                    <a:pt x="37" y="95"/>
                  </a:cubicBezTo>
                  <a:cubicBezTo>
                    <a:pt x="37" y="36"/>
                    <a:pt x="37" y="0"/>
                    <a:pt x="37" y="0"/>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45" name="Google Shape;1445;p49"/>
            <p:cNvSpPr/>
            <p:nvPr/>
          </p:nvSpPr>
          <p:spPr>
            <a:xfrm>
              <a:off x="6182550" y="1628434"/>
              <a:ext cx="12047" cy="10641"/>
            </a:xfrm>
            <a:custGeom>
              <a:avLst/>
              <a:gdLst/>
              <a:ahLst/>
              <a:cxnLst/>
              <a:rect l="l" t="t" r="r" b="b"/>
              <a:pathLst>
                <a:path w="120" h="106" extrusionOk="0">
                  <a:moveTo>
                    <a:pt x="64" y="0"/>
                  </a:moveTo>
                  <a:cubicBezTo>
                    <a:pt x="54" y="0"/>
                    <a:pt x="49" y="6"/>
                    <a:pt x="49" y="6"/>
                  </a:cubicBezTo>
                  <a:cubicBezTo>
                    <a:pt x="49" y="18"/>
                    <a:pt x="60" y="18"/>
                    <a:pt x="72" y="29"/>
                  </a:cubicBezTo>
                  <a:cubicBezTo>
                    <a:pt x="72" y="41"/>
                    <a:pt x="72" y="53"/>
                    <a:pt x="60" y="53"/>
                  </a:cubicBezTo>
                  <a:cubicBezTo>
                    <a:pt x="57" y="57"/>
                    <a:pt x="55" y="58"/>
                    <a:pt x="52" y="58"/>
                  </a:cubicBezTo>
                  <a:cubicBezTo>
                    <a:pt x="48" y="58"/>
                    <a:pt x="45" y="50"/>
                    <a:pt x="37" y="41"/>
                  </a:cubicBezTo>
                  <a:cubicBezTo>
                    <a:pt x="37" y="29"/>
                    <a:pt x="37" y="18"/>
                    <a:pt x="37" y="6"/>
                  </a:cubicBezTo>
                  <a:cubicBezTo>
                    <a:pt x="37" y="6"/>
                    <a:pt x="13" y="6"/>
                    <a:pt x="1" y="29"/>
                  </a:cubicBezTo>
                  <a:cubicBezTo>
                    <a:pt x="1" y="53"/>
                    <a:pt x="1" y="65"/>
                    <a:pt x="13" y="89"/>
                  </a:cubicBezTo>
                  <a:cubicBezTo>
                    <a:pt x="21" y="97"/>
                    <a:pt x="36" y="106"/>
                    <a:pt x="52" y="106"/>
                  </a:cubicBezTo>
                  <a:cubicBezTo>
                    <a:pt x="58" y="106"/>
                    <a:pt x="65" y="104"/>
                    <a:pt x="72" y="101"/>
                  </a:cubicBezTo>
                  <a:cubicBezTo>
                    <a:pt x="96" y="89"/>
                    <a:pt x="120" y="77"/>
                    <a:pt x="120" y="41"/>
                  </a:cubicBezTo>
                  <a:cubicBezTo>
                    <a:pt x="120" y="29"/>
                    <a:pt x="108" y="6"/>
                    <a:pt x="84" y="6"/>
                  </a:cubicBezTo>
                  <a:cubicBezTo>
                    <a:pt x="76" y="2"/>
                    <a:pt x="70" y="0"/>
                    <a:pt x="64" y="0"/>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46" name="Google Shape;1446;p49"/>
            <p:cNvSpPr/>
            <p:nvPr/>
          </p:nvSpPr>
          <p:spPr>
            <a:xfrm>
              <a:off x="5994918" y="1729327"/>
              <a:ext cx="190139" cy="22989"/>
            </a:xfrm>
            <a:custGeom>
              <a:avLst/>
              <a:gdLst/>
              <a:ahLst/>
              <a:cxnLst/>
              <a:rect l="l" t="t" r="r" b="b"/>
              <a:pathLst>
                <a:path w="1894" h="229" extrusionOk="0">
                  <a:moveTo>
                    <a:pt x="1" y="1"/>
                  </a:moveTo>
                  <a:cubicBezTo>
                    <a:pt x="1" y="1"/>
                    <a:pt x="24" y="25"/>
                    <a:pt x="72" y="36"/>
                  </a:cubicBezTo>
                  <a:cubicBezTo>
                    <a:pt x="132" y="72"/>
                    <a:pt x="203" y="96"/>
                    <a:pt x="263" y="120"/>
                  </a:cubicBezTo>
                  <a:cubicBezTo>
                    <a:pt x="488" y="193"/>
                    <a:pt x="722" y="229"/>
                    <a:pt x="958" y="229"/>
                  </a:cubicBezTo>
                  <a:cubicBezTo>
                    <a:pt x="1184" y="229"/>
                    <a:pt x="1410" y="196"/>
                    <a:pt x="1632" y="132"/>
                  </a:cubicBezTo>
                  <a:cubicBezTo>
                    <a:pt x="1703" y="120"/>
                    <a:pt x="1763" y="96"/>
                    <a:pt x="1822" y="60"/>
                  </a:cubicBezTo>
                  <a:cubicBezTo>
                    <a:pt x="1870" y="48"/>
                    <a:pt x="1894" y="25"/>
                    <a:pt x="1894" y="25"/>
                  </a:cubicBezTo>
                  <a:lnTo>
                    <a:pt x="1894" y="25"/>
                  </a:lnTo>
                  <a:cubicBezTo>
                    <a:pt x="1894" y="25"/>
                    <a:pt x="1787" y="60"/>
                    <a:pt x="1620" y="108"/>
                  </a:cubicBezTo>
                  <a:cubicBezTo>
                    <a:pt x="1417" y="157"/>
                    <a:pt x="1209" y="181"/>
                    <a:pt x="1001" y="181"/>
                  </a:cubicBezTo>
                  <a:cubicBezTo>
                    <a:pt x="757" y="181"/>
                    <a:pt x="512" y="148"/>
                    <a:pt x="274" y="84"/>
                  </a:cubicBezTo>
                  <a:cubicBezTo>
                    <a:pt x="108" y="36"/>
                    <a:pt x="13" y="1"/>
                    <a:pt x="1" y="1"/>
                  </a:cubicBezTo>
                  <a:close/>
                </a:path>
              </a:pathLst>
            </a:custGeom>
            <a:solidFill>
              <a:srgbClr val="25408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47" name="Google Shape;1447;p49"/>
            <p:cNvSpPr/>
            <p:nvPr/>
          </p:nvSpPr>
          <p:spPr>
            <a:xfrm>
              <a:off x="5882580" y="1589482"/>
              <a:ext cx="26403" cy="80212"/>
            </a:xfrm>
            <a:custGeom>
              <a:avLst/>
              <a:gdLst/>
              <a:ahLst/>
              <a:cxnLst/>
              <a:rect l="l" t="t" r="r" b="b"/>
              <a:pathLst>
                <a:path w="263" h="799" extrusionOk="0">
                  <a:moveTo>
                    <a:pt x="262" y="1"/>
                  </a:moveTo>
                  <a:cubicBezTo>
                    <a:pt x="155" y="108"/>
                    <a:pt x="84" y="227"/>
                    <a:pt x="60" y="370"/>
                  </a:cubicBezTo>
                  <a:cubicBezTo>
                    <a:pt x="12" y="513"/>
                    <a:pt x="0" y="656"/>
                    <a:pt x="36" y="798"/>
                  </a:cubicBezTo>
                  <a:cubicBezTo>
                    <a:pt x="48" y="656"/>
                    <a:pt x="72" y="525"/>
                    <a:pt x="96" y="382"/>
                  </a:cubicBezTo>
                  <a:cubicBezTo>
                    <a:pt x="143" y="251"/>
                    <a:pt x="203" y="132"/>
                    <a:pt x="262"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48" name="Google Shape;1448;p49"/>
            <p:cNvSpPr/>
            <p:nvPr/>
          </p:nvSpPr>
          <p:spPr>
            <a:xfrm>
              <a:off x="5673365" y="1675417"/>
              <a:ext cx="131611" cy="98282"/>
            </a:xfrm>
            <a:custGeom>
              <a:avLst/>
              <a:gdLst/>
              <a:ahLst/>
              <a:cxnLst/>
              <a:rect l="l" t="t" r="r" b="b"/>
              <a:pathLst>
                <a:path w="1311" h="979" extrusionOk="0">
                  <a:moveTo>
                    <a:pt x="1310" y="1"/>
                  </a:moveTo>
                  <a:cubicBezTo>
                    <a:pt x="1306" y="1"/>
                    <a:pt x="1269" y="92"/>
                    <a:pt x="1180" y="204"/>
                  </a:cubicBezTo>
                  <a:cubicBezTo>
                    <a:pt x="1061" y="359"/>
                    <a:pt x="906" y="490"/>
                    <a:pt x="727" y="573"/>
                  </a:cubicBezTo>
                  <a:cubicBezTo>
                    <a:pt x="620" y="621"/>
                    <a:pt x="525" y="657"/>
                    <a:pt x="418" y="681"/>
                  </a:cubicBezTo>
                  <a:cubicBezTo>
                    <a:pt x="322" y="704"/>
                    <a:pt x="239" y="740"/>
                    <a:pt x="156" y="788"/>
                  </a:cubicBezTo>
                  <a:cubicBezTo>
                    <a:pt x="108" y="824"/>
                    <a:pt x="60" y="859"/>
                    <a:pt x="25" y="919"/>
                  </a:cubicBezTo>
                  <a:cubicBezTo>
                    <a:pt x="1" y="954"/>
                    <a:pt x="1" y="978"/>
                    <a:pt x="1" y="978"/>
                  </a:cubicBezTo>
                  <a:cubicBezTo>
                    <a:pt x="48" y="907"/>
                    <a:pt x="108" y="859"/>
                    <a:pt x="179" y="812"/>
                  </a:cubicBezTo>
                  <a:cubicBezTo>
                    <a:pt x="251" y="776"/>
                    <a:pt x="334" y="740"/>
                    <a:pt x="429" y="728"/>
                  </a:cubicBezTo>
                  <a:cubicBezTo>
                    <a:pt x="537" y="704"/>
                    <a:pt x="644" y="669"/>
                    <a:pt x="739" y="621"/>
                  </a:cubicBezTo>
                  <a:cubicBezTo>
                    <a:pt x="930" y="526"/>
                    <a:pt x="1084" y="395"/>
                    <a:pt x="1203" y="228"/>
                  </a:cubicBezTo>
                  <a:cubicBezTo>
                    <a:pt x="1239" y="169"/>
                    <a:pt x="1275" y="121"/>
                    <a:pt x="1299" y="62"/>
                  </a:cubicBezTo>
                  <a:cubicBezTo>
                    <a:pt x="1311" y="38"/>
                    <a:pt x="1311" y="14"/>
                    <a:pt x="1311" y="2"/>
                  </a:cubicBezTo>
                  <a:cubicBezTo>
                    <a:pt x="1311" y="1"/>
                    <a:pt x="1310" y="1"/>
                    <a:pt x="1310"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49" name="Google Shape;1449;p49"/>
            <p:cNvSpPr/>
            <p:nvPr/>
          </p:nvSpPr>
          <p:spPr>
            <a:xfrm>
              <a:off x="5729584" y="1687565"/>
              <a:ext cx="26403" cy="55215"/>
            </a:xfrm>
            <a:custGeom>
              <a:avLst/>
              <a:gdLst/>
              <a:ahLst/>
              <a:cxnLst/>
              <a:rect l="l" t="t" r="r" b="b"/>
              <a:pathLst>
                <a:path w="263" h="550" extrusionOk="0">
                  <a:moveTo>
                    <a:pt x="179" y="0"/>
                  </a:moveTo>
                  <a:lnTo>
                    <a:pt x="155" y="24"/>
                  </a:lnTo>
                  <a:cubicBezTo>
                    <a:pt x="60" y="107"/>
                    <a:pt x="0" y="238"/>
                    <a:pt x="0" y="369"/>
                  </a:cubicBezTo>
                  <a:cubicBezTo>
                    <a:pt x="0" y="429"/>
                    <a:pt x="12" y="476"/>
                    <a:pt x="48" y="524"/>
                  </a:cubicBezTo>
                  <a:cubicBezTo>
                    <a:pt x="60" y="524"/>
                    <a:pt x="36" y="464"/>
                    <a:pt x="36" y="369"/>
                  </a:cubicBezTo>
                  <a:cubicBezTo>
                    <a:pt x="47" y="262"/>
                    <a:pt x="86" y="165"/>
                    <a:pt x="163" y="77"/>
                  </a:cubicBezTo>
                  <a:lnTo>
                    <a:pt x="163" y="77"/>
                  </a:lnTo>
                  <a:cubicBezTo>
                    <a:pt x="214" y="191"/>
                    <a:pt x="201" y="315"/>
                    <a:pt x="155" y="417"/>
                  </a:cubicBezTo>
                  <a:cubicBezTo>
                    <a:pt x="120" y="464"/>
                    <a:pt x="96" y="512"/>
                    <a:pt x="60" y="548"/>
                  </a:cubicBezTo>
                  <a:cubicBezTo>
                    <a:pt x="60" y="549"/>
                    <a:pt x="61" y="550"/>
                    <a:pt x="63" y="550"/>
                  </a:cubicBezTo>
                  <a:cubicBezTo>
                    <a:pt x="77" y="550"/>
                    <a:pt x="137" y="513"/>
                    <a:pt x="179" y="441"/>
                  </a:cubicBezTo>
                  <a:cubicBezTo>
                    <a:pt x="250" y="322"/>
                    <a:pt x="262" y="167"/>
                    <a:pt x="203" y="36"/>
                  </a:cubicBezTo>
                  <a:lnTo>
                    <a:pt x="191" y="24"/>
                  </a:lnTo>
                  <a:lnTo>
                    <a:pt x="179" y="0"/>
                  </a:ln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50" name="Google Shape;1450;p49"/>
            <p:cNvSpPr/>
            <p:nvPr/>
          </p:nvSpPr>
          <p:spPr>
            <a:xfrm>
              <a:off x="5765424" y="1720694"/>
              <a:ext cx="52705" cy="22989"/>
            </a:xfrm>
            <a:custGeom>
              <a:avLst/>
              <a:gdLst/>
              <a:ahLst/>
              <a:cxnLst/>
              <a:rect l="l" t="t" r="r" b="b"/>
              <a:pathLst>
                <a:path w="525" h="229" extrusionOk="0">
                  <a:moveTo>
                    <a:pt x="116" y="0"/>
                  </a:moveTo>
                  <a:cubicBezTo>
                    <a:pt x="75" y="0"/>
                    <a:pt x="30" y="20"/>
                    <a:pt x="1" y="39"/>
                  </a:cubicBezTo>
                  <a:cubicBezTo>
                    <a:pt x="48" y="39"/>
                    <a:pt x="96" y="39"/>
                    <a:pt x="144" y="27"/>
                  </a:cubicBezTo>
                  <a:cubicBezTo>
                    <a:pt x="266" y="38"/>
                    <a:pt x="368" y="91"/>
                    <a:pt x="439" y="176"/>
                  </a:cubicBezTo>
                  <a:lnTo>
                    <a:pt x="439" y="176"/>
                  </a:lnTo>
                  <a:cubicBezTo>
                    <a:pt x="412" y="180"/>
                    <a:pt x="385" y="182"/>
                    <a:pt x="358" y="182"/>
                  </a:cubicBezTo>
                  <a:cubicBezTo>
                    <a:pt x="280" y="182"/>
                    <a:pt x="203" y="166"/>
                    <a:pt x="132" y="134"/>
                  </a:cubicBezTo>
                  <a:cubicBezTo>
                    <a:pt x="48" y="87"/>
                    <a:pt x="13" y="51"/>
                    <a:pt x="13" y="51"/>
                  </a:cubicBezTo>
                  <a:lnTo>
                    <a:pt x="13" y="51"/>
                  </a:lnTo>
                  <a:cubicBezTo>
                    <a:pt x="1" y="51"/>
                    <a:pt x="36" y="111"/>
                    <a:pt x="120" y="158"/>
                  </a:cubicBezTo>
                  <a:cubicBezTo>
                    <a:pt x="194" y="208"/>
                    <a:pt x="281" y="229"/>
                    <a:pt x="370" y="229"/>
                  </a:cubicBezTo>
                  <a:cubicBezTo>
                    <a:pt x="409" y="229"/>
                    <a:pt x="449" y="225"/>
                    <a:pt x="489" y="218"/>
                  </a:cubicBezTo>
                  <a:lnTo>
                    <a:pt x="525" y="206"/>
                  </a:lnTo>
                  <a:lnTo>
                    <a:pt x="501" y="182"/>
                  </a:lnTo>
                  <a:lnTo>
                    <a:pt x="489" y="170"/>
                  </a:lnTo>
                  <a:cubicBezTo>
                    <a:pt x="412" y="71"/>
                    <a:pt x="304" y="2"/>
                    <a:pt x="174" y="2"/>
                  </a:cubicBezTo>
                  <a:cubicBezTo>
                    <a:pt x="164" y="2"/>
                    <a:pt x="154" y="3"/>
                    <a:pt x="144" y="3"/>
                  </a:cubicBezTo>
                  <a:cubicBezTo>
                    <a:pt x="135" y="1"/>
                    <a:pt x="126" y="0"/>
                    <a:pt x="116" y="0"/>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51" name="Google Shape;1451;p49"/>
            <p:cNvSpPr/>
            <p:nvPr/>
          </p:nvSpPr>
          <p:spPr>
            <a:xfrm>
              <a:off x="5789317" y="1683348"/>
              <a:ext cx="53909" cy="21283"/>
            </a:xfrm>
            <a:custGeom>
              <a:avLst/>
              <a:gdLst/>
              <a:ahLst/>
              <a:cxnLst/>
              <a:rect l="l" t="t" r="r" b="b"/>
              <a:pathLst>
                <a:path w="537" h="212" extrusionOk="0">
                  <a:moveTo>
                    <a:pt x="331" y="1"/>
                  </a:moveTo>
                  <a:cubicBezTo>
                    <a:pt x="255" y="1"/>
                    <a:pt x="177" y="19"/>
                    <a:pt x="108" y="54"/>
                  </a:cubicBezTo>
                  <a:cubicBezTo>
                    <a:pt x="25" y="113"/>
                    <a:pt x="1" y="173"/>
                    <a:pt x="1" y="173"/>
                  </a:cubicBezTo>
                  <a:cubicBezTo>
                    <a:pt x="36" y="137"/>
                    <a:pt x="84" y="113"/>
                    <a:pt x="132" y="90"/>
                  </a:cubicBezTo>
                  <a:cubicBezTo>
                    <a:pt x="188" y="58"/>
                    <a:pt x="248" y="43"/>
                    <a:pt x="310" y="43"/>
                  </a:cubicBezTo>
                  <a:cubicBezTo>
                    <a:pt x="356" y="43"/>
                    <a:pt x="402" y="52"/>
                    <a:pt x="449" y="68"/>
                  </a:cubicBezTo>
                  <a:lnTo>
                    <a:pt x="449" y="68"/>
                  </a:lnTo>
                  <a:cubicBezTo>
                    <a:pt x="371" y="135"/>
                    <a:pt x="274" y="174"/>
                    <a:pt x="167" y="185"/>
                  </a:cubicBezTo>
                  <a:cubicBezTo>
                    <a:pt x="91" y="185"/>
                    <a:pt x="38" y="170"/>
                    <a:pt x="20" y="170"/>
                  </a:cubicBezTo>
                  <a:cubicBezTo>
                    <a:pt x="15" y="170"/>
                    <a:pt x="13" y="171"/>
                    <a:pt x="13" y="173"/>
                  </a:cubicBezTo>
                  <a:cubicBezTo>
                    <a:pt x="52" y="192"/>
                    <a:pt x="90" y="212"/>
                    <a:pt x="136" y="212"/>
                  </a:cubicBezTo>
                  <a:cubicBezTo>
                    <a:pt x="146" y="212"/>
                    <a:pt x="157" y="211"/>
                    <a:pt x="167" y="209"/>
                  </a:cubicBezTo>
                  <a:cubicBezTo>
                    <a:pt x="181" y="210"/>
                    <a:pt x="194" y="211"/>
                    <a:pt x="207" y="211"/>
                  </a:cubicBezTo>
                  <a:cubicBezTo>
                    <a:pt x="322" y="211"/>
                    <a:pt x="427" y="163"/>
                    <a:pt x="513" y="78"/>
                  </a:cubicBezTo>
                  <a:lnTo>
                    <a:pt x="537" y="54"/>
                  </a:lnTo>
                  <a:lnTo>
                    <a:pt x="513" y="42"/>
                  </a:lnTo>
                  <a:lnTo>
                    <a:pt x="489" y="30"/>
                  </a:lnTo>
                  <a:cubicBezTo>
                    <a:pt x="439" y="10"/>
                    <a:pt x="385" y="1"/>
                    <a:pt x="331"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52" name="Google Shape;1452;p49"/>
            <p:cNvSpPr/>
            <p:nvPr/>
          </p:nvSpPr>
          <p:spPr>
            <a:xfrm>
              <a:off x="5705691" y="1744486"/>
              <a:ext cx="51500" cy="25901"/>
            </a:xfrm>
            <a:custGeom>
              <a:avLst/>
              <a:gdLst/>
              <a:ahLst/>
              <a:cxnLst/>
              <a:rect l="l" t="t" r="r" b="b"/>
              <a:pathLst>
                <a:path w="513" h="258" extrusionOk="0">
                  <a:moveTo>
                    <a:pt x="118" y="0"/>
                  </a:moveTo>
                  <a:cubicBezTo>
                    <a:pt x="78" y="0"/>
                    <a:pt x="36" y="13"/>
                    <a:pt x="0" y="40"/>
                  </a:cubicBezTo>
                  <a:cubicBezTo>
                    <a:pt x="24" y="34"/>
                    <a:pt x="51" y="31"/>
                    <a:pt x="78" y="31"/>
                  </a:cubicBezTo>
                  <a:cubicBezTo>
                    <a:pt x="105" y="31"/>
                    <a:pt x="131" y="34"/>
                    <a:pt x="155" y="40"/>
                  </a:cubicBezTo>
                  <a:cubicBezTo>
                    <a:pt x="270" y="52"/>
                    <a:pt x="374" y="119"/>
                    <a:pt x="435" y="209"/>
                  </a:cubicBezTo>
                  <a:lnTo>
                    <a:pt x="435" y="209"/>
                  </a:lnTo>
                  <a:cubicBezTo>
                    <a:pt x="425" y="210"/>
                    <a:pt x="415" y="210"/>
                    <a:pt x="405" y="210"/>
                  </a:cubicBezTo>
                  <a:cubicBezTo>
                    <a:pt x="307" y="210"/>
                    <a:pt x="211" y="185"/>
                    <a:pt x="131" y="136"/>
                  </a:cubicBezTo>
                  <a:cubicBezTo>
                    <a:pt x="48" y="88"/>
                    <a:pt x="12" y="40"/>
                    <a:pt x="12" y="40"/>
                  </a:cubicBezTo>
                  <a:lnTo>
                    <a:pt x="12" y="40"/>
                  </a:lnTo>
                  <a:cubicBezTo>
                    <a:pt x="12" y="40"/>
                    <a:pt x="36" y="100"/>
                    <a:pt x="107" y="159"/>
                  </a:cubicBezTo>
                  <a:cubicBezTo>
                    <a:pt x="198" y="229"/>
                    <a:pt x="305" y="257"/>
                    <a:pt x="414" y="257"/>
                  </a:cubicBezTo>
                  <a:cubicBezTo>
                    <a:pt x="435" y="257"/>
                    <a:pt x="456" y="256"/>
                    <a:pt x="477" y="255"/>
                  </a:cubicBezTo>
                  <a:lnTo>
                    <a:pt x="512" y="243"/>
                  </a:lnTo>
                  <a:lnTo>
                    <a:pt x="488" y="219"/>
                  </a:lnTo>
                  <a:lnTo>
                    <a:pt x="488" y="207"/>
                  </a:lnTo>
                  <a:cubicBezTo>
                    <a:pt x="417" y="88"/>
                    <a:pt x="286" y="16"/>
                    <a:pt x="155" y="5"/>
                  </a:cubicBezTo>
                  <a:cubicBezTo>
                    <a:pt x="143" y="2"/>
                    <a:pt x="131" y="0"/>
                    <a:pt x="118" y="0"/>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53" name="Google Shape;1453;p49"/>
            <p:cNvSpPr/>
            <p:nvPr/>
          </p:nvSpPr>
          <p:spPr>
            <a:xfrm>
              <a:off x="5129545" y="708550"/>
              <a:ext cx="645508" cy="601938"/>
            </a:xfrm>
            <a:custGeom>
              <a:avLst/>
              <a:gdLst/>
              <a:ahLst/>
              <a:cxnLst/>
              <a:rect l="l" t="t" r="r" b="b"/>
              <a:pathLst>
                <a:path w="6430" h="5996" extrusionOk="0">
                  <a:moveTo>
                    <a:pt x="2882" y="1"/>
                  </a:moveTo>
                  <a:cubicBezTo>
                    <a:pt x="2382" y="13"/>
                    <a:pt x="1882" y="156"/>
                    <a:pt x="1453" y="418"/>
                  </a:cubicBezTo>
                  <a:cubicBezTo>
                    <a:pt x="1096" y="632"/>
                    <a:pt x="786" y="918"/>
                    <a:pt x="536" y="1263"/>
                  </a:cubicBezTo>
                  <a:cubicBezTo>
                    <a:pt x="358" y="1525"/>
                    <a:pt x="215" y="1811"/>
                    <a:pt x="120" y="2120"/>
                  </a:cubicBezTo>
                  <a:lnTo>
                    <a:pt x="72" y="2311"/>
                  </a:lnTo>
                  <a:cubicBezTo>
                    <a:pt x="60" y="2358"/>
                    <a:pt x="48" y="2418"/>
                    <a:pt x="36" y="2465"/>
                  </a:cubicBezTo>
                  <a:cubicBezTo>
                    <a:pt x="24" y="2549"/>
                    <a:pt x="12" y="2632"/>
                    <a:pt x="12" y="2727"/>
                  </a:cubicBezTo>
                  <a:cubicBezTo>
                    <a:pt x="12" y="2787"/>
                    <a:pt x="1" y="2846"/>
                    <a:pt x="1" y="2882"/>
                  </a:cubicBezTo>
                  <a:cubicBezTo>
                    <a:pt x="1" y="2906"/>
                    <a:pt x="1" y="2918"/>
                    <a:pt x="1" y="2942"/>
                  </a:cubicBezTo>
                  <a:cubicBezTo>
                    <a:pt x="1" y="2918"/>
                    <a:pt x="1" y="2894"/>
                    <a:pt x="12" y="2882"/>
                  </a:cubicBezTo>
                  <a:cubicBezTo>
                    <a:pt x="12" y="2846"/>
                    <a:pt x="12" y="2787"/>
                    <a:pt x="24" y="2727"/>
                  </a:cubicBezTo>
                  <a:cubicBezTo>
                    <a:pt x="24" y="2632"/>
                    <a:pt x="36" y="2549"/>
                    <a:pt x="60" y="2465"/>
                  </a:cubicBezTo>
                  <a:cubicBezTo>
                    <a:pt x="72" y="2418"/>
                    <a:pt x="72" y="2358"/>
                    <a:pt x="96" y="2311"/>
                  </a:cubicBezTo>
                  <a:cubicBezTo>
                    <a:pt x="108" y="2251"/>
                    <a:pt x="120" y="2192"/>
                    <a:pt x="143" y="2132"/>
                  </a:cubicBezTo>
                  <a:cubicBezTo>
                    <a:pt x="239" y="1822"/>
                    <a:pt x="382" y="1537"/>
                    <a:pt x="560" y="1275"/>
                  </a:cubicBezTo>
                  <a:cubicBezTo>
                    <a:pt x="810" y="941"/>
                    <a:pt x="1120" y="656"/>
                    <a:pt x="1477" y="453"/>
                  </a:cubicBezTo>
                  <a:cubicBezTo>
                    <a:pt x="1927" y="189"/>
                    <a:pt x="2434" y="53"/>
                    <a:pt x="2951" y="53"/>
                  </a:cubicBezTo>
                  <a:cubicBezTo>
                    <a:pt x="3063" y="53"/>
                    <a:pt x="3175" y="60"/>
                    <a:pt x="3287" y="72"/>
                  </a:cubicBezTo>
                  <a:cubicBezTo>
                    <a:pt x="3358" y="84"/>
                    <a:pt x="3418" y="96"/>
                    <a:pt x="3489" y="108"/>
                  </a:cubicBezTo>
                  <a:cubicBezTo>
                    <a:pt x="3560" y="120"/>
                    <a:pt x="3620" y="132"/>
                    <a:pt x="3691" y="156"/>
                  </a:cubicBezTo>
                  <a:cubicBezTo>
                    <a:pt x="3977" y="227"/>
                    <a:pt x="4239" y="346"/>
                    <a:pt x="4489" y="501"/>
                  </a:cubicBezTo>
                  <a:cubicBezTo>
                    <a:pt x="5037" y="834"/>
                    <a:pt x="5454" y="1346"/>
                    <a:pt x="5680" y="1942"/>
                  </a:cubicBezTo>
                  <a:cubicBezTo>
                    <a:pt x="5811" y="2263"/>
                    <a:pt x="5870" y="2596"/>
                    <a:pt x="5882" y="2942"/>
                  </a:cubicBezTo>
                  <a:cubicBezTo>
                    <a:pt x="5882" y="3299"/>
                    <a:pt x="5835" y="3644"/>
                    <a:pt x="5716" y="3978"/>
                  </a:cubicBezTo>
                  <a:lnTo>
                    <a:pt x="5680" y="4085"/>
                  </a:lnTo>
                  <a:lnTo>
                    <a:pt x="5668" y="4097"/>
                  </a:lnTo>
                  <a:lnTo>
                    <a:pt x="5680" y="4108"/>
                  </a:lnTo>
                  <a:cubicBezTo>
                    <a:pt x="5895" y="4584"/>
                    <a:pt x="6110" y="5059"/>
                    <a:pt x="6325" y="5524"/>
                  </a:cubicBezTo>
                  <a:lnTo>
                    <a:pt x="6325" y="5524"/>
                  </a:lnTo>
                  <a:lnTo>
                    <a:pt x="5061" y="5061"/>
                  </a:lnTo>
                  <a:lnTo>
                    <a:pt x="5037" y="5061"/>
                  </a:lnTo>
                  <a:lnTo>
                    <a:pt x="5025" y="5073"/>
                  </a:lnTo>
                  <a:cubicBezTo>
                    <a:pt x="4680" y="5418"/>
                    <a:pt x="4263" y="5680"/>
                    <a:pt x="3799" y="5823"/>
                  </a:cubicBezTo>
                  <a:cubicBezTo>
                    <a:pt x="3526" y="5903"/>
                    <a:pt x="3246" y="5943"/>
                    <a:pt x="2968" y="5943"/>
                  </a:cubicBezTo>
                  <a:cubicBezTo>
                    <a:pt x="2421" y="5943"/>
                    <a:pt x="1879" y="5790"/>
                    <a:pt x="1405" y="5490"/>
                  </a:cubicBezTo>
                  <a:cubicBezTo>
                    <a:pt x="1108" y="5311"/>
                    <a:pt x="858" y="5085"/>
                    <a:pt x="643" y="4811"/>
                  </a:cubicBezTo>
                  <a:cubicBezTo>
                    <a:pt x="477" y="4597"/>
                    <a:pt x="334" y="4347"/>
                    <a:pt x="227" y="4085"/>
                  </a:cubicBezTo>
                  <a:cubicBezTo>
                    <a:pt x="143" y="3894"/>
                    <a:pt x="96" y="3680"/>
                    <a:pt x="48" y="3477"/>
                  </a:cubicBezTo>
                  <a:cubicBezTo>
                    <a:pt x="36" y="3394"/>
                    <a:pt x="24" y="3311"/>
                    <a:pt x="24" y="3251"/>
                  </a:cubicBezTo>
                  <a:cubicBezTo>
                    <a:pt x="24" y="3180"/>
                    <a:pt x="12" y="3120"/>
                    <a:pt x="12" y="3073"/>
                  </a:cubicBezTo>
                  <a:lnTo>
                    <a:pt x="12" y="3085"/>
                  </a:lnTo>
                  <a:lnTo>
                    <a:pt x="12" y="3251"/>
                  </a:lnTo>
                  <a:cubicBezTo>
                    <a:pt x="12" y="3311"/>
                    <a:pt x="24" y="3394"/>
                    <a:pt x="36" y="3477"/>
                  </a:cubicBezTo>
                  <a:cubicBezTo>
                    <a:pt x="72" y="3692"/>
                    <a:pt x="120" y="3894"/>
                    <a:pt x="203" y="4097"/>
                  </a:cubicBezTo>
                  <a:cubicBezTo>
                    <a:pt x="310" y="4370"/>
                    <a:pt x="441" y="4620"/>
                    <a:pt x="620" y="4847"/>
                  </a:cubicBezTo>
                  <a:cubicBezTo>
                    <a:pt x="834" y="5109"/>
                    <a:pt x="1084" y="5347"/>
                    <a:pt x="1370" y="5537"/>
                  </a:cubicBezTo>
                  <a:cubicBezTo>
                    <a:pt x="1851" y="5837"/>
                    <a:pt x="2401" y="5996"/>
                    <a:pt x="2956" y="5996"/>
                  </a:cubicBezTo>
                  <a:cubicBezTo>
                    <a:pt x="3238" y="5996"/>
                    <a:pt x="3522" y="5955"/>
                    <a:pt x="3799" y="5871"/>
                  </a:cubicBezTo>
                  <a:cubicBezTo>
                    <a:pt x="4272" y="5729"/>
                    <a:pt x="4710" y="5469"/>
                    <a:pt x="5054" y="5127"/>
                  </a:cubicBezTo>
                  <a:lnTo>
                    <a:pt x="5054" y="5127"/>
                  </a:lnTo>
                  <a:lnTo>
                    <a:pt x="6358" y="5609"/>
                  </a:lnTo>
                  <a:lnTo>
                    <a:pt x="6430" y="5632"/>
                  </a:lnTo>
                  <a:lnTo>
                    <a:pt x="6406" y="5561"/>
                  </a:lnTo>
                  <a:lnTo>
                    <a:pt x="5732" y="4095"/>
                  </a:lnTo>
                  <a:lnTo>
                    <a:pt x="5763" y="4001"/>
                  </a:lnTo>
                  <a:cubicBezTo>
                    <a:pt x="5882" y="3656"/>
                    <a:pt x="5942" y="3299"/>
                    <a:pt x="5930" y="2942"/>
                  </a:cubicBezTo>
                  <a:cubicBezTo>
                    <a:pt x="5930" y="2584"/>
                    <a:pt x="5858" y="2239"/>
                    <a:pt x="5727" y="1918"/>
                  </a:cubicBezTo>
                  <a:cubicBezTo>
                    <a:pt x="5501" y="1299"/>
                    <a:pt x="5073" y="787"/>
                    <a:pt x="4513" y="441"/>
                  </a:cubicBezTo>
                  <a:cubicBezTo>
                    <a:pt x="4263" y="287"/>
                    <a:pt x="3989" y="168"/>
                    <a:pt x="3703" y="96"/>
                  </a:cubicBezTo>
                  <a:cubicBezTo>
                    <a:pt x="3632" y="72"/>
                    <a:pt x="3560" y="60"/>
                    <a:pt x="3489" y="48"/>
                  </a:cubicBezTo>
                  <a:cubicBezTo>
                    <a:pt x="3418" y="37"/>
                    <a:pt x="3358" y="25"/>
                    <a:pt x="3287" y="13"/>
                  </a:cubicBezTo>
                  <a:cubicBezTo>
                    <a:pt x="3156" y="1"/>
                    <a:pt x="3013" y="1"/>
                    <a:pt x="2882" y="1"/>
                  </a:cubicBezTo>
                  <a:close/>
                </a:path>
              </a:pathLst>
            </a:custGeom>
            <a:solidFill>
              <a:srgbClr val="1D184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54" name="Google Shape;1454;p49"/>
            <p:cNvSpPr/>
            <p:nvPr/>
          </p:nvSpPr>
          <p:spPr>
            <a:xfrm>
              <a:off x="5314767" y="902205"/>
              <a:ext cx="216441" cy="214132"/>
            </a:xfrm>
            <a:custGeom>
              <a:avLst/>
              <a:gdLst/>
              <a:ahLst/>
              <a:cxnLst/>
              <a:rect l="l" t="t" r="r" b="b"/>
              <a:pathLst>
                <a:path w="2156" h="2133" extrusionOk="0">
                  <a:moveTo>
                    <a:pt x="1037" y="1"/>
                  </a:moveTo>
                  <a:cubicBezTo>
                    <a:pt x="453" y="24"/>
                    <a:pt x="1" y="513"/>
                    <a:pt x="13" y="1084"/>
                  </a:cubicBezTo>
                  <a:cubicBezTo>
                    <a:pt x="25" y="1672"/>
                    <a:pt x="501" y="2132"/>
                    <a:pt x="1074" y="2132"/>
                  </a:cubicBezTo>
                  <a:cubicBezTo>
                    <a:pt x="1082" y="2132"/>
                    <a:pt x="1089" y="2132"/>
                    <a:pt x="1096" y="2132"/>
                  </a:cubicBezTo>
                  <a:cubicBezTo>
                    <a:pt x="1692" y="2120"/>
                    <a:pt x="2156" y="1632"/>
                    <a:pt x="2144" y="1048"/>
                  </a:cubicBezTo>
                  <a:lnTo>
                    <a:pt x="2144" y="1048"/>
                  </a:lnTo>
                  <a:lnTo>
                    <a:pt x="1084" y="1072"/>
                  </a:lnTo>
                  <a:lnTo>
                    <a:pt x="1037" y="1"/>
                  </a:lnTo>
                  <a:close/>
                </a:path>
              </a:pathLst>
            </a:custGeom>
            <a:solidFill>
              <a:srgbClr val="F2652C"/>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55" name="Google Shape;1455;p49"/>
            <p:cNvSpPr/>
            <p:nvPr/>
          </p:nvSpPr>
          <p:spPr>
            <a:xfrm>
              <a:off x="5447484" y="875802"/>
              <a:ext cx="111232" cy="106614"/>
            </a:xfrm>
            <a:custGeom>
              <a:avLst/>
              <a:gdLst/>
              <a:ahLst/>
              <a:cxnLst/>
              <a:rect l="l" t="t" r="r" b="b"/>
              <a:pathLst>
                <a:path w="1108" h="1062" extrusionOk="0">
                  <a:moveTo>
                    <a:pt x="44" y="1"/>
                  </a:moveTo>
                  <a:cubicBezTo>
                    <a:pt x="29" y="1"/>
                    <a:pt x="15" y="1"/>
                    <a:pt x="1" y="2"/>
                  </a:cubicBezTo>
                  <a:lnTo>
                    <a:pt x="36" y="1061"/>
                  </a:lnTo>
                  <a:lnTo>
                    <a:pt x="1108" y="1026"/>
                  </a:lnTo>
                  <a:cubicBezTo>
                    <a:pt x="1096" y="752"/>
                    <a:pt x="977" y="478"/>
                    <a:pt x="774" y="287"/>
                  </a:cubicBezTo>
                  <a:cubicBezTo>
                    <a:pt x="571" y="107"/>
                    <a:pt x="314" y="1"/>
                    <a:pt x="44"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graphicFrame>
        <p:nvGraphicFramePr>
          <p:cNvPr id="102" name="Diagram 101"/>
          <p:cNvGraphicFramePr/>
          <p:nvPr/>
        </p:nvGraphicFramePr>
        <p:xfrm>
          <a:off x="1234440" y="1193800"/>
          <a:ext cx="9994265" cy="476758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a:xfrm>
            <a:off x="406400" y="76248"/>
            <a:ext cx="11277600" cy="647610"/>
          </a:xfrm>
          <a:ln>
            <a:solidFill>
              <a:schemeClr val="tx1"/>
            </a:solidFill>
          </a:ln>
        </p:spPr>
        <p:txBody>
          <a:bodyPr rtlCol="0">
            <a:normAutofit/>
          </a:bodyPr>
          <a:lstStyle/>
          <a:p>
            <a:pPr algn="ctr" fontAlgn="auto">
              <a:lnSpc>
                <a:spcPct val="100000"/>
              </a:lnSpc>
              <a:spcAft>
                <a:spcPts val="0"/>
              </a:spcAft>
              <a:defRPr/>
            </a:pPr>
            <a:r>
              <a:rPr lang="en-US" dirty="0">
                <a:solidFill>
                  <a:schemeClr val="tx2"/>
                </a:solidFill>
                <a:latin typeface="Arial Rounded MT Bold" panose="020F0704030504030204" pitchFamily="34" charset="0"/>
              </a:rPr>
              <a:t>TUGAS BENDAHARA PENERIMAAN</a:t>
            </a:r>
            <a:endParaRPr lang="en-US" dirty="0">
              <a:solidFill>
                <a:schemeClr val="tx2"/>
              </a:solidFill>
              <a:latin typeface="Arial Rounded MT Bold" panose="020F0704030504030204" pitchFamily="34" charset="0"/>
            </a:endParaRPr>
          </a:p>
        </p:txBody>
      </p:sp>
      <p:grpSp>
        <p:nvGrpSpPr>
          <p:cNvPr id="21507" name="Group 12"/>
          <p:cNvGrpSpPr/>
          <p:nvPr/>
        </p:nvGrpSpPr>
        <p:grpSpPr bwMode="auto">
          <a:xfrm>
            <a:off x="1117600" y="914413"/>
            <a:ext cx="2133600" cy="1706707"/>
            <a:chOff x="1371600" y="2362200"/>
            <a:chExt cx="1600200" cy="1707322"/>
          </a:xfrm>
        </p:grpSpPr>
        <p:pic>
          <p:nvPicPr>
            <p:cNvPr id="21525" name="Picture 3" descr="C:\Documents and Settings\medina\My Documents\My Pictures\Microsoft Clip Organizer\j0435997.wmf"/>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47800" y="2362200"/>
              <a:ext cx="1428984" cy="132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6" name="TextBox 7"/>
            <p:cNvSpPr txBox="1">
              <a:spLocks noChangeArrowheads="1"/>
            </p:cNvSpPr>
            <p:nvPr/>
          </p:nvSpPr>
          <p:spPr bwMode="auto">
            <a:xfrm>
              <a:off x="1371600" y="3669268"/>
              <a:ext cx="1600200" cy="4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0" fontAlgn="base" hangingPunct="0">
                <a:spcBef>
                  <a:spcPct val="0"/>
                </a:spcBef>
                <a:spcAft>
                  <a:spcPct val="0"/>
                </a:spcAft>
              </a:pPr>
              <a:r>
                <a:rPr lang="en-US" sz="2000">
                  <a:solidFill>
                    <a:prstClr val="black"/>
                  </a:solidFill>
                  <a:latin typeface="Times New Roman" panose="02020603050405020304" charset="0"/>
                  <a:cs typeface="Arial" panose="020B0604020202020204" pitchFamily="34" charset="0"/>
                </a:rPr>
                <a:t>MENERIMA</a:t>
              </a:r>
              <a:endParaRPr lang="en-US" sz="2000">
                <a:solidFill>
                  <a:prstClr val="black"/>
                </a:solidFill>
                <a:latin typeface="Times New Roman" panose="02020603050405020304" charset="0"/>
                <a:cs typeface="Arial" panose="020B0604020202020204" pitchFamily="34" charset="0"/>
              </a:endParaRPr>
            </a:p>
          </p:txBody>
        </p:sp>
      </p:grpSp>
      <p:grpSp>
        <p:nvGrpSpPr>
          <p:cNvPr id="21508" name="Group 14"/>
          <p:cNvGrpSpPr/>
          <p:nvPr/>
        </p:nvGrpSpPr>
        <p:grpSpPr bwMode="auto">
          <a:xfrm>
            <a:off x="8229600" y="685800"/>
            <a:ext cx="2235200" cy="1858536"/>
            <a:chOff x="2514600" y="4343400"/>
            <a:chExt cx="1676400" cy="1858896"/>
          </a:xfrm>
        </p:grpSpPr>
        <p:pic>
          <p:nvPicPr>
            <p:cNvPr id="5125" name="Picture 5" descr="C:\Documents and Settings\medina\My Documents\My Pictures\Microsoft Clip Organizer\j0433844.png"/>
            <p:cNvPicPr>
              <a:picLocks noChangeAspect="1" noChangeArrowheads="1"/>
            </p:cNvPicPr>
            <p:nvPr/>
          </p:nvPicPr>
          <p:blipFill>
            <a:blip r:embed="rId2">
              <a:duotone>
                <a:prstClr val="black"/>
                <a:schemeClr val="accent4">
                  <a:tint val="45000"/>
                  <a:satMod val="400000"/>
                </a:schemeClr>
              </a:duotone>
            </a:blip>
            <a:srcRect/>
            <a:stretch>
              <a:fillRect/>
            </a:stretch>
          </p:blipFill>
          <p:spPr bwMode="auto">
            <a:xfrm>
              <a:off x="2590800" y="4343400"/>
              <a:ext cx="1600200" cy="1600200"/>
            </a:xfrm>
            <a:prstGeom prst="rect">
              <a:avLst/>
            </a:prstGeom>
            <a:noFill/>
          </p:spPr>
        </p:pic>
        <p:sp>
          <p:nvSpPr>
            <p:cNvPr id="21524" name="TextBox 9"/>
            <p:cNvSpPr txBox="1">
              <a:spLocks noChangeArrowheads="1"/>
            </p:cNvSpPr>
            <p:nvPr/>
          </p:nvSpPr>
          <p:spPr bwMode="auto">
            <a:xfrm>
              <a:off x="2514600" y="5879068"/>
              <a:ext cx="1676400" cy="323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0" fontAlgn="base" hangingPunct="0">
                <a:spcBef>
                  <a:spcPct val="0"/>
                </a:spcBef>
                <a:spcAft>
                  <a:spcPct val="0"/>
                </a:spcAft>
              </a:pPr>
              <a:r>
                <a:rPr lang="en-US" sz="1500">
                  <a:solidFill>
                    <a:prstClr val="black"/>
                  </a:solidFill>
                  <a:latin typeface="Times New Roman" panose="02020603050405020304" charset="0"/>
                  <a:cs typeface="Arial" panose="020B0604020202020204" pitchFamily="34" charset="0"/>
                </a:rPr>
                <a:t>MENYIMPAN</a:t>
              </a:r>
              <a:endParaRPr lang="en-US" sz="1500">
                <a:solidFill>
                  <a:prstClr val="black"/>
                </a:solidFill>
                <a:latin typeface="Times New Roman" panose="02020603050405020304" charset="0"/>
                <a:cs typeface="Arial" panose="020B0604020202020204" pitchFamily="34" charset="0"/>
              </a:endParaRPr>
            </a:p>
          </p:txBody>
        </p:sp>
      </p:grpSp>
      <p:grpSp>
        <p:nvGrpSpPr>
          <p:cNvPr id="21509" name="Group 13"/>
          <p:cNvGrpSpPr/>
          <p:nvPr/>
        </p:nvGrpSpPr>
        <p:grpSpPr bwMode="auto">
          <a:xfrm>
            <a:off x="8229600" y="3657618"/>
            <a:ext cx="2540000" cy="1629945"/>
            <a:chOff x="4800600" y="2362200"/>
            <a:chExt cx="1905000" cy="1630304"/>
          </a:xfrm>
        </p:grpSpPr>
        <p:pic>
          <p:nvPicPr>
            <p:cNvPr id="21521" name="Picture 4" descr="C:\Documents and Settings\medina\My Documents\My Pictures\Microsoft Clip Organizer\pe02709_.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2362200"/>
              <a:ext cx="1690617"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2" name="TextBox 10"/>
            <p:cNvSpPr txBox="1">
              <a:spLocks noChangeArrowheads="1"/>
            </p:cNvSpPr>
            <p:nvPr/>
          </p:nvSpPr>
          <p:spPr bwMode="auto">
            <a:xfrm>
              <a:off x="4800600" y="3669268"/>
              <a:ext cx="1905000" cy="32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0" fontAlgn="base" hangingPunct="0">
                <a:spcBef>
                  <a:spcPct val="0"/>
                </a:spcBef>
                <a:spcAft>
                  <a:spcPct val="0"/>
                </a:spcAft>
              </a:pPr>
              <a:r>
                <a:rPr lang="en-US" sz="1500">
                  <a:solidFill>
                    <a:prstClr val="black"/>
                  </a:solidFill>
                  <a:latin typeface="Times New Roman" panose="02020603050405020304" charset="0"/>
                  <a:cs typeface="Arial" panose="020B0604020202020204" pitchFamily="34" charset="0"/>
                </a:rPr>
                <a:t>MENYETOR</a:t>
              </a:r>
              <a:endParaRPr lang="en-US" sz="1500">
                <a:solidFill>
                  <a:prstClr val="black"/>
                </a:solidFill>
                <a:latin typeface="Times New Roman" panose="02020603050405020304" charset="0"/>
                <a:cs typeface="Arial" panose="020B0604020202020204" pitchFamily="34" charset="0"/>
              </a:endParaRPr>
            </a:p>
          </p:txBody>
        </p:sp>
      </p:grpSp>
      <p:grpSp>
        <p:nvGrpSpPr>
          <p:cNvPr id="21510" name="Group 13"/>
          <p:cNvGrpSpPr/>
          <p:nvPr/>
        </p:nvGrpSpPr>
        <p:grpSpPr bwMode="auto">
          <a:xfrm>
            <a:off x="577851" y="3505210"/>
            <a:ext cx="3079749" cy="1839599"/>
            <a:chOff x="1143000" y="4191000"/>
            <a:chExt cx="3200400" cy="2427595"/>
          </a:xfrm>
        </p:grpSpPr>
        <p:pic>
          <p:nvPicPr>
            <p:cNvPr id="21519" name="Picture 7" descr="C:\Documents and Settings\medina\My Documents\My Pictures\Microsoft Clip Organizer\j0426058.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1200" y="4191000"/>
              <a:ext cx="1471613"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0" name="TextBox 16"/>
            <p:cNvSpPr txBox="1">
              <a:spLocks noChangeArrowheads="1"/>
            </p:cNvSpPr>
            <p:nvPr/>
          </p:nvSpPr>
          <p:spPr bwMode="auto">
            <a:xfrm>
              <a:off x="1143000" y="5562600"/>
              <a:ext cx="3200400" cy="1055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0" fontAlgn="base" hangingPunct="0">
                <a:spcBef>
                  <a:spcPct val="0"/>
                </a:spcBef>
                <a:spcAft>
                  <a:spcPct val="0"/>
                </a:spcAft>
              </a:pPr>
              <a:r>
                <a:rPr lang="en-US" sz="1500">
                  <a:solidFill>
                    <a:prstClr val="black"/>
                  </a:solidFill>
                  <a:latin typeface="Times New Roman" panose="02020603050405020304" charset="0"/>
                  <a:cs typeface="Arial" panose="020B0604020202020204" pitchFamily="34" charset="0"/>
                </a:rPr>
                <a:t>Menatausahakan </a:t>
              </a:r>
              <a:endParaRPr lang="en-US" sz="1500">
                <a:solidFill>
                  <a:prstClr val="black"/>
                </a:solidFill>
                <a:latin typeface="Times New Roman" panose="02020603050405020304" charset="0"/>
                <a:cs typeface="Arial" panose="020B0604020202020204" pitchFamily="34" charset="0"/>
              </a:endParaRPr>
            </a:p>
            <a:p>
              <a:pPr algn="ctr" eaLnBrk="0" fontAlgn="base" hangingPunct="0">
                <a:spcBef>
                  <a:spcPct val="0"/>
                </a:spcBef>
                <a:spcAft>
                  <a:spcPct val="0"/>
                </a:spcAft>
              </a:pPr>
              <a:r>
                <a:rPr lang="en-US" sz="1500">
                  <a:solidFill>
                    <a:prstClr val="black"/>
                  </a:solidFill>
                  <a:latin typeface="Times New Roman" panose="02020603050405020304" charset="0"/>
                  <a:cs typeface="Arial" panose="020B0604020202020204" pitchFamily="34" charset="0"/>
                </a:rPr>
                <a:t>dan </a:t>
              </a:r>
              <a:endParaRPr lang="en-US" sz="1500">
                <a:solidFill>
                  <a:prstClr val="black"/>
                </a:solidFill>
                <a:latin typeface="Times New Roman" panose="02020603050405020304" charset="0"/>
                <a:cs typeface="Arial" panose="020B0604020202020204" pitchFamily="34" charset="0"/>
              </a:endParaRPr>
            </a:p>
            <a:p>
              <a:pPr algn="ctr" eaLnBrk="0" fontAlgn="base" hangingPunct="0">
                <a:spcBef>
                  <a:spcPct val="0"/>
                </a:spcBef>
                <a:spcAft>
                  <a:spcPct val="0"/>
                </a:spcAft>
              </a:pPr>
              <a:r>
                <a:rPr lang="en-US" sz="1500">
                  <a:solidFill>
                    <a:prstClr val="black"/>
                  </a:solidFill>
                  <a:latin typeface="Times New Roman" panose="02020603050405020304" charset="0"/>
                  <a:cs typeface="Arial" panose="020B0604020202020204" pitchFamily="34" charset="0"/>
                </a:rPr>
                <a:t>Mempertanggungjawabkan</a:t>
              </a:r>
              <a:endParaRPr lang="en-US" sz="1500">
                <a:solidFill>
                  <a:prstClr val="black"/>
                </a:solidFill>
                <a:latin typeface="Times New Roman" panose="02020603050405020304" charset="0"/>
                <a:cs typeface="Arial" panose="020B0604020202020204" pitchFamily="34" charset="0"/>
              </a:endParaRPr>
            </a:p>
          </p:txBody>
        </p:sp>
      </p:grpSp>
      <p:grpSp>
        <p:nvGrpSpPr>
          <p:cNvPr id="21511" name="Group 16"/>
          <p:cNvGrpSpPr/>
          <p:nvPr/>
        </p:nvGrpSpPr>
        <p:grpSpPr bwMode="auto">
          <a:xfrm>
            <a:off x="4876800" y="2209856"/>
            <a:ext cx="2743200" cy="1466569"/>
            <a:chOff x="4114800" y="3200400"/>
            <a:chExt cx="2057400" cy="1466049"/>
          </a:xfrm>
        </p:grpSpPr>
        <p:pic>
          <p:nvPicPr>
            <p:cNvPr id="21517" name="Picture 14" descr="C:\Documents and Settings\medina\My Documents\My Pictures\Microsoft Clip Organizer\j0383528.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0" y="3200400"/>
              <a:ext cx="1066800" cy="1176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8" name="TextBox 15"/>
            <p:cNvSpPr txBox="1">
              <a:spLocks noChangeArrowheads="1"/>
            </p:cNvSpPr>
            <p:nvPr/>
          </p:nvSpPr>
          <p:spPr bwMode="auto">
            <a:xfrm>
              <a:off x="4114800" y="4343399"/>
              <a:ext cx="2057400" cy="32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fontAlgn="base">
                <a:spcBef>
                  <a:spcPct val="0"/>
                </a:spcBef>
                <a:spcAft>
                  <a:spcPct val="0"/>
                </a:spcAft>
              </a:pPr>
              <a:r>
                <a:rPr lang="en-US" sz="1500">
                  <a:solidFill>
                    <a:prstClr val="black"/>
                  </a:solidFill>
                  <a:latin typeface="Times New Roman" panose="02020603050405020304" charset="0"/>
                  <a:cs typeface="Arial" panose="020B0604020202020204" pitchFamily="34" charset="0"/>
                </a:rPr>
                <a:t>BENDAHARA PENERIMAAN</a:t>
              </a:r>
              <a:endParaRPr lang="en-US" sz="1500">
                <a:solidFill>
                  <a:prstClr val="black"/>
                </a:solidFill>
                <a:latin typeface="Times New Roman" panose="02020603050405020304" charset="0"/>
                <a:cs typeface="Arial" panose="020B0604020202020204" pitchFamily="34" charset="0"/>
              </a:endParaRPr>
            </a:p>
          </p:txBody>
        </p:sp>
      </p:grpSp>
      <p:sp>
        <p:nvSpPr>
          <p:cNvPr id="22" name="Bent Arrow 21"/>
          <p:cNvSpPr/>
          <p:nvPr/>
        </p:nvSpPr>
        <p:spPr bwMode="auto">
          <a:xfrm rot="5400000">
            <a:off x="4438651" y="361951"/>
            <a:ext cx="571500" cy="2743200"/>
          </a:xfrm>
          <a:prstGeom prst="bentArrow">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91424" tIns="45718" rIns="91424" bIns="45718"/>
          <a:lstStyle/>
          <a:p>
            <a:pPr eaLnBrk="0" hangingPunct="0">
              <a:defRPr/>
            </a:pPr>
            <a:endParaRPr lang="en-US" sz="1500">
              <a:solidFill>
                <a:prstClr val="black"/>
              </a:solidFill>
              <a:latin typeface="Times New Roman" panose="02020603050405020304" charset="0"/>
            </a:endParaRPr>
          </a:p>
        </p:txBody>
      </p:sp>
      <p:sp>
        <p:nvSpPr>
          <p:cNvPr id="23" name="Bent Arrow 22"/>
          <p:cNvSpPr/>
          <p:nvPr/>
        </p:nvSpPr>
        <p:spPr bwMode="auto">
          <a:xfrm rot="16200000">
            <a:off x="7131050" y="3562351"/>
            <a:ext cx="571500" cy="1828800"/>
          </a:xfrm>
          <a:prstGeom prst="bentArrow">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91424" tIns="45718" rIns="91424" bIns="45718"/>
          <a:lstStyle/>
          <a:p>
            <a:pPr eaLnBrk="0" hangingPunct="0">
              <a:defRPr/>
            </a:pPr>
            <a:endParaRPr lang="en-US" sz="1500">
              <a:solidFill>
                <a:prstClr val="black"/>
              </a:solidFill>
              <a:latin typeface="Times New Roman" panose="02020603050405020304" charset="0"/>
            </a:endParaRPr>
          </a:p>
        </p:txBody>
      </p:sp>
      <p:sp>
        <p:nvSpPr>
          <p:cNvPr id="24" name="Bent-Up Arrow 23"/>
          <p:cNvSpPr/>
          <p:nvPr/>
        </p:nvSpPr>
        <p:spPr bwMode="auto">
          <a:xfrm>
            <a:off x="3352800" y="4191000"/>
            <a:ext cx="2641600" cy="533400"/>
          </a:xfrm>
          <a:prstGeom prst="bentUpArrow">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91424" tIns="45718" rIns="91424" bIns="45718"/>
          <a:lstStyle/>
          <a:p>
            <a:pPr eaLnBrk="0" hangingPunct="0">
              <a:defRPr/>
            </a:pPr>
            <a:endParaRPr lang="en-US" sz="1500">
              <a:solidFill>
                <a:prstClr val="black"/>
              </a:solidFill>
              <a:latin typeface="Times New Roman" panose="02020603050405020304" charset="0"/>
            </a:endParaRPr>
          </a:p>
        </p:txBody>
      </p:sp>
      <p:sp>
        <p:nvSpPr>
          <p:cNvPr id="25" name="Bent-Up Arrow 24"/>
          <p:cNvSpPr/>
          <p:nvPr/>
        </p:nvSpPr>
        <p:spPr bwMode="auto">
          <a:xfrm rot="10800000">
            <a:off x="6538387" y="1447800"/>
            <a:ext cx="1996016" cy="533400"/>
          </a:xfrm>
          <a:prstGeom prst="bentUpArrow">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91424" tIns="45718" rIns="91424" bIns="45718"/>
          <a:lstStyle/>
          <a:p>
            <a:pPr eaLnBrk="0" hangingPunct="0">
              <a:defRPr/>
            </a:pPr>
            <a:endParaRPr lang="en-US" sz="1500">
              <a:solidFill>
                <a:prstClr val="black"/>
              </a:solidFill>
              <a:latin typeface="Times New Roman" panose="02020603050405020304" charset="0"/>
            </a:endParaRPr>
          </a:p>
        </p:txBody>
      </p:sp>
      <p:sp>
        <p:nvSpPr>
          <p:cNvPr id="27" name="TextBox 26"/>
          <p:cNvSpPr txBox="1"/>
          <p:nvPr/>
        </p:nvSpPr>
        <p:spPr>
          <a:xfrm>
            <a:off x="7721600" y="6389746"/>
            <a:ext cx="3962400" cy="384719"/>
          </a:xfrm>
          <a:prstGeom prst="rect">
            <a:avLst/>
          </a:prstGeom>
          <a:noFill/>
        </p:spPr>
        <p:txBody>
          <a:bodyPr lIns="91424" tIns="45718" rIns="91424" bIns="45718">
            <a:spAutoFit/>
          </a:bodyPr>
          <a:lstStyle/>
          <a:p>
            <a:pPr>
              <a:defRPr/>
            </a:pPr>
            <a:r>
              <a:rPr lang="en-US" i="1" dirty="0" err="1">
                <a:solidFill>
                  <a:srgbClr val="F79646">
                    <a:lumMod val="50000"/>
                  </a:srgbClr>
                </a:solidFill>
                <a:latin typeface="Baskerville Old Face" panose="02020602080505020303" pitchFamily="18" charset="0"/>
                <a:cs typeface="Arial" panose="020B0604020202020204" pitchFamily="34" charset="0"/>
              </a:rPr>
              <a:t>Pasal</a:t>
            </a:r>
            <a:r>
              <a:rPr lang="en-US" i="1" dirty="0">
                <a:solidFill>
                  <a:srgbClr val="F79646">
                    <a:lumMod val="50000"/>
                  </a:srgbClr>
                </a:solidFill>
                <a:latin typeface="Baskerville Old Face" panose="02020602080505020303" pitchFamily="18" charset="0"/>
                <a:cs typeface="Arial" panose="020B0604020202020204" pitchFamily="34" charset="0"/>
              </a:rPr>
              <a:t> 16 PP 12  </a:t>
            </a:r>
            <a:r>
              <a:rPr lang="en-US" i="1" dirty="0" err="1">
                <a:solidFill>
                  <a:srgbClr val="F79646">
                    <a:lumMod val="50000"/>
                  </a:srgbClr>
                </a:solidFill>
                <a:latin typeface="Baskerville Old Face" panose="02020602080505020303" pitchFamily="18" charset="0"/>
                <a:cs typeface="Arial" panose="020B0604020202020204" pitchFamily="34" charset="0"/>
              </a:rPr>
              <a:t>Tahun</a:t>
            </a:r>
            <a:r>
              <a:rPr lang="en-US" i="1" dirty="0">
                <a:solidFill>
                  <a:srgbClr val="F79646">
                    <a:lumMod val="50000"/>
                  </a:srgbClr>
                </a:solidFill>
                <a:latin typeface="Baskerville Old Face" panose="02020602080505020303" pitchFamily="18" charset="0"/>
                <a:cs typeface="Arial" panose="020B0604020202020204" pitchFamily="34" charset="0"/>
              </a:rPr>
              <a:t> 2019</a:t>
            </a:r>
            <a:endParaRPr lang="en-US" i="1" dirty="0">
              <a:solidFill>
                <a:srgbClr val="F79646">
                  <a:lumMod val="50000"/>
                </a:srgbClr>
              </a:solidFill>
              <a:latin typeface="Baskerville Old Face" panose="02020602080505020303" pitchFamily="18" charset="0"/>
              <a:cs typeface="Arial" panose="020B0604020202020204" pitchFamily="34" charset="0"/>
            </a:endParaRPr>
          </a:p>
        </p:txBody>
      </p:sp>
    </p:spTree>
  </p:cSld>
  <p:clrMapOvr>
    <a:masterClrMapping/>
  </p:clrMapOvr>
  <p:transition spd="slow"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p:cNvSpPr/>
          <p:nvPr/>
        </p:nvSpPr>
        <p:spPr>
          <a:xfrm>
            <a:off x="295116" y="167801"/>
            <a:ext cx="11560153" cy="767336"/>
          </a:xfrm>
          <a:prstGeom prst="roundRect">
            <a:avLst/>
          </a:prstGeom>
          <a:solidFill>
            <a:schemeClr val="accent4">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735" dirty="0">
                <a:solidFill>
                  <a:schemeClr val="tx1"/>
                </a:solidFill>
                <a:latin typeface="Agency FB" panose="020B0503020202020204" pitchFamily="34" charset="0"/>
              </a:rPr>
              <a:t>BENDAHARA PENERIMAAN</a:t>
            </a:r>
            <a:endParaRPr lang="en-ID" sz="3735" dirty="0">
              <a:solidFill>
                <a:schemeClr val="tx1"/>
              </a:solidFill>
              <a:latin typeface="Agency FB" panose="020B0503020202020204" pitchFamily="34" charset="0"/>
            </a:endParaRPr>
          </a:p>
        </p:txBody>
      </p:sp>
      <p:sp>
        <p:nvSpPr>
          <p:cNvPr id="4" name="Rectangle 3"/>
          <p:cNvSpPr/>
          <p:nvPr/>
        </p:nvSpPr>
        <p:spPr>
          <a:xfrm>
            <a:off x="109331" y="1151868"/>
            <a:ext cx="4601821" cy="1405256"/>
          </a:xfrm>
          <a:prstGeom prst="rect">
            <a:avLst/>
          </a:prstGeom>
          <a:solidFill>
            <a:srgbClr val="FFFF00"/>
          </a:solidFill>
        </p:spPr>
        <p:txBody>
          <a:bodyPr wrap="square">
            <a:spAutoFit/>
          </a:bodyPr>
          <a:lstStyle/>
          <a:p>
            <a:pPr algn="just"/>
            <a:r>
              <a:rPr lang="en-ID" sz="2135" dirty="0" err="1">
                <a:solidFill>
                  <a:srgbClr val="000000"/>
                </a:solidFill>
                <a:latin typeface="Agency FB" panose="020B0503020202020204" pitchFamily="34" charset="0"/>
              </a:rPr>
              <a:t>Kepala</a:t>
            </a:r>
            <a:r>
              <a:rPr lang="en-ID" sz="2135" dirty="0">
                <a:solidFill>
                  <a:srgbClr val="000000"/>
                </a:solidFill>
                <a:latin typeface="Agency FB" panose="020B0503020202020204" pitchFamily="34" charset="0"/>
              </a:rPr>
              <a:t> </a:t>
            </a:r>
            <a:r>
              <a:rPr lang="en-ID" sz="2135" dirty="0" err="1">
                <a:solidFill>
                  <a:srgbClr val="000000"/>
                </a:solidFill>
                <a:latin typeface="Agency FB" panose="020B0503020202020204" pitchFamily="34" charset="0"/>
              </a:rPr>
              <a:t>daerah</a:t>
            </a:r>
            <a:r>
              <a:rPr lang="en-ID" sz="2135" dirty="0">
                <a:solidFill>
                  <a:srgbClr val="000000"/>
                </a:solidFill>
                <a:latin typeface="Agency FB" panose="020B0503020202020204" pitchFamily="34" charset="0"/>
              </a:rPr>
              <a:t> </a:t>
            </a:r>
            <a:r>
              <a:rPr lang="en-ID" sz="2135" dirty="0" err="1">
                <a:solidFill>
                  <a:srgbClr val="000000"/>
                </a:solidFill>
                <a:latin typeface="Agency FB" panose="020B0503020202020204" pitchFamily="34" charset="0"/>
              </a:rPr>
              <a:t>menetapkan</a:t>
            </a:r>
            <a:r>
              <a:rPr lang="en-ID" sz="2135" dirty="0">
                <a:solidFill>
                  <a:srgbClr val="000000"/>
                </a:solidFill>
                <a:latin typeface="Agency FB" panose="020B0503020202020204" pitchFamily="34" charset="0"/>
              </a:rPr>
              <a:t> </a:t>
            </a:r>
            <a:r>
              <a:rPr lang="en-ID" sz="2135" dirty="0" err="1">
                <a:solidFill>
                  <a:srgbClr val="000000"/>
                </a:solidFill>
                <a:latin typeface="Agency FB" panose="020B0503020202020204" pitchFamily="34" charset="0"/>
              </a:rPr>
              <a:t>Bendahara</a:t>
            </a:r>
            <a:r>
              <a:rPr lang="en-ID" sz="2135" dirty="0">
                <a:solidFill>
                  <a:srgbClr val="000000"/>
                </a:solidFill>
                <a:latin typeface="Agency FB" panose="020B0503020202020204" pitchFamily="34" charset="0"/>
              </a:rPr>
              <a:t> </a:t>
            </a:r>
            <a:r>
              <a:rPr lang="en-ID" sz="2135" dirty="0" err="1">
                <a:solidFill>
                  <a:srgbClr val="000000"/>
                </a:solidFill>
                <a:latin typeface="Agency FB" panose="020B0503020202020204" pitchFamily="34" charset="0"/>
              </a:rPr>
              <a:t>Penerimaan</a:t>
            </a:r>
            <a:r>
              <a:rPr lang="en-ID" sz="2135" dirty="0">
                <a:solidFill>
                  <a:srgbClr val="000000"/>
                </a:solidFill>
                <a:latin typeface="Agency FB" panose="020B0503020202020204" pitchFamily="34" charset="0"/>
              </a:rPr>
              <a:t> </a:t>
            </a:r>
            <a:r>
              <a:rPr lang="en-ID" sz="2135" dirty="0" err="1">
                <a:solidFill>
                  <a:srgbClr val="000000"/>
                </a:solidFill>
                <a:latin typeface="Agency FB" panose="020B0503020202020204" pitchFamily="34" charset="0"/>
              </a:rPr>
              <a:t>untuk</a:t>
            </a:r>
            <a:r>
              <a:rPr lang="en-ID" sz="2135" dirty="0">
                <a:solidFill>
                  <a:srgbClr val="000000"/>
                </a:solidFill>
                <a:latin typeface="Agency FB" panose="020B0503020202020204" pitchFamily="34" charset="0"/>
              </a:rPr>
              <a:t> </a:t>
            </a:r>
            <a:r>
              <a:rPr lang="en-ID" sz="2135" dirty="0" err="1">
                <a:solidFill>
                  <a:srgbClr val="000000"/>
                </a:solidFill>
                <a:latin typeface="Agency FB" panose="020B0503020202020204" pitchFamily="34" charset="0"/>
              </a:rPr>
              <a:t>melaksanakan</a:t>
            </a:r>
            <a:r>
              <a:rPr lang="en-ID" sz="2135" dirty="0">
                <a:solidFill>
                  <a:srgbClr val="000000"/>
                </a:solidFill>
                <a:latin typeface="Agency FB" panose="020B0503020202020204" pitchFamily="34" charset="0"/>
              </a:rPr>
              <a:t> </a:t>
            </a:r>
            <a:r>
              <a:rPr lang="en-ID" sz="2135" dirty="0" err="1">
                <a:solidFill>
                  <a:srgbClr val="000000"/>
                </a:solidFill>
                <a:latin typeface="Agency FB" panose="020B0503020202020204" pitchFamily="34" charset="0"/>
              </a:rPr>
              <a:t>tugas</a:t>
            </a:r>
            <a:r>
              <a:rPr lang="en-ID" sz="2135" dirty="0">
                <a:solidFill>
                  <a:srgbClr val="000000"/>
                </a:solidFill>
                <a:latin typeface="Agency FB" panose="020B0503020202020204" pitchFamily="34" charset="0"/>
              </a:rPr>
              <a:t> </a:t>
            </a:r>
            <a:r>
              <a:rPr lang="en-ID" sz="2135" dirty="0" err="1">
                <a:solidFill>
                  <a:srgbClr val="000000"/>
                </a:solidFill>
                <a:latin typeface="Agency FB" panose="020B0503020202020204" pitchFamily="34" charset="0"/>
              </a:rPr>
              <a:t>kebendaharaan</a:t>
            </a:r>
            <a:r>
              <a:rPr lang="en-ID" sz="2135" dirty="0">
                <a:solidFill>
                  <a:srgbClr val="000000"/>
                </a:solidFill>
                <a:latin typeface="Agency FB" panose="020B0503020202020204" pitchFamily="34" charset="0"/>
              </a:rPr>
              <a:t> </a:t>
            </a:r>
            <a:r>
              <a:rPr lang="en-ID" sz="2135" dirty="0" err="1">
                <a:solidFill>
                  <a:srgbClr val="000000"/>
                </a:solidFill>
                <a:latin typeface="Agency FB" panose="020B0503020202020204" pitchFamily="34" charset="0"/>
              </a:rPr>
              <a:t>dalam</a:t>
            </a:r>
            <a:r>
              <a:rPr lang="en-ID" sz="2135" dirty="0">
                <a:solidFill>
                  <a:srgbClr val="000000"/>
                </a:solidFill>
                <a:latin typeface="Agency FB" panose="020B0503020202020204" pitchFamily="34" charset="0"/>
              </a:rPr>
              <a:t> </a:t>
            </a:r>
            <a:r>
              <a:rPr lang="en-ID" sz="2135" dirty="0" err="1">
                <a:solidFill>
                  <a:srgbClr val="000000"/>
                </a:solidFill>
                <a:latin typeface="Agency FB" panose="020B0503020202020204" pitchFamily="34" charset="0"/>
              </a:rPr>
              <a:t>rangka</a:t>
            </a:r>
            <a:r>
              <a:rPr lang="en-ID" sz="2135" dirty="0">
                <a:solidFill>
                  <a:srgbClr val="000000"/>
                </a:solidFill>
                <a:latin typeface="Agency FB" panose="020B0503020202020204" pitchFamily="34" charset="0"/>
              </a:rPr>
              <a:t> </a:t>
            </a:r>
            <a:r>
              <a:rPr lang="en-ID" sz="2135" dirty="0" err="1">
                <a:solidFill>
                  <a:srgbClr val="000000"/>
                </a:solidFill>
                <a:latin typeface="Agency FB" panose="020B0503020202020204" pitchFamily="34" charset="0"/>
              </a:rPr>
              <a:t>pelaksanaan</a:t>
            </a:r>
            <a:r>
              <a:rPr lang="en-ID" sz="2135" dirty="0">
                <a:solidFill>
                  <a:srgbClr val="000000"/>
                </a:solidFill>
                <a:latin typeface="Agency FB" panose="020B0503020202020204" pitchFamily="34" charset="0"/>
              </a:rPr>
              <a:t> </a:t>
            </a:r>
            <a:r>
              <a:rPr lang="en-ID" sz="2135" dirty="0" err="1">
                <a:solidFill>
                  <a:srgbClr val="000000"/>
                </a:solidFill>
                <a:latin typeface="Agency FB" panose="020B0503020202020204" pitchFamily="34" charset="0"/>
              </a:rPr>
              <a:t>anggaran</a:t>
            </a:r>
            <a:r>
              <a:rPr lang="en-ID" sz="2135" dirty="0">
                <a:solidFill>
                  <a:srgbClr val="000000"/>
                </a:solidFill>
                <a:latin typeface="Agency FB" panose="020B0503020202020204" pitchFamily="34" charset="0"/>
              </a:rPr>
              <a:t> </a:t>
            </a:r>
            <a:r>
              <a:rPr lang="en-ID" sz="2135" dirty="0" err="1">
                <a:solidFill>
                  <a:srgbClr val="000000"/>
                </a:solidFill>
                <a:latin typeface="Agency FB" panose="020B0503020202020204" pitchFamily="34" charset="0"/>
              </a:rPr>
              <a:t>pendapatan</a:t>
            </a:r>
            <a:r>
              <a:rPr lang="en-ID" sz="2135" dirty="0">
                <a:solidFill>
                  <a:srgbClr val="000000"/>
                </a:solidFill>
                <a:latin typeface="Agency FB" panose="020B0503020202020204" pitchFamily="34" charset="0"/>
              </a:rPr>
              <a:t> pada SKPD dan SKPKD </a:t>
            </a:r>
            <a:r>
              <a:rPr lang="en-ID" sz="2135" dirty="0" err="1">
                <a:solidFill>
                  <a:srgbClr val="000000"/>
                </a:solidFill>
                <a:latin typeface="Agency FB" panose="020B0503020202020204" pitchFamily="34" charset="0"/>
              </a:rPr>
              <a:t>atas</a:t>
            </a:r>
            <a:r>
              <a:rPr lang="en-ID" sz="2135" dirty="0">
                <a:solidFill>
                  <a:srgbClr val="000000"/>
                </a:solidFill>
                <a:latin typeface="Agency FB" panose="020B0503020202020204" pitchFamily="34" charset="0"/>
              </a:rPr>
              <a:t> </a:t>
            </a:r>
            <a:r>
              <a:rPr lang="en-ID" sz="2135" dirty="0" err="1">
                <a:solidFill>
                  <a:srgbClr val="000000"/>
                </a:solidFill>
                <a:latin typeface="Agency FB" panose="020B0503020202020204" pitchFamily="34" charset="0"/>
              </a:rPr>
              <a:t>usul</a:t>
            </a:r>
            <a:r>
              <a:rPr lang="en-ID" sz="2135" dirty="0">
                <a:solidFill>
                  <a:srgbClr val="000000"/>
                </a:solidFill>
                <a:latin typeface="Agency FB" panose="020B0503020202020204" pitchFamily="34" charset="0"/>
              </a:rPr>
              <a:t> PPKD </a:t>
            </a:r>
            <a:r>
              <a:rPr lang="en-ID" sz="2135" dirty="0" err="1">
                <a:solidFill>
                  <a:srgbClr val="000000"/>
                </a:solidFill>
                <a:latin typeface="Agency FB" panose="020B0503020202020204" pitchFamily="34" charset="0"/>
              </a:rPr>
              <a:t>selaku</a:t>
            </a:r>
            <a:r>
              <a:rPr lang="en-ID" sz="2135" dirty="0">
                <a:solidFill>
                  <a:srgbClr val="000000"/>
                </a:solidFill>
                <a:latin typeface="Agency FB" panose="020B0503020202020204" pitchFamily="34" charset="0"/>
              </a:rPr>
              <a:t> BUD </a:t>
            </a:r>
            <a:endParaRPr lang="en-ID" sz="2135" dirty="0">
              <a:solidFill>
                <a:srgbClr val="000000"/>
              </a:solidFill>
              <a:latin typeface="Agency FB" panose="020B0503020202020204" pitchFamily="34" charset="0"/>
            </a:endParaRPr>
          </a:p>
        </p:txBody>
      </p:sp>
      <p:sp>
        <p:nvSpPr>
          <p:cNvPr id="5" name="Rectangle 4"/>
          <p:cNvSpPr/>
          <p:nvPr/>
        </p:nvSpPr>
        <p:spPr>
          <a:xfrm>
            <a:off x="116115" y="3161660"/>
            <a:ext cx="4595036" cy="3016210"/>
          </a:xfrm>
          <a:prstGeom prst="rect">
            <a:avLst/>
          </a:prstGeom>
          <a:solidFill>
            <a:srgbClr val="FFFF00"/>
          </a:solidFill>
        </p:spPr>
        <p:txBody>
          <a:bodyPr wrap="square">
            <a:spAutoFit/>
          </a:bodyPr>
          <a:lstStyle/>
          <a:p>
            <a:pPr marL="285750" indent="-285750" algn="just">
              <a:buFont typeface="Arial" panose="020B0604020202020204" pitchFamily="34" charset="0"/>
              <a:buChar char="•"/>
            </a:pPr>
            <a:r>
              <a:rPr lang="en-ID" b="1" dirty="0" err="1">
                <a:solidFill>
                  <a:srgbClr val="000000"/>
                </a:solidFill>
                <a:latin typeface="Agency FB" panose="020B0503020202020204" pitchFamily="34" charset="0"/>
              </a:rPr>
              <a:t>Dalam</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hal</a:t>
            </a:r>
            <a:r>
              <a:rPr lang="en-ID" b="1" dirty="0">
                <a:solidFill>
                  <a:srgbClr val="000000"/>
                </a:solidFill>
                <a:latin typeface="Agency FB" panose="020B0503020202020204" pitchFamily="34" charset="0"/>
              </a:rPr>
              <a:t> PA </a:t>
            </a:r>
            <a:r>
              <a:rPr lang="en-ID" b="1" dirty="0" err="1">
                <a:solidFill>
                  <a:srgbClr val="000000"/>
                </a:solidFill>
                <a:latin typeface="Agency FB" panose="020B0503020202020204" pitchFamily="34" charset="0"/>
              </a:rPr>
              <a:t>melimpahkan</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sebagian</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kewenangannya</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kepada</a:t>
            </a:r>
            <a:r>
              <a:rPr lang="en-ID" b="1" dirty="0">
                <a:solidFill>
                  <a:srgbClr val="000000"/>
                </a:solidFill>
                <a:latin typeface="Agency FB" panose="020B0503020202020204" pitchFamily="34" charset="0"/>
              </a:rPr>
              <a:t> KPA, </a:t>
            </a:r>
            <a:r>
              <a:rPr lang="en-ID" b="1" dirty="0" err="1">
                <a:solidFill>
                  <a:srgbClr val="000000"/>
                </a:solidFill>
                <a:latin typeface="Agency FB" panose="020B0503020202020204" pitchFamily="34" charset="0"/>
              </a:rPr>
              <a:t>kepala</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daerah</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dapat</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menetapkan</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Bendahara</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Penerimaan</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Pembantu</a:t>
            </a:r>
            <a:r>
              <a:rPr lang="en-ID" b="1" dirty="0">
                <a:solidFill>
                  <a:srgbClr val="000000"/>
                </a:solidFill>
                <a:latin typeface="Agency FB" panose="020B0503020202020204" pitchFamily="34" charset="0"/>
              </a:rPr>
              <a:t> pada Unit SKPD yang </a:t>
            </a:r>
            <a:r>
              <a:rPr lang="en-ID" b="1" dirty="0" err="1">
                <a:solidFill>
                  <a:srgbClr val="000000"/>
                </a:solidFill>
                <a:latin typeface="Agency FB" panose="020B0503020202020204" pitchFamily="34" charset="0"/>
              </a:rPr>
              <a:t>bersangkutan</a:t>
            </a:r>
            <a:r>
              <a:rPr lang="en-ID" b="1" dirty="0">
                <a:solidFill>
                  <a:srgbClr val="000000"/>
                </a:solidFill>
                <a:latin typeface="Agency FB" panose="020B0503020202020204" pitchFamily="34" charset="0"/>
              </a:rPr>
              <a:t>. </a:t>
            </a:r>
            <a:endParaRPr lang="en-ID" b="1" dirty="0">
              <a:solidFill>
                <a:srgbClr val="000000"/>
              </a:solidFill>
              <a:latin typeface="Agency FB" panose="020B0503020202020204" pitchFamily="34" charset="0"/>
            </a:endParaRPr>
          </a:p>
          <a:p>
            <a:pPr marL="285750" indent="-285750" algn="just">
              <a:buFont typeface="Arial" panose="020B0604020202020204" pitchFamily="34" charset="0"/>
              <a:buChar char="•"/>
            </a:pPr>
            <a:r>
              <a:rPr lang="en-ID" b="1" dirty="0" err="1">
                <a:solidFill>
                  <a:srgbClr val="000000"/>
                </a:solidFill>
                <a:latin typeface="Agency FB" panose="020B0503020202020204" pitchFamily="34" charset="0"/>
              </a:rPr>
              <a:t>Bendahara</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Penerimaan</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Pembantu</a:t>
            </a:r>
            <a:r>
              <a:rPr lang="en-ID" b="1" dirty="0">
                <a:solidFill>
                  <a:srgbClr val="000000"/>
                </a:solidFill>
                <a:latin typeface="Agency FB" panose="020B0503020202020204" pitchFamily="34" charset="0"/>
              </a:rPr>
              <a:t> pada unit SKPD </a:t>
            </a:r>
            <a:r>
              <a:rPr lang="en-ID" b="1" dirty="0" err="1">
                <a:solidFill>
                  <a:srgbClr val="000000"/>
                </a:solidFill>
                <a:latin typeface="Agency FB" panose="020B0503020202020204" pitchFamily="34" charset="0"/>
              </a:rPr>
              <a:t>diusulkan</a:t>
            </a:r>
            <a:r>
              <a:rPr lang="en-ID" b="1" dirty="0">
                <a:solidFill>
                  <a:srgbClr val="000000"/>
                </a:solidFill>
                <a:latin typeface="Agency FB" panose="020B0503020202020204" pitchFamily="34" charset="0"/>
              </a:rPr>
              <a:t> oleh </a:t>
            </a:r>
            <a:r>
              <a:rPr lang="en-ID" b="1" dirty="0" err="1">
                <a:solidFill>
                  <a:srgbClr val="000000"/>
                </a:solidFill>
                <a:latin typeface="Agency FB" panose="020B0503020202020204" pitchFamily="34" charset="0"/>
              </a:rPr>
              <a:t>kepala</a:t>
            </a:r>
            <a:r>
              <a:rPr lang="en-ID" b="1" dirty="0">
                <a:solidFill>
                  <a:srgbClr val="000000"/>
                </a:solidFill>
                <a:latin typeface="Agency FB" panose="020B0503020202020204" pitchFamily="34" charset="0"/>
              </a:rPr>
              <a:t> SKPD </a:t>
            </a:r>
            <a:r>
              <a:rPr lang="en-ID" b="1" dirty="0" err="1">
                <a:solidFill>
                  <a:srgbClr val="000000"/>
                </a:solidFill>
                <a:latin typeface="Agency FB" panose="020B0503020202020204" pitchFamily="34" charset="0"/>
              </a:rPr>
              <a:t>kepada</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kepala</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daerah</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melalui</a:t>
            </a:r>
            <a:r>
              <a:rPr lang="en-ID" b="1" dirty="0">
                <a:solidFill>
                  <a:srgbClr val="000000"/>
                </a:solidFill>
                <a:latin typeface="Agency FB" panose="020B0503020202020204" pitchFamily="34" charset="0"/>
              </a:rPr>
              <a:t> PPKD. </a:t>
            </a:r>
            <a:endParaRPr lang="en-ID" b="1" dirty="0">
              <a:solidFill>
                <a:srgbClr val="000000"/>
              </a:solidFill>
              <a:latin typeface="Agency FB" panose="020B0503020202020204" pitchFamily="34" charset="0"/>
            </a:endParaRPr>
          </a:p>
          <a:p>
            <a:pPr marL="285750" indent="-285750" algn="just">
              <a:buFont typeface="Arial" panose="020B0604020202020204" pitchFamily="34" charset="0"/>
              <a:buChar char="•"/>
            </a:pPr>
            <a:r>
              <a:rPr lang="en-ID" b="1" dirty="0" err="1">
                <a:solidFill>
                  <a:srgbClr val="000000"/>
                </a:solidFill>
                <a:latin typeface="Agency FB" panose="020B0503020202020204" pitchFamily="34" charset="0"/>
              </a:rPr>
              <a:t>Bendahara</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Penerimaan</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Pembantu</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memiliki</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tugas</a:t>
            </a:r>
            <a:r>
              <a:rPr lang="en-ID" b="1" dirty="0">
                <a:solidFill>
                  <a:srgbClr val="000000"/>
                </a:solidFill>
                <a:latin typeface="Agency FB" panose="020B0503020202020204" pitchFamily="34" charset="0"/>
              </a:rPr>
              <a:t> dan </a:t>
            </a:r>
            <a:r>
              <a:rPr lang="en-ID" b="1" dirty="0" err="1">
                <a:solidFill>
                  <a:srgbClr val="000000"/>
                </a:solidFill>
                <a:latin typeface="Agency FB" panose="020B0503020202020204" pitchFamily="34" charset="0"/>
              </a:rPr>
              <a:t>wewenang</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sesuai</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dengan</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lingkup</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penugasan</a:t>
            </a:r>
            <a:r>
              <a:rPr lang="en-ID" b="1" dirty="0">
                <a:solidFill>
                  <a:srgbClr val="000000"/>
                </a:solidFill>
                <a:latin typeface="Agency FB" panose="020B0503020202020204" pitchFamily="34" charset="0"/>
              </a:rPr>
              <a:t> yang </a:t>
            </a:r>
            <a:r>
              <a:rPr lang="en-ID" b="1" dirty="0" err="1">
                <a:solidFill>
                  <a:srgbClr val="000000"/>
                </a:solidFill>
                <a:latin typeface="Agency FB" panose="020B0503020202020204" pitchFamily="34" charset="0"/>
              </a:rPr>
              <a:t>ditetapkan</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kepala</a:t>
            </a:r>
            <a:r>
              <a:rPr lang="en-ID" b="1" dirty="0">
                <a:solidFill>
                  <a:srgbClr val="000000"/>
                </a:solidFill>
                <a:latin typeface="Agency FB" panose="020B0503020202020204" pitchFamily="34" charset="0"/>
              </a:rPr>
              <a:t> </a:t>
            </a:r>
            <a:r>
              <a:rPr lang="en-ID" b="1" dirty="0" err="1">
                <a:solidFill>
                  <a:srgbClr val="000000"/>
                </a:solidFill>
                <a:latin typeface="Agency FB" panose="020B0503020202020204" pitchFamily="34" charset="0"/>
              </a:rPr>
              <a:t>daerah</a:t>
            </a:r>
            <a:r>
              <a:rPr lang="en-ID" b="1" dirty="0">
                <a:solidFill>
                  <a:srgbClr val="000000"/>
                </a:solidFill>
                <a:latin typeface="Agency FB" panose="020B0503020202020204" pitchFamily="34" charset="0"/>
              </a:rPr>
              <a:t>. </a:t>
            </a:r>
            <a:endParaRPr lang="en-ID" b="1" dirty="0">
              <a:solidFill>
                <a:srgbClr val="000000"/>
              </a:solidFill>
              <a:latin typeface="Agency FB" panose="020B0503020202020204" pitchFamily="34" charset="0"/>
            </a:endParaRPr>
          </a:p>
        </p:txBody>
      </p:sp>
      <p:pic>
        <p:nvPicPr>
          <p:cNvPr id="6" name="Picture 5"/>
          <p:cNvPicPr>
            <a:picLocks noChangeAspect="1"/>
          </p:cNvPicPr>
          <p:nvPr/>
        </p:nvPicPr>
        <p:blipFill>
          <a:blip r:embed="rId1"/>
          <a:stretch>
            <a:fillRect/>
          </a:stretch>
        </p:blipFill>
        <p:spPr>
          <a:xfrm>
            <a:off x="4711151" y="1034904"/>
            <a:ext cx="7480849" cy="5538331"/>
          </a:xfrm>
          <a:prstGeom prst="rect">
            <a:avLst/>
          </a:prstGeom>
        </p:spPr>
      </p:pic>
      <p:sp>
        <p:nvSpPr>
          <p:cNvPr id="15" name="Rectangle: Rounded Corners 14"/>
          <p:cNvSpPr/>
          <p:nvPr/>
        </p:nvSpPr>
        <p:spPr>
          <a:xfrm>
            <a:off x="111139" y="2603357"/>
            <a:ext cx="4600012" cy="508296"/>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FF0000"/>
                </a:solidFill>
                <a:latin typeface="Agency FB" panose="020B0503020202020204" pitchFamily="34" charset="0"/>
              </a:rPr>
              <a:t>Bendahara</a:t>
            </a:r>
            <a:r>
              <a:rPr lang="en-US" sz="3200" dirty="0">
                <a:solidFill>
                  <a:srgbClr val="FF0000"/>
                </a:solidFill>
                <a:latin typeface="Agency FB" panose="020B0503020202020204" pitchFamily="34" charset="0"/>
              </a:rPr>
              <a:t> </a:t>
            </a:r>
            <a:r>
              <a:rPr lang="en-US" sz="3200" dirty="0" err="1">
                <a:solidFill>
                  <a:srgbClr val="FF0000"/>
                </a:solidFill>
                <a:latin typeface="Agency FB" panose="020B0503020202020204" pitchFamily="34" charset="0"/>
              </a:rPr>
              <a:t>Penerimaan</a:t>
            </a:r>
            <a:r>
              <a:rPr lang="en-US" sz="3200" dirty="0">
                <a:solidFill>
                  <a:srgbClr val="FF0000"/>
                </a:solidFill>
                <a:latin typeface="Agency FB" panose="020B0503020202020204" pitchFamily="34" charset="0"/>
              </a:rPr>
              <a:t> </a:t>
            </a:r>
            <a:r>
              <a:rPr lang="en-US" sz="3200" dirty="0" err="1">
                <a:solidFill>
                  <a:srgbClr val="FF0000"/>
                </a:solidFill>
                <a:latin typeface="Agency FB" panose="020B0503020202020204" pitchFamily="34" charset="0"/>
              </a:rPr>
              <a:t>Pembantu</a:t>
            </a:r>
            <a:endParaRPr lang="en-ID" sz="3200" dirty="0">
              <a:solidFill>
                <a:srgbClr val="FF0000"/>
              </a:solidFill>
              <a:latin typeface="Agency FB" panose="020B0503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838200" y="365125"/>
            <a:ext cx="10515600" cy="645160"/>
          </a:xfrm>
        </p:spPr>
        <p:txBody>
          <a:bodyPr>
            <a:noAutofit/>
          </a:bodyPr>
          <a:p>
            <a:pPr algn="ctr"/>
            <a:br>
              <a:rPr lang="en-US" sz="3200" dirty="0">
                <a:latin typeface="Agency FB" panose="020B0503020202020204" pitchFamily="34" charset="0"/>
                <a:sym typeface="+mn-ea"/>
              </a:rPr>
            </a:br>
            <a:r>
              <a:rPr lang="en-US" sz="3200" dirty="0">
                <a:latin typeface="Agency FB" panose="020B0503020202020204" pitchFamily="34" charset="0"/>
                <a:sym typeface="+mn-ea"/>
              </a:rPr>
              <a:t>BENDAHARA PENERIMAAN &amp; BENDAHARA PENERIMAAN PEMBANTU</a:t>
            </a:r>
            <a:br>
              <a:rPr lang="en-ID" sz="3200" dirty="0">
                <a:latin typeface="Agency FB" panose="020B0503020202020204" pitchFamily="34" charset="0"/>
                <a:sym typeface="+mn-ea"/>
              </a:rPr>
            </a:br>
            <a:endParaRPr lang="en-ID" sz="3200" dirty="0">
              <a:latin typeface="Agency FB" panose="020B0503020202020204" pitchFamily="34" charset="0"/>
              <a:sym typeface="+mn-ea"/>
            </a:endParaRPr>
          </a:p>
        </p:txBody>
      </p:sp>
      <p:sp>
        <p:nvSpPr>
          <p:cNvPr id="5" name="Content Placeholder 4"/>
          <p:cNvSpPr>
            <a:spLocks noGrp="1"/>
          </p:cNvSpPr>
          <p:nvPr>
            <p:ph idx="1"/>
          </p:nvPr>
        </p:nvSpPr>
        <p:spPr>
          <a:xfrm>
            <a:off x="838200" y="1009650"/>
            <a:ext cx="10515600" cy="5167630"/>
          </a:xfrm>
        </p:spPr>
        <p:txBody>
          <a:bodyPr>
            <a:noAutofit/>
          </a:bodyPr>
          <a:p>
            <a:pPr algn="just">
              <a:lnSpc>
                <a:spcPct val="120000"/>
              </a:lnSpc>
              <a:spcBef>
                <a:spcPts val="0"/>
              </a:spcBef>
            </a:pPr>
            <a:r>
              <a:rPr lang="en-ID" sz="1500" b="1" dirty="0" err="1">
                <a:solidFill>
                  <a:srgbClr val="000000"/>
                </a:solidFill>
                <a:latin typeface="Arial" panose="020B0604020202020204" pitchFamily="34" charset="0"/>
                <a:cs typeface="Arial" panose="020B0604020202020204" pitchFamily="34" charset="0"/>
                <a:sym typeface="+mn-ea"/>
              </a:rPr>
              <a:t>Bendahara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Penerimaan</a:t>
            </a:r>
            <a:r>
              <a:rPr lang="en-ID" sz="1500" b="1" dirty="0">
                <a:solidFill>
                  <a:srgbClr val="000000"/>
                </a:solidFill>
                <a:latin typeface="Arial" panose="020B0604020202020204" pitchFamily="34" charset="0"/>
                <a:cs typeface="Arial" panose="020B0604020202020204" pitchFamily="34" charset="0"/>
                <a:sym typeface="+mn-ea"/>
              </a:rPr>
              <a:t> dan </a:t>
            </a:r>
            <a:r>
              <a:rPr lang="en-ID" sz="1500" b="1" dirty="0" err="1">
                <a:solidFill>
                  <a:srgbClr val="000000"/>
                </a:solidFill>
                <a:latin typeface="Arial" panose="020B0604020202020204" pitchFamily="34" charset="0"/>
                <a:cs typeface="Arial" panose="020B0604020202020204" pitchFamily="34" charset="0"/>
                <a:sym typeface="+mn-ea"/>
              </a:rPr>
              <a:t>Bendahara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Penerimaan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Pembantu</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bertanggung</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jawab</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secara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administratif</a:t>
            </a:r>
            <a:r>
              <a:rPr lang="en-ID" sz="1500" b="1" dirty="0">
                <a:solidFill>
                  <a:srgbClr val="000000"/>
                </a:solidFill>
                <a:latin typeface="Arial" panose="020B0604020202020204" pitchFamily="34" charset="0"/>
                <a:cs typeface="Arial" panose="020B0604020202020204" pitchFamily="34" charset="0"/>
                <a:sym typeface="+mn-ea"/>
              </a:rPr>
              <a:t> dan </a:t>
            </a:r>
            <a:r>
              <a:rPr lang="en-ID" sz="1500" b="1" dirty="0" err="1">
                <a:solidFill>
                  <a:srgbClr val="000000"/>
                </a:solidFill>
                <a:latin typeface="Arial" panose="020B0604020202020204" pitchFamily="34" charset="0"/>
                <a:cs typeface="Arial" panose="020B0604020202020204" pitchFamily="34" charset="0"/>
                <a:sym typeface="+mn-ea"/>
              </a:rPr>
              <a:t>fungsional</a:t>
            </a:r>
            <a:r>
              <a:rPr lang="en-ID" sz="1500" b="1" dirty="0">
                <a:solidFill>
                  <a:srgbClr val="000000"/>
                </a:solidFill>
                <a:latin typeface="Arial" panose="020B0604020202020204" pitchFamily="34" charset="0"/>
                <a:cs typeface="Arial" panose="020B0604020202020204" pitchFamily="34" charset="0"/>
                <a:sym typeface="+mn-ea"/>
              </a:rPr>
              <a:t>. </a:t>
            </a:r>
            <a:endParaRPr lang="en-ID" sz="1500" b="1" dirty="0">
              <a:solidFill>
                <a:srgbClr val="000000"/>
              </a:solidFill>
              <a:latin typeface="Arial" panose="020B0604020202020204" pitchFamily="34" charset="0"/>
              <a:cs typeface="Arial" panose="020B0604020202020204" pitchFamily="34" charset="0"/>
            </a:endParaRPr>
          </a:p>
          <a:p>
            <a:pPr algn="just">
              <a:lnSpc>
                <a:spcPct val="120000"/>
              </a:lnSpc>
              <a:spcBef>
                <a:spcPts val="0"/>
              </a:spcBef>
            </a:pPr>
            <a:r>
              <a:rPr lang="es-ES" sz="1500" b="1" dirty="0" err="1">
                <a:solidFill>
                  <a:srgbClr val="000000"/>
                </a:solidFill>
                <a:latin typeface="Arial" panose="020B0604020202020204" pitchFamily="34" charset="0"/>
                <a:cs typeface="Arial" panose="020B0604020202020204" pitchFamily="34" charset="0"/>
                <a:sym typeface="+mn-ea"/>
              </a:rPr>
              <a:t>Bendahara</a:t>
            </a:r>
            <a:r>
              <a:rPr lang="es-ES" sz="1500" b="1" dirty="0">
                <a:solidFill>
                  <a:srgbClr val="000000"/>
                </a:solidFill>
                <a:latin typeface="Arial" panose="020B0604020202020204" pitchFamily="34" charset="0"/>
                <a:cs typeface="Arial" panose="020B0604020202020204" pitchFamily="34" charset="0"/>
                <a:sym typeface="+mn-ea"/>
              </a:rPr>
              <a:t> </a:t>
            </a:r>
            <a:r>
              <a:rPr lang="es-ES" sz="1500" b="1" dirty="0" err="1">
                <a:solidFill>
                  <a:srgbClr val="000000"/>
                </a:solidFill>
                <a:latin typeface="Arial" panose="020B0604020202020204" pitchFamily="34" charset="0"/>
                <a:cs typeface="Arial" panose="020B0604020202020204" pitchFamily="34" charset="0"/>
                <a:sym typeface="+mn-ea"/>
              </a:rPr>
              <a:t>Penerimaan</a:t>
            </a:r>
            <a:r>
              <a:rPr lang="es-ES" sz="1500" b="1" dirty="0">
                <a:solidFill>
                  <a:srgbClr val="000000"/>
                </a:solidFill>
                <a:latin typeface="Arial" panose="020B0604020202020204" pitchFamily="34" charset="0"/>
                <a:cs typeface="Arial" panose="020B0604020202020204" pitchFamily="34" charset="0"/>
                <a:sym typeface="+mn-ea"/>
              </a:rPr>
              <a:t> </a:t>
            </a:r>
            <a:r>
              <a:rPr lang="es-ES" sz="1500" b="1" dirty="0" err="1">
                <a:solidFill>
                  <a:srgbClr val="000000"/>
                </a:solidFill>
                <a:latin typeface="Arial" panose="020B0604020202020204" pitchFamily="34" charset="0"/>
                <a:cs typeface="Arial" panose="020B0604020202020204" pitchFamily="34" charset="0"/>
                <a:sym typeface="+mn-ea"/>
              </a:rPr>
              <a:t>bertanggung</a:t>
            </a:r>
            <a:r>
              <a:rPr lang="es-ES" sz="1500" b="1" dirty="0">
                <a:solidFill>
                  <a:srgbClr val="000000"/>
                </a:solidFill>
                <a:latin typeface="Arial" panose="020B0604020202020204" pitchFamily="34" charset="0"/>
                <a:cs typeface="Arial" panose="020B0604020202020204" pitchFamily="34" charset="0"/>
                <a:sym typeface="+mn-ea"/>
              </a:rPr>
              <a:t> </a:t>
            </a:r>
            <a:r>
              <a:rPr lang="es-ES" sz="1500" b="1" dirty="0" err="1">
                <a:solidFill>
                  <a:srgbClr val="000000"/>
                </a:solidFill>
                <a:latin typeface="Arial" panose="020B0604020202020204" pitchFamily="34" charset="0"/>
                <a:cs typeface="Arial" panose="020B0604020202020204" pitchFamily="34" charset="0"/>
                <a:sym typeface="+mn-ea"/>
              </a:rPr>
              <a:t>jawab</a:t>
            </a:r>
            <a:r>
              <a:rPr lang="es-ES" sz="1500" b="1" dirty="0">
                <a:solidFill>
                  <a:srgbClr val="000000"/>
                </a:solidFill>
                <a:latin typeface="Arial" panose="020B0604020202020204" pitchFamily="34" charset="0"/>
                <a:cs typeface="Arial" panose="020B0604020202020204" pitchFamily="34" charset="0"/>
                <a:sym typeface="+mn-ea"/>
              </a:rPr>
              <a:t> secara </a:t>
            </a:r>
            <a:r>
              <a:rPr lang="es-ES" sz="1500" b="1" dirty="0" err="1">
                <a:solidFill>
                  <a:srgbClr val="000000"/>
                </a:solidFill>
                <a:latin typeface="Arial" panose="020B0604020202020204" pitchFamily="34" charset="0"/>
                <a:cs typeface="Arial" panose="020B0604020202020204" pitchFamily="34" charset="0"/>
                <a:sym typeface="+mn-ea"/>
              </a:rPr>
              <a:t>administratif</a:t>
            </a:r>
            <a:r>
              <a:rPr lang="es-ES" sz="1500" b="1" dirty="0">
                <a:solidFill>
                  <a:srgbClr val="000000"/>
                </a:solidFill>
                <a:latin typeface="Arial" panose="020B0604020202020204" pitchFamily="34" charset="0"/>
                <a:cs typeface="Arial" panose="020B0604020202020204" pitchFamily="34" charset="0"/>
                <a:sym typeface="+mn-ea"/>
              </a:rPr>
              <a:t> </a:t>
            </a:r>
            <a:r>
              <a:rPr lang="es-ES" sz="1500" b="1" dirty="0" err="1">
                <a:solidFill>
                  <a:srgbClr val="000000"/>
                </a:solidFill>
                <a:latin typeface="Arial" panose="020B0604020202020204" pitchFamily="34" charset="0"/>
                <a:cs typeface="Arial" panose="020B0604020202020204" pitchFamily="34" charset="0"/>
                <a:sym typeface="+mn-ea"/>
              </a:rPr>
              <a:t>dengan</a:t>
            </a:r>
            <a:r>
              <a:rPr lang="es-ES" sz="1500" b="1" dirty="0">
                <a:solidFill>
                  <a:srgbClr val="000000"/>
                </a:solidFill>
                <a:latin typeface="Arial" panose="020B0604020202020204" pitchFamily="34" charset="0"/>
                <a:cs typeface="Arial" panose="020B0604020202020204" pitchFamily="34" charset="0"/>
                <a:sym typeface="+mn-ea"/>
              </a:rPr>
              <a:t> </a:t>
            </a:r>
            <a:r>
              <a:rPr lang="es-ES" sz="1500" b="1" dirty="0" err="1">
                <a:solidFill>
                  <a:srgbClr val="000000"/>
                </a:solidFill>
                <a:latin typeface="Arial" panose="020B0604020202020204" pitchFamily="34" charset="0"/>
                <a:cs typeface="Arial" panose="020B0604020202020204" pitchFamily="34" charset="0"/>
                <a:sym typeface="+mn-ea"/>
              </a:rPr>
              <a:t>membuat</a:t>
            </a:r>
            <a:r>
              <a:rPr lang="es-ES" sz="1500" b="1" dirty="0">
                <a:solidFill>
                  <a:srgbClr val="000000"/>
                </a:solidFill>
                <a:latin typeface="Arial" panose="020B0604020202020204" pitchFamily="34" charset="0"/>
                <a:cs typeface="Arial" panose="020B0604020202020204" pitchFamily="34" charset="0"/>
                <a:sym typeface="+mn-ea"/>
              </a:rPr>
              <a:t> </a:t>
            </a:r>
            <a:r>
              <a:rPr lang="es-ES" sz="1500" b="1" dirty="0" err="1">
                <a:solidFill>
                  <a:srgbClr val="000000"/>
                </a:solidFill>
                <a:latin typeface="Arial" panose="020B0604020202020204" pitchFamily="34" charset="0"/>
                <a:cs typeface="Arial" panose="020B0604020202020204" pitchFamily="34" charset="0"/>
                <a:sym typeface="+mn-ea"/>
              </a:rPr>
              <a:t>laporan</a:t>
            </a:r>
            <a:r>
              <a:rPr lang="es-ES" sz="1500" b="1" dirty="0">
                <a:solidFill>
                  <a:srgbClr val="000000"/>
                </a:solidFill>
                <a:latin typeface="Arial" panose="020B0604020202020204" pitchFamily="34" charset="0"/>
                <a:cs typeface="Arial" panose="020B0604020202020204" pitchFamily="34" charset="0"/>
                <a:sym typeface="+mn-ea"/>
              </a:rPr>
              <a:t> </a:t>
            </a:r>
            <a:r>
              <a:rPr lang="es-ES" sz="1500" b="1" dirty="0" err="1">
                <a:solidFill>
                  <a:srgbClr val="000000"/>
                </a:solidFill>
                <a:latin typeface="Arial" panose="020B0604020202020204" pitchFamily="34" charset="0"/>
                <a:cs typeface="Arial" panose="020B0604020202020204" pitchFamily="34" charset="0"/>
                <a:sym typeface="+mn-ea"/>
              </a:rPr>
              <a:t>pertanggungjawaban</a:t>
            </a:r>
            <a:r>
              <a:rPr lang="es-ES" sz="1500" b="1" dirty="0">
                <a:solidFill>
                  <a:srgbClr val="000000"/>
                </a:solidFill>
                <a:latin typeface="Arial" panose="020B0604020202020204" pitchFamily="34" charset="0"/>
                <a:cs typeface="Arial" panose="020B0604020202020204" pitchFamily="34" charset="0"/>
                <a:sym typeface="+mn-ea"/>
              </a:rPr>
              <a:t> secara </a:t>
            </a:r>
            <a:r>
              <a:rPr lang="es-ES" sz="1500" b="1" dirty="0" err="1">
                <a:solidFill>
                  <a:srgbClr val="000000"/>
                </a:solidFill>
                <a:latin typeface="Arial" panose="020B0604020202020204" pitchFamily="34" charset="0"/>
                <a:cs typeface="Arial" panose="020B0604020202020204" pitchFamily="34" charset="0"/>
                <a:sym typeface="+mn-ea"/>
              </a:rPr>
              <a:t>administratif</a:t>
            </a:r>
            <a:r>
              <a:rPr lang="es-ES" sz="1500" b="1" dirty="0">
                <a:solidFill>
                  <a:srgbClr val="000000"/>
                </a:solidFill>
                <a:latin typeface="Arial" panose="020B0604020202020204" pitchFamily="34" charset="0"/>
                <a:cs typeface="Arial" panose="020B0604020202020204" pitchFamily="34" charset="0"/>
                <a:sym typeface="+mn-ea"/>
              </a:rPr>
              <a:t> atas </a:t>
            </a:r>
            <a:r>
              <a:rPr lang="es-ES" sz="1500" b="1" dirty="0" err="1">
                <a:solidFill>
                  <a:srgbClr val="000000"/>
                </a:solidFill>
                <a:latin typeface="Arial" panose="020B0604020202020204" pitchFamily="34" charset="0"/>
                <a:cs typeface="Arial" panose="020B0604020202020204" pitchFamily="34" charset="0"/>
                <a:sym typeface="+mn-ea"/>
              </a:rPr>
              <a:t>penerimaan</a:t>
            </a:r>
            <a:r>
              <a:rPr lang="es-ES" sz="1500" b="1" dirty="0">
                <a:solidFill>
                  <a:srgbClr val="000000"/>
                </a:solidFill>
                <a:latin typeface="Arial" panose="020B0604020202020204" pitchFamily="34" charset="0"/>
                <a:cs typeface="Arial" panose="020B0604020202020204" pitchFamily="34" charset="0"/>
                <a:sym typeface="+mn-ea"/>
              </a:rPr>
              <a:t> pada SKPD dan </a:t>
            </a:r>
            <a:r>
              <a:rPr lang="es-ES" sz="1500" b="1" dirty="0" err="1">
                <a:solidFill>
                  <a:srgbClr val="000000"/>
                </a:solidFill>
                <a:latin typeface="Arial" panose="020B0604020202020204" pitchFamily="34" charset="0"/>
                <a:cs typeface="Arial" panose="020B0604020202020204" pitchFamily="34" charset="0"/>
                <a:sym typeface="+mn-ea"/>
              </a:rPr>
              <a:t>disampaikan</a:t>
            </a:r>
            <a:r>
              <a:rPr lang="es-ES" sz="1500" b="1" dirty="0">
                <a:solidFill>
                  <a:srgbClr val="000000"/>
                </a:solidFill>
                <a:latin typeface="Arial" panose="020B0604020202020204" pitchFamily="34" charset="0"/>
                <a:cs typeface="Arial" panose="020B0604020202020204" pitchFamily="34" charset="0"/>
                <a:sym typeface="+mn-ea"/>
              </a:rPr>
              <a:t> </a:t>
            </a:r>
            <a:r>
              <a:rPr lang="es-ES" sz="1500" b="1" dirty="0" err="1">
                <a:solidFill>
                  <a:srgbClr val="000000"/>
                </a:solidFill>
                <a:latin typeface="Arial" panose="020B0604020202020204" pitchFamily="34" charset="0"/>
                <a:cs typeface="Arial" panose="020B0604020202020204" pitchFamily="34" charset="0"/>
                <a:sym typeface="+mn-ea"/>
              </a:rPr>
              <a:t>kepada</a:t>
            </a:r>
            <a:r>
              <a:rPr lang="es-ES" sz="1500" b="1" dirty="0">
                <a:solidFill>
                  <a:srgbClr val="000000"/>
                </a:solidFill>
                <a:latin typeface="Arial" panose="020B0604020202020204" pitchFamily="34" charset="0"/>
                <a:cs typeface="Arial" panose="020B0604020202020204" pitchFamily="34" charset="0"/>
                <a:sym typeface="+mn-ea"/>
              </a:rPr>
              <a:t> PA</a:t>
            </a:r>
            <a:endParaRPr lang="es-ES" sz="1500" b="1" dirty="0">
              <a:solidFill>
                <a:srgbClr val="000000"/>
              </a:solidFill>
              <a:latin typeface="Arial" panose="020B0604020202020204" pitchFamily="34" charset="0"/>
              <a:cs typeface="Arial" panose="020B0604020202020204" pitchFamily="34" charset="0"/>
            </a:endParaRPr>
          </a:p>
          <a:p>
            <a:pPr algn="just">
              <a:lnSpc>
                <a:spcPct val="120000"/>
              </a:lnSpc>
              <a:spcBef>
                <a:spcPts val="0"/>
              </a:spcBef>
            </a:pPr>
            <a:r>
              <a:rPr lang="es-ES" sz="1500" b="1" dirty="0" err="1">
                <a:solidFill>
                  <a:srgbClr val="000000"/>
                </a:solidFill>
                <a:latin typeface="Arial" panose="020B0604020202020204" pitchFamily="34" charset="0"/>
                <a:cs typeface="Arial" panose="020B0604020202020204" pitchFamily="34" charset="0"/>
                <a:sym typeface="+mn-ea"/>
              </a:rPr>
              <a:t>Bendahara</a:t>
            </a:r>
            <a:r>
              <a:rPr lang="es-ES" sz="1500" b="1" dirty="0">
                <a:solidFill>
                  <a:srgbClr val="000000"/>
                </a:solidFill>
                <a:latin typeface="Arial" panose="020B0604020202020204" pitchFamily="34" charset="0"/>
                <a:cs typeface="Arial" panose="020B0604020202020204" pitchFamily="34" charset="0"/>
                <a:sym typeface="+mn-ea"/>
              </a:rPr>
              <a:t> </a:t>
            </a:r>
            <a:r>
              <a:rPr lang="es-ES" sz="1500" b="1" dirty="0" err="1">
                <a:solidFill>
                  <a:srgbClr val="000000"/>
                </a:solidFill>
                <a:latin typeface="Arial" panose="020B0604020202020204" pitchFamily="34" charset="0"/>
                <a:cs typeface="Arial" panose="020B0604020202020204" pitchFamily="34" charset="0"/>
                <a:sym typeface="+mn-ea"/>
              </a:rPr>
              <a:t>Penerimaan</a:t>
            </a:r>
            <a:r>
              <a:rPr lang="es-ES" sz="1500" b="1" dirty="0">
                <a:solidFill>
                  <a:srgbClr val="000000"/>
                </a:solidFill>
                <a:latin typeface="Arial" panose="020B0604020202020204" pitchFamily="34" charset="0"/>
                <a:cs typeface="Arial" panose="020B0604020202020204" pitchFamily="34" charset="0"/>
                <a:sym typeface="+mn-ea"/>
              </a:rPr>
              <a:t> </a:t>
            </a:r>
            <a:r>
              <a:rPr lang="es-ES" sz="1500" b="1" dirty="0" err="1">
                <a:solidFill>
                  <a:srgbClr val="000000"/>
                </a:solidFill>
                <a:latin typeface="Arial" panose="020B0604020202020204" pitchFamily="34" charset="0"/>
                <a:cs typeface="Arial" panose="020B0604020202020204" pitchFamily="34" charset="0"/>
                <a:sym typeface="+mn-ea"/>
              </a:rPr>
              <a:t>Pembantu</a:t>
            </a:r>
            <a:r>
              <a:rPr lang="es-ES" sz="1500" b="1" dirty="0">
                <a:solidFill>
                  <a:srgbClr val="000000"/>
                </a:solidFill>
                <a:latin typeface="Arial" panose="020B0604020202020204" pitchFamily="34" charset="0"/>
                <a:cs typeface="Arial" panose="020B0604020202020204" pitchFamily="34" charset="0"/>
                <a:sym typeface="+mn-ea"/>
              </a:rPr>
              <a:t> </a:t>
            </a:r>
            <a:r>
              <a:rPr lang="es-ES" sz="1500" b="1" dirty="0" err="1">
                <a:solidFill>
                  <a:srgbClr val="000000"/>
                </a:solidFill>
                <a:latin typeface="Arial" panose="020B0604020202020204" pitchFamily="34" charset="0"/>
                <a:cs typeface="Arial" panose="020B0604020202020204" pitchFamily="34" charset="0"/>
                <a:sym typeface="+mn-ea"/>
              </a:rPr>
              <a:t>bertanggung</a:t>
            </a:r>
            <a:r>
              <a:rPr lang="es-ES" sz="1500" b="1" dirty="0">
                <a:solidFill>
                  <a:srgbClr val="000000"/>
                </a:solidFill>
                <a:latin typeface="Arial" panose="020B0604020202020204" pitchFamily="34" charset="0"/>
                <a:cs typeface="Arial" panose="020B0604020202020204" pitchFamily="34" charset="0"/>
                <a:sym typeface="+mn-ea"/>
              </a:rPr>
              <a:t> </a:t>
            </a:r>
            <a:r>
              <a:rPr lang="es-ES" sz="1500" b="1" dirty="0" err="1">
                <a:solidFill>
                  <a:srgbClr val="000000"/>
                </a:solidFill>
                <a:latin typeface="Arial" panose="020B0604020202020204" pitchFamily="34" charset="0"/>
                <a:cs typeface="Arial" panose="020B0604020202020204" pitchFamily="34" charset="0"/>
                <a:sym typeface="+mn-ea"/>
              </a:rPr>
              <a:t>jawab</a:t>
            </a:r>
            <a:r>
              <a:rPr lang="es-ES" sz="1500" b="1" dirty="0">
                <a:solidFill>
                  <a:srgbClr val="000000"/>
                </a:solidFill>
                <a:latin typeface="Arial" panose="020B0604020202020204" pitchFamily="34" charset="0"/>
                <a:cs typeface="Arial" panose="020B0604020202020204" pitchFamily="34" charset="0"/>
                <a:sym typeface="+mn-ea"/>
              </a:rPr>
              <a:t> secara </a:t>
            </a:r>
            <a:r>
              <a:rPr lang="es-ES" sz="1500" b="1" dirty="0" err="1">
                <a:solidFill>
                  <a:srgbClr val="000000"/>
                </a:solidFill>
                <a:latin typeface="Arial" panose="020B0604020202020204" pitchFamily="34" charset="0"/>
                <a:cs typeface="Arial" panose="020B0604020202020204" pitchFamily="34" charset="0"/>
                <a:sym typeface="+mn-ea"/>
              </a:rPr>
              <a:t>administratif</a:t>
            </a:r>
            <a:r>
              <a:rPr lang="es-ES" sz="1500" b="1" dirty="0">
                <a:solidFill>
                  <a:srgbClr val="000000"/>
                </a:solidFill>
                <a:latin typeface="Arial" panose="020B0604020202020204" pitchFamily="34" charset="0"/>
                <a:cs typeface="Arial" panose="020B0604020202020204" pitchFamily="34" charset="0"/>
                <a:sym typeface="+mn-ea"/>
              </a:rPr>
              <a:t> </a:t>
            </a:r>
            <a:r>
              <a:rPr lang="es-ES" sz="1500" b="1" dirty="0" err="1">
                <a:solidFill>
                  <a:srgbClr val="000000"/>
                </a:solidFill>
                <a:latin typeface="Arial" panose="020B0604020202020204" pitchFamily="34" charset="0"/>
                <a:cs typeface="Arial" panose="020B0604020202020204" pitchFamily="34" charset="0"/>
                <a:sym typeface="+mn-ea"/>
              </a:rPr>
              <a:t>dengan</a:t>
            </a:r>
            <a:r>
              <a:rPr lang="es-ES" sz="1500" b="1" dirty="0">
                <a:solidFill>
                  <a:srgbClr val="000000"/>
                </a:solidFill>
                <a:latin typeface="Arial" panose="020B0604020202020204" pitchFamily="34" charset="0"/>
                <a:cs typeface="Arial" panose="020B0604020202020204" pitchFamily="34" charset="0"/>
                <a:sym typeface="+mn-ea"/>
              </a:rPr>
              <a:t> </a:t>
            </a:r>
            <a:r>
              <a:rPr lang="es-ES" sz="1500" b="1" dirty="0" err="1">
                <a:solidFill>
                  <a:srgbClr val="000000"/>
                </a:solidFill>
                <a:latin typeface="Arial" panose="020B0604020202020204" pitchFamily="34" charset="0"/>
                <a:cs typeface="Arial" panose="020B0604020202020204" pitchFamily="34" charset="0"/>
                <a:sym typeface="+mn-ea"/>
              </a:rPr>
              <a:t>membuat</a:t>
            </a:r>
            <a:r>
              <a:rPr lang="es-ES" sz="1500" b="1" dirty="0">
                <a:solidFill>
                  <a:srgbClr val="000000"/>
                </a:solidFill>
                <a:latin typeface="Arial" panose="020B0604020202020204" pitchFamily="34" charset="0"/>
                <a:cs typeface="Arial" panose="020B0604020202020204" pitchFamily="34" charset="0"/>
                <a:sym typeface="+mn-ea"/>
              </a:rPr>
              <a:t> </a:t>
            </a:r>
            <a:r>
              <a:rPr lang="es-ES" sz="1500" b="1" dirty="0" err="1">
                <a:solidFill>
                  <a:srgbClr val="000000"/>
                </a:solidFill>
                <a:latin typeface="Arial" panose="020B0604020202020204" pitchFamily="34" charset="0"/>
                <a:cs typeface="Arial" panose="020B0604020202020204" pitchFamily="34" charset="0"/>
                <a:sym typeface="+mn-ea"/>
              </a:rPr>
              <a:t>laporan</a:t>
            </a:r>
            <a:r>
              <a:rPr lang="es-ES" sz="1500" b="1" dirty="0">
                <a:solidFill>
                  <a:srgbClr val="000000"/>
                </a:solidFill>
                <a:latin typeface="Arial" panose="020B0604020202020204" pitchFamily="34" charset="0"/>
                <a:cs typeface="Arial" panose="020B0604020202020204" pitchFamily="34" charset="0"/>
                <a:sym typeface="+mn-ea"/>
              </a:rPr>
              <a:t> </a:t>
            </a:r>
            <a:r>
              <a:rPr lang="es-ES" sz="1500" b="1" dirty="0" err="1">
                <a:solidFill>
                  <a:srgbClr val="000000"/>
                </a:solidFill>
                <a:latin typeface="Arial" panose="020B0604020202020204" pitchFamily="34" charset="0"/>
                <a:cs typeface="Arial" panose="020B0604020202020204" pitchFamily="34" charset="0"/>
                <a:sym typeface="+mn-ea"/>
              </a:rPr>
              <a:t>pertanggungjawaban</a:t>
            </a:r>
            <a:r>
              <a:rPr lang="es-ES" sz="1500" b="1" dirty="0">
                <a:solidFill>
                  <a:srgbClr val="000000"/>
                </a:solidFill>
                <a:latin typeface="Arial" panose="020B0604020202020204" pitchFamily="34" charset="0"/>
                <a:cs typeface="Arial" panose="020B0604020202020204" pitchFamily="34" charset="0"/>
                <a:sym typeface="+mn-ea"/>
              </a:rPr>
              <a:t> secara </a:t>
            </a:r>
            <a:r>
              <a:rPr lang="es-ES" sz="1500" b="1" dirty="0" err="1">
                <a:solidFill>
                  <a:srgbClr val="000000"/>
                </a:solidFill>
                <a:latin typeface="Arial" panose="020B0604020202020204" pitchFamily="34" charset="0"/>
                <a:cs typeface="Arial" panose="020B0604020202020204" pitchFamily="34" charset="0"/>
                <a:sym typeface="+mn-ea"/>
              </a:rPr>
              <a:t>administratif</a:t>
            </a:r>
            <a:r>
              <a:rPr lang="es-ES" sz="1500" b="1" dirty="0">
                <a:solidFill>
                  <a:srgbClr val="000000"/>
                </a:solidFill>
                <a:latin typeface="Arial" panose="020B0604020202020204" pitchFamily="34" charset="0"/>
                <a:cs typeface="Arial" panose="020B0604020202020204" pitchFamily="34" charset="0"/>
                <a:sym typeface="+mn-ea"/>
              </a:rPr>
              <a:t> atas </a:t>
            </a:r>
            <a:r>
              <a:rPr lang="es-ES" sz="1500" b="1" dirty="0" err="1">
                <a:solidFill>
                  <a:srgbClr val="000000"/>
                </a:solidFill>
                <a:latin typeface="Arial" panose="020B0604020202020204" pitchFamily="34" charset="0"/>
                <a:cs typeface="Arial" panose="020B0604020202020204" pitchFamily="34" charset="0"/>
                <a:sym typeface="+mn-ea"/>
              </a:rPr>
              <a:t>penerimaan</a:t>
            </a:r>
            <a:r>
              <a:rPr lang="es-ES" sz="1500" b="1" dirty="0">
                <a:solidFill>
                  <a:srgbClr val="000000"/>
                </a:solidFill>
                <a:latin typeface="Arial" panose="020B0604020202020204" pitchFamily="34" charset="0"/>
                <a:cs typeface="Arial" panose="020B0604020202020204" pitchFamily="34" charset="0"/>
                <a:sym typeface="+mn-ea"/>
              </a:rPr>
              <a:t> pada </a:t>
            </a:r>
            <a:r>
              <a:rPr lang="es-ES" sz="1500" b="1" dirty="0" err="1">
                <a:solidFill>
                  <a:srgbClr val="000000"/>
                </a:solidFill>
                <a:latin typeface="Arial" panose="020B0604020202020204" pitchFamily="34" charset="0"/>
                <a:cs typeface="Arial" panose="020B0604020202020204" pitchFamily="34" charset="0"/>
                <a:sym typeface="+mn-ea"/>
              </a:rPr>
              <a:t>unit</a:t>
            </a:r>
            <a:r>
              <a:rPr lang="es-ES" sz="1500" b="1" dirty="0">
                <a:solidFill>
                  <a:srgbClr val="000000"/>
                </a:solidFill>
                <a:latin typeface="Arial" panose="020B0604020202020204" pitchFamily="34" charset="0"/>
                <a:cs typeface="Arial" panose="020B0604020202020204" pitchFamily="34" charset="0"/>
                <a:sym typeface="+mn-ea"/>
              </a:rPr>
              <a:t> SKPD dan </a:t>
            </a:r>
            <a:r>
              <a:rPr lang="es-ES" sz="1500" b="1" dirty="0" err="1">
                <a:solidFill>
                  <a:srgbClr val="000000"/>
                </a:solidFill>
                <a:latin typeface="Arial" panose="020B0604020202020204" pitchFamily="34" charset="0"/>
                <a:cs typeface="Arial" panose="020B0604020202020204" pitchFamily="34" charset="0"/>
                <a:sym typeface="+mn-ea"/>
              </a:rPr>
              <a:t>disampaikan</a:t>
            </a:r>
            <a:r>
              <a:rPr lang="es-ES" sz="1500" b="1" dirty="0">
                <a:solidFill>
                  <a:srgbClr val="000000"/>
                </a:solidFill>
                <a:latin typeface="Arial" panose="020B0604020202020204" pitchFamily="34" charset="0"/>
                <a:cs typeface="Arial" panose="020B0604020202020204" pitchFamily="34" charset="0"/>
                <a:sym typeface="+mn-ea"/>
              </a:rPr>
              <a:t> </a:t>
            </a:r>
            <a:r>
              <a:rPr lang="es-ES" sz="1500" b="1" dirty="0" err="1">
                <a:solidFill>
                  <a:srgbClr val="000000"/>
                </a:solidFill>
                <a:latin typeface="Arial" panose="020B0604020202020204" pitchFamily="34" charset="0"/>
                <a:cs typeface="Arial" panose="020B0604020202020204" pitchFamily="34" charset="0"/>
                <a:sym typeface="+mn-ea"/>
              </a:rPr>
              <a:t>kepada</a:t>
            </a:r>
            <a:r>
              <a:rPr lang="es-ES" sz="1500" b="1" dirty="0">
                <a:solidFill>
                  <a:srgbClr val="000000"/>
                </a:solidFill>
                <a:latin typeface="Arial" panose="020B0604020202020204" pitchFamily="34" charset="0"/>
                <a:cs typeface="Arial" panose="020B0604020202020204" pitchFamily="34" charset="0"/>
                <a:sym typeface="+mn-ea"/>
              </a:rPr>
              <a:t> KPA </a:t>
            </a:r>
            <a:endParaRPr lang="es-ES" sz="1500" b="1" dirty="0">
              <a:solidFill>
                <a:srgbClr val="000000"/>
              </a:solidFill>
              <a:latin typeface="Arial" panose="020B0604020202020204" pitchFamily="34" charset="0"/>
              <a:cs typeface="Arial" panose="020B0604020202020204" pitchFamily="34" charset="0"/>
            </a:endParaRPr>
          </a:p>
          <a:p>
            <a:pPr algn="just">
              <a:lnSpc>
                <a:spcPct val="120000"/>
              </a:lnSpc>
              <a:spcBef>
                <a:spcPts val="0"/>
              </a:spcBef>
            </a:pPr>
            <a:r>
              <a:rPr lang="en-ID" sz="1500" b="1" dirty="0" err="1">
                <a:solidFill>
                  <a:srgbClr val="000000"/>
                </a:solidFill>
                <a:latin typeface="Arial" panose="020B0604020202020204" pitchFamily="34" charset="0"/>
                <a:cs typeface="Arial" panose="020B0604020202020204" pitchFamily="34" charset="0"/>
                <a:sym typeface="+mn-ea"/>
              </a:rPr>
              <a:t>Bendahara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Penerimaan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bertanggung</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jawab</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secara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fungsional</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dengan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membuat</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laporan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pertanggungjawaban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secara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fungsional</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atas</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penerimaan</a:t>
            </a:r>
            <a:r>
              <a:rPr lang="en-ID" sz="1500" b="1" dirty="0">
                <a:solidFill>
                  <a:srgbClr val="000000"/>
                </a:solidFill>
                <a:latin typeface="Arial" panose="020B0604020202020204" pitchFamily="34" charset="0"/>
                <a:cs typeface="Arial" panose="020B0604020202020204" pitchFamily="34" charset="0"/>
                <a:sym typeface="+mn-ea"/>
              </a:rPr>
              <a:t> pada SKPD dan </a:t>
            </a:r>
            <a:r>
              <a:rPr lang="en-ID" sz="1500" b="1" dirty="0" err="1">
                <a:solidFill>
                  <a:srgbClr val="000000"/>
                </a:solidFill>
                <a:latin typeface="Arial" panose="020B0604020202020204" pitchFamily="34" charset="0"/>
                <a:cs typeface="Arial" panose="020B0604020202020204" pitchFamily="34" charset="0"/>
                <a:sym typeface="+mn-ea"/>
              </a:rPr>
              <a:t>disampaikan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kepada</a:t>
            </a:r>
            <a:r>
              <a:rPr lang="en-ID" sz="1500" b="1" dirty="0">
                <a:solidFill>
                  <a:srgbClr val="000000"/>
                </a:solidFill>
                <a:latin typeface="Arial" panose="020B0604020202020204" pitchFamily="34" charset="0"/>
                <a:cs typeface="Arial" panose="020B0604020202020204" pitchFamily="34" charset="0"/>
                <a:sym typeface="+mn-ea"/>
              </a:rPr>
              <a:t> PPKD </a:t>
            </a:r>
            <a:r>
              <a:rPr lang="en-ID" sz="1500" b="1" dirty="0" err="1">
                <a:solidFill>
                  <a:srgbClr val="000000"/>
                </a:solidFill>
                <a:latin typeface="Arial" panose="020B0604020202020204" pitchFamily="34" charset="0"/>
                <a:cs typeface="Arial" panose="020B0604020202020204" pitchFamily="34" charset="0"/>
                <a:sym typeface="+mn-ea"/>
              </a:rPr>
              <a:t>selaku</a:t>
            </a:r>
            <a:r>
              <a:rPr lang="en-ID" sz="1500" b="1" dirty="0">
                <a:solidFill>
                  <a:srgbClr val="000000"/>
                </a:solidFill>
                <a:latin typeface="Arial" panose="020B0604020202020204" pitchFamily="34" charset="0"/>
                <a:cs typeface="Arial" panose="020B0604020202020204" pitchFamily="34" charset="0"/>
                <a:sym typeface="+mn-ea"/>
              </a:rPr>
              <a:t> BUD </a:t>
            </a:r>
            <a:endParaRPr lang="en-ID" sz="1500" b="1" dirty="0">
              <a:solidFill>
                <a:srgbClr val="000000"/>
              </a:solidFill>
              <a:latin typeface="Arial" panose="020B0604020202020204" pitchFamily="34" charset="0"/>
              <a:cs typeface="Arial" panose="020B0604020202020204" pitchFamily="34" charset="0"/>
            </a:endParaRPr>
          </a:p>
          <a:p>
            <a:pPr algn="just">
              <a:lnSpc>
                <a:spcPct val="120000"/>
              </a:lnSpc>
              <a:spcBef>
                <a:spcPts val="0"/>
              </a:spcBef>
            </a:pPr>
            <a:r>
              <a:rPr lang="en-ID" sz="1500" b="1" dirty="0" err="1">
                <a:solidFill>
                  <a:srgbClr val="000000"/>
                </a:solidFill>
                <a:latin typeface="Arial" panose="020B0604020202020204" pitchFamily="34" charset="0"/>
                <a:cs typeface="Arial" panose="020B0604020202020204" pitchFamily="34" charset="0"/>
                <a:sym typeface="+mn-ea"/>
              </a:rPr>
              <a:t>Bendahara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Penerimaan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Pembantu</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bertanggung</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jawab</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secara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fungsional</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dengan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membuat</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laporan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pertanggungjawaban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secara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fungsional</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atas</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penerimaan</a:t>
            </a:r>
            <a:r>
              <a:rPr lang="en-ID" sz="1500" b="1" dirty="0">
                <a:solidFill>
                  <a:srgbClr val="000000"/>
                </a:solidFill>
                <a:latin typeface="Arial" panose="020B0604020202020204" pitchFamily="34" charset="0"/>
                <a:cs typeface="Arial" panose="020B0604020202020204" pitchFamily="34" charset="0"/>
                <a:sym typeface="+mn-ea"/>
              </a:rPr>
              <a:t> pada unit SKPD dan </a:t>
            </a:r>
            <a:r>
              <a:rPr lang="en-ID" sz="1500" b="1" dirty="0" err="1">
                <a:solidFill>
                  <a:srgbClr val="000000"/>
                </a:solidFill>
                <a:latin typeface="Arial" panose="020B0604020202020204" pitchFamily="34" charset="0"/>
                <a:cs typeface="Arial" panose="020B0604020202020204" pitchFamily="34" charset="0"/>
                <a:sym typeface="+mn-ea"/>
              </a:rPr>
              <a:t>disampaikan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kepada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Bendahara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Penerimaan</a:t>
            </a:r>
            <a:r>
              <a:rPr lang="en-ID" sz="1500" b="1" dirty="0">
                <a:solidFill>
                  <a:srgbClr val="000000"/>
                </a:solidFill>
                <a:latin typeface="Arial" panose="020B0604020202020204" pitchFamily="34" charset="0"/>
                <a:cs typeface="Arial" panose="020B0604020202020204" pitchFamily="34" charset="0"/>
                <a:sym typeface="+mn-ea"/>
              </a:rPr>
              <a:t> </a:t>
            </a:r>
            <a:endParaRPr lang="en-ID" sz="1500" b="1" dirty="0">
              <a:solidFill>
                <a:srgbClr val="000000"/>
              </a:solidFill>
              <a:latin typeface="Arial" panose="020B0604020202020204" pitchFamily="34" charset="0"/>
              <a:cs typeface="Arial" panose="020B0604020202020204" pitchFamily="34" charset="0"/>
            </a:endParaRPr>
          </a:p>
          <a:p>
            <a:pPr algn="just">
              <a:lnSpc>
                <a:spcPct val="120000"/>
              </a:lnSpc>
              <a:spcBef>
                <a:spcPts val="0"/>
              </a:spcBef>
            </a:pPr>
            <a:r>
              <a:rPr lang="en-ID" sz="1500" b="1" dirty="0" err="1">
                <a:solidFill>
                  <a:srgbClr val="000000"/>
                </a:solidFill>
                <a:latin typeface="Arial" panose="020B0604020202020204" pitchFamily="34" charset="0"/>
                <a:cs typeface="Arial" panose="020B0604020202020204" pitchFamily="34" charset="0"/>
                <a:sym typeface="+mn-ea"/>
              </a:rPr>
              <a:t>Kepala</a:t>
            </a:r>
            <a:r>
              <a:rPr lang="en-ID" sz="1500" b="1" dirty="0">
                <a:solidFill>
                  <a:srgbClr val="000000"/>
                </a:solidFill>
                <a:latin typeface="Arial" panose="020B0604020202020204" pitchFamily="34" charset="0"/>
                <a:cs typeface="Arial" panose="020B0604020202020204" pitchFamily="34" charset="0"/>
                <a:sym typeface="+mn-ea"/>
              </a:rPr>
              <a:t> SKPD </a:t>
            </a:r>
            <a:r>
              <a:rPr lang="en-ID" sz="1500" b="1" dirty="0" err="1">
                <a:solidFill>
                  <a:srgbClr val="000000"/>
                </a:solidFill>
                <a:latin typeface="Arial" panose="020B0604020202020204" pitchFamily="34" charset="0"/>
                <a:cs typeface="Arial" panose="020B0604020202020204" pitchFamily="34" charset="0"/>
                <a:sym typeface="+mn-ea"/>
              </a:rPr>
              <a:t>atas</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usul</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Bendahara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Penerimaan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dapat</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menetapkan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pegawai</a:t>
            </a:r>
            <a:r>
              <a:rPr lang="en-ID" sz="1500" b="1" dirty="0">
                <a:solidFill>
                  <a:srgbClr val="000000"/>
                </a:solidFill>
                <a:latin typeface="Arial" panose="020B0604020202020204" pitchFamily="34" charset="0"/>
                <a:cs typeface="Arial" panose="020B0604020202020204" pitchFamily="34" charset="0"/>
                <a:sym typeface="+mn-ea"/>
              </a:rPr>
              <a:t> yang </a:t>
            </a:r>
            <a:r>
              <a:rPr lang="en-ID" sz="1500" b="1" dirty="0" err="1">
                <a:solidFill>
                  <a:srgbClr val="000000"/>
                </a:solidFill>
                <a:latin typeface="Arial" panose="020B0604020202020204" pitchFamily="34" charset="0"/>
                <a:cs typeface="Arial" panose="020B0604020202020204" pitchFamily="34" charset="0"/>
                <a:sym typeface="+mn-ea"/>
              </a:rPr>
              <a:t>bertugas</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membantu</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Bendahara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Penerimaan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untuk</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meningkatkan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efektivitas</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pengelolaan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pendapatan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daerah</a:t>
            </a:r>
            <a:r>
              <a:rPr lang="en-ID" sz="1500" b="1" dirty="0">
                <a:solidFill>
                  <a:srgbClr val="000000"/>
                </a:solidFill>
                <a:latin typeface="Arial" panose="020B0604020202020204" pitchFamily="34" charset="0"/>
                <a:cs typeface="Arial" panose="020B0604020202020204" pitchFamily="34" charset="0"/>
                <a:sym typeface="+mn-ea"/>
              </a:rPr>
              <a:t> </a:t>
            </a:r>
            <a:endParaRPr lang="en-ID" sz="1500" b="1" dirty="0">
              <a:solidFill>
                <a:srgbClr val="000000"/>
              </a:solidFill>
              <a:latin typeface="Arial" panose="020B0604020202020204" pitchFamily="34" charset="0"/>
              <a:cs typeface="Arial" panose="020B0604020202020204" pitchFamily="34" charset="0"/>
            </a:endParaRPr>
          </a:p>
          <a:p>
            <a:pPr algn="just">
              <a:lnSpc>
                <a:spcPct val="120000"/>
              </a:lnSpc>
              <a:spcBef>
                <a:spcPts val="0"/>
              </a:spcBef>
            </a:pPr>
            <a:r>
              <a:rPr lang="en-ID" sz="1500" b="1" dirty="0" err="1">
                <a:solidFill>
                  <a:srgbClr val="000000"/>
                </a:solidFill>
                <a:latin typeface="Arial" panose="020B0604020202020204" pitchFamily="34" charset="0"/>
                <a:cs typeface="Arial" panose="020B0604020202020204" pitchFamily="34" charset="0"/>
                <a:sym typeface="+mn-ea"/>
              </a:rPr>
              <a:t>Pegawai</a:t>
            </a:r>
            <a:r>
              <a:rPr lang="en-ID" sz="1500" b="1" dirty="0">
                <a:solidFill>
                  <a:srgbClr val="000000"/>
                </a:solidFill>
                <a:latin typeface="Arial" panose="020B0604020202020204" pitchFamily="34" charset="0"/>
                <a:cs typeface="Arial" panose="020B0604020202020204" pitchFamily="34" charset="0"/>
                <a:sym typeface="+mn-ea"/>
              </a:rPr>
              <a:t> yang </a:t>
            </a:r>
            <a:r>
              <a:rPr lang="en-ID" sz="1500" b="1" dirty="0" err="1">
                <a:solidFill>
                  <a:srgbClr val="000000"/>
                </a:solidFill>
                <a:latin typeface="Arial" panose="020B0604020202020204" pitchFamily="34" charset="0"/>
                <a:cs typeface="Arial" panose="020B0604020202020204" pitchFamily="34" charset="0"/>
                <a:sym typeface="+mn-ea"/>
              </a:rPr>
              <a:t>bertugas</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membantu</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Bendahara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Penerimaan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melaksanakan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tugas</a:t>
            </a:r>
            <a:r>
              <a:rPr lang="en-ID" sz="1500" b="1" dirty="0">
                <a:solidFill>
                  <a:srgbClr val="000000"/>
                </a:solidFill>
                <a:latin typeface="Arial" panose="020B0604020202020204" pitchFamily="34" charset="0"/>
                <a:cs typeface="Arial" panose="020B0604020202020204" pitchFamily="34" charset="0"/>
                <a:sym typeface="+mn-ea"/>
              </a:rPr>
              <a:t> dan </a:t>
            </a:r>
            <a:r>
              <a:rPr lang="en-ID" sz="1500" b="1" dirty="0" err="1">
                <a:solidFill>
                  <a:srgbClr val="000000"/>
                </a:solidFill>
                <a:latin typeface="Arial" panose="020B0604020202020204" pitchFamily="34" charset="0"/>
                <a:cs typeface="Arial" panose="020B0604020202020204" pitchFamily="34" charset="0"/>
                <a:sym typeface="+mn-ea"/>
              </a:rPr>
              <a:t>wewenang</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sesuai</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dengan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lingkup</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penugasan</a:t>
            </a:r>
            <a:r>
              <a:rPr lang="en-ID" sz="1500" b="1" dirty="0">
                <a:solidFill>
                  <a:srgbClr val="000000"/>
                </a:solidFill>
                <a:latin typeface="Arial" panose="020B0604020202020204" pitchFamily="34" charset="0"/>
                <a:cs typeface="Arial" panose="020B0604020202020204" pitchFamily="34" charset="0"/>
                <a:sym typeface="+mn-ea"/>
              </a:rPr>
              <a:t> yang </a:t>
            </a:r>
            <a:r>
              <a:rPr lang="en-ID" sz="1500" b="1" dirty="0" err="1">
                <a:solidFill>
                  <a:srgbClr val="000000"/>
                </a:solidFill>
                <a:latin typeface="Arial" panose="020B0604020202020204" pitchFamily="34" charset="0"/>
                <a:cs typeface="Arial" panose="020B0604020202020204" pitchFamily="34" charset="0"/>
                <a:sym typeface="+mn-ea"/>
              </a:rPr>
              <a:t>ditetapkan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kepala</a:t>
            </a:r>
            <a:r>
              <a:rPr lang="en-ID" sz="1500" b="1" dirty="0">
                <a:solidFill>
                  <a:srgbClr val="000000"/>
                </a:solidFill>
                <a:latin typeface="Arial" panose="020B0604020202020204" pitchFamily="34" charset="0"/>
                <a:cs typeface="Arial" panose="020B0604020202020204" pitchFamily="34" charset="0"/>
                <a:sym typeface="+mn-ea"/>
              </a:rPr>
              <a:t> SKPD </a:t>
            </a:r>
            <a:endParaRPr lang="en-ID" sz="1500" b="1" dirty="0">
              <a:solidFill>
                <a:srgbClr val="000000"/>
              </a:solidFill>
              <a:latin typeface="Arial" panose="020B0604020202020204" pitchFamily="34" charset="0"/>
              <a:cs typeface="Arial" panose="020B0604020202020204" pitchFamily="34" charset="0"/>
            </a:endParaRPr>
          </a:p>
          <a:p>
            <a:pPr marL="285750" indent="-285750" algn="just">
              <a:lnSpc>
                <a:spcPct val="120000"/>
              </a:lnSpc>
              <a:spcBef>
                <a:spcPts val="0"/>
              </a:spcBef>
            </a:pPr>
            <a:r>
              <a:rPr lang="en-ID" sz="1500" b="1" dirty="0" err="1">
                <a:solidFill>
                  <a:srgbClr val="000000"/>
                </a:solidFill>
                <a:latin typeface="Arial" panose="020B0604020202020204" pitchFamily="34" charset="0"/>
                <a:cs typeface="Arial" panose="020B0604020202020204" pitchFamily="34" charset="0"/>
                <a:sym typeface="+mn-ea"/>
              </a:rPr>
              <a:t>Pegawai</a:t>
            </a:r>
            <a:r>
              <a:rPr lang="en-ID" sz="1500" b="1" dirty="0">
                <a:solidFill>
                  <a:srgbClr val="000000"/>
                </a:solidFill>
                <a:latin typeface="Arial" panose="020B0604020202020204" pitchFamily="34" charset="0"/>
                <a:cs typeface="Arial" panose="020B0604020202020204" pitchFamily="34" charset="0"/>
                <a:sym typeface="+mn-ea"/>
              </a:rPr>
              <a:t> yang </a:t>
            </a:r>
            <a:r>
              <a:rPr lang="en-ID" sz="1500" b="1" dirty="0" err="1">
                <a:solidFill>
                  <a:srgbClr val="000000"/>
                </a:solidFill>
                <a:latin typeface="Arial" panose="020B0604020202020204" pitchFamily="34" charset="0"/>
                <a:cs typeface="Arial" panose="020B0604020202020204" pitchFamily="34" charset="0"/>
                <a:sym typeface="+mn-ea"/>
              </a:rPr>
              <a:t>bertugas</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membantu</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Bendahara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Penerimaan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dalam</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melaksanakan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tugasnya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bertanggung</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jawab</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kepada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Bendahara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Penerimaan</a:t>
            </a:r>
            <a:r>
              <a:rPr lang="en-ID" sz="1500" b="1" dirty="0">
                <a:solidFill>
                  <a:srgbClr val="000000"/>
                </a:solidFill>
                <a:latin typeface="Arial" panose="020B0604020202020204" pitchFamily="34" charset="0"/>
                <a:cs typeface="Arial" panose="020B0604020202020204" pitchFamily="34" charset="0"/>
                <a:sym typeface="+mn-ea"/>
              </a:rPr>
              <a:t>. </a:t>
            </a:r>
            <a:endParaRPr lang="en-ID" sz="1500" b="1" dirty="0">
              <a:solidFill>
                <a:srgbClr val="000000"/>
              </a:solidFill>
              <a:latin typeface="Arial" panose="020B0604020202020204" pitchFamily="34" charset="0"/>
              <a:cs typeface="Arial" panose="020B0604020202020204" pitchFamily="34" charset="0"/>
            </a:endParaRPr>
          </a:p>
          <a:p>
            <a:pPr marL="285750" indent="-285750" algn="just">
              <a:lnSpc>
                <a:spcPct val="120000"/>
              </a:lnSpc>
              <a:spcBef>
                <a:spcPts val="0"/>
              </a:spcBef>
            </a:pPr>
            <a:r>
              <a:rPr lang="en-ID" sz="1500" b="1" dirty="0" err="1">
                <a:solidFill>
                  <a:srgbClr val="000000"/>
                </a:solidFill>
                <a:latin typeface="Arial" panose="020B0604020202020204" pitchFamily="34" charset="0"/>
                <a:cs typeface="Arial" panose="020B0604020202020204" pitchFamily="34" charset="0"/>
                <a:sym typeface="+mn-ea"/>
              </a:rPr>
              <a:t>Pegawai</a:t>
            </a:r>
            <a:r>
              <a:rPr lang="en-ID" sz="1500" b="1" dirty="0">
                <a:solidFill>
                  <a:srgbClr val="000000"/>
                </a:solidFill>
                <a:latin typeface="Arial" panose="020B0604020202020204" pitchFamily="34" charset="0"/>
                <a:cs typeface="Arial" panose="020B0604020202020204" pitchFamily="34" charset="0"/>
                <a:sym typeface="+mn-ea"/>
              </a:rPr>
              <a:t> yang </a:t>
            </a:r>
            <a:r>
              <a:rPr lang="en-ID" sz="1500" b="1" dirty="0" err="1">
                <a:solidFill>
                  <a:srgbClr val="000000"/>
                </a:solidFill>
                <a:latin typeface="Arial" panose="020B0604020202020204" pitchFamily="34" charset="0"/>
                <a:cs typeface="Arial" panose="020B0604020202020204" pitchFamily="34" charset="0"/>
                <a:sym typeface="+mn-ea"/>
              </a:rPr>
              <a:t>bertugas</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membantu</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Bendahara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Penerimaan</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disebut</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Pembantu</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Bendahara</a:t>
            </a:r>
            <a:r>
              <a:rPr lang="en-ID" sz="1500" b="1" dirty="0">
                <a:solidFill>
                  <a:srgbClr val="000000"/>
                </a:solidFill>
                <a:latin typeface="Arial" panose="020B0604020202020204" pitchFamily="34" charset="0"/>
                <a:cs typeface="Arial" panose="020B0604020202020204" pitchFamily="34" charset="0"/>
                <a:sym typeface="+mn-ea"/>
              </a:rPr>
              <a:t> </a:t>
            </a:r>
            <a:r>
              <a:rPr lang="en-ID" sz="1500" b="1" dirty="0" err="1">
                <a:solidFill>
                  <a:srgbClr val="000000"/>
                </a:solidFill>
                <a:latin typeface="Arial" panose="020B0604020202020204" pitchFamily="34" charset="0"/>
                <a:cs typeface="Arial" panose="020B0604020202020204" pitchFamily="34" charset="0"/>
                <a:sym typeface="+mn-ea"/>
              </a:rPr>
              <a:t>Penerimaan</a:t>
            </a:r>
            <a:r>
              <a:rPr lang="en-ID" sz="1500" b="1" dirty="0">
                <a:solidFill>
                  <a:srgbClr val="000000"/>
                </a:solidFill>
                <a:latin typeface="Arial" panose="020B0604020202020204" pitchFamily="34" charset="0"/>
                <a:cs typeface="Arial" panose="020B0604020202020204" pitchFamily="34" charset="0"/>
                <a:sym typeface="+mn-ea"/>
              </a:rPr>
              <a:t> </a:t>
            </a:r>
            <a:endParaRPr lang="en-ID" sz="1500" b="1" dirty="0">
              <a:solidFill>
                <a:srgbClr val="000000"/>
              </a:solidFill>
              <a:latin typeface="Arial" panose="020B0604020202020204" pitchFamily="34" charset="0"/>
              <a:cs typeface="Arial" panose="020B0604020202020204" pitchFamily="34" charset="0"/>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2780" y="192405"/>
            <a:ext cx="10810240" cy="621665"/>
          </a:xfrm>
          <a:ln>
            <a:solidFill>
              <a:schemeClr val="tx1"/>
            </a:solidFill>
          </a:ln>
        </p:spPr>
        <p:txBody>
          <a:bodyPr>
            <a:normAutofit fontScale="90000"/>
          </a:bodyPr>
          <a:lstStyle/>
          <a:p>
            <a:pPr lvl="0" algn="ctr"/>
            <a:br>
              <a:rPr lang="id-ID" b="1" dirty="0"/>
            </a:br>
            <a:r>
              <a:rPr lang="id-ID" sz="3600" b="1" dirty="0"/>
              <a:t>PELAKSANAAN DAN PENATAUSAHAAN PENDAPATAN DAERAH </a:t>
            </a:r>
            <a:br>
              <a:rPr lang="id-ID" sz="3600" dirty="0"/>
            </a:br>
            <a:endParaRPr lang="id-ID" sz="3600" dirty="0"/>
          </a:p>
        </p:txBody>
      </p:sp>
      <p:sp>
        <p:nvSpPr>
          <p:cNvPr id="3" name="Content Placeholder 2"/>
          <p:cNvSpPr>
            <a:spLocks noGrp="1"/>
          </p:cNvSpPr>
          <p:nvPr>
            <p:ph idx="1"/>
          </p:nvPr>
        </p:nvSpPr>
        <p:spPr>
          <a:xfrm>
            <a:off x="653415" y="941070"/>
            <a:ext cx="10809605" cy="4879975"/>
          </a:xfrm>
          <a:ln>
            <a:solidFill>
              <a:schemeClr val="tx1"/>
            </a:solidFill>
          </a:ln>
        </p:spPr>
        <p:txBody>
          <a:bodyPr>
            <a:noAutofit/>
          </a:bodyPr>
          <a:lstStyle/>
          <a:p>
            <a:pPr marL="339725" indent="-339725" algn="just">
              <a:buFont typeface="+mj-lt"/>
              <a:buAutoNum type="arabicPeriod"/>
            </a:pPr>
            <a:r>
              <a:rPr lang="id-ID" sz="1900" b="1" dirty="0">
                <a:latin typeface="Arial" panose="020B0604020202020204" pitchFamily="34" charset="0"/>
                <a:cs typeface="Arial" panose="020B0604020202020204" pitchFamily="34" charset="0"/>
              </a:rPr>
              <a:t>Bendahara Penerimaan wajib menyetor seluruh penerimaannya  ke  Rekening  Kas  Umum  Daerah  paling lambat dalam waktu satu hari. </a:t>
            </a:r>
            <a:endParaRPr lang="id-ID" sz="1900" b="1" dirty="0">
              <a:latin typeface="Arial" panose="020B0604020202020204" pitchFamily="34" charset="0"/>
              <a:cs typeface="Arial" panose="020B0604020202020204" pitchFamily="34" charset="0"/>
            </a:endParaRPr>
          </a:p>
          <a:p>
            <a:pPr marL="339725" indent="-339725" algn="just">
              <a:buFont typeface="+mj-lt"/>
              <a:buAutoNum type="arabicPeriod"/>
            </a:pPr>
            <a:r>
              <a:rPr lang="id-ID" sz="1900" b="1" dirty="0">
                <a:latin typeface="Arial" panose="020B0604020202020204" pitchFamily="34" charset="0"/>
                <a:cs typeface="Arial" panose="020B0604020202020204" pitchFamily="34" charset="0"/>
              </a:rPr>
              <a:t>Dalam hal kondisi geografis Daerah sulit dijangkau dengan komunikasi,  transportasi,  dan  keterbatasan  pelayanan jasa keuangan, serta kondisi objektif lainnya, penyetoran penerimaan dapat melebihi satu hari yang diatur dalam Perkada.</a:t>
            </a:r>
            <a:endParaRPr lang="id-ID" sz="1900" b="1" dirty="0">
              <a:latin typeface="Arial" panose="020B0604020202020204" pitchFamily="34" charset="0"/>
              <a:cs typeface="Arial" panose="020B0604020202020204" pitchFamily="34" charset="0"/>
            </a:endParaRPr>
          </a:p>
          <a:p>
            <a:pPr marL="339725" indent="-339725" algn="just">
              <a:buFont typeface="+mj-lt"/>
              <a:buAutoNum type="arabicPeriod"/>
            </a:pPr>
            <a:r>
              <a:rPr lang="id-ID" sz="1900" b="1" dirty="0">
                <a:latin typeface="Arial" panose="020B0604020202020204" pitchFamily="34" charset="0"/>
                <a:cs typeface="Arial" panose="020B0604020202020204" pitchFamily="34" charset="0"/>
              </a:rPr>
              <a:t>Setiap   penerimaan   harus   didukung  oleh   bukti  yang lengkap dan sah atas setoran</a:t>
            </a:r>
            <a:r>
              <a:rPr lang="en-US" altLang="id-ID" sz="1900" b="1" dirty="0">
                <a:latin typeface="Arial" panose="020B0604020202020204" pitchFamily="34" charset="0"/>
                <a:cs typeface="Arial" panose="020B0604020202020204" pitchFamily="34" charset="0"/>
              </a:rPr>
              <a:t> yang </a:t>
            </a:r>
            <a:r>
              <a:rPr lang="id-ID" sz="1900" b="1" dirty="0">
                <a:latin typeface="Arial" panose="020B0604020202020204" pitchFamily="34" charset="0"/>
                <a:cs typeface="Arial" panose="020B0604020202020204" pitchFamily="34" charset="0"/>
              </a:rPr>
              <a:t>dapat meliputi dokumen elektronik. Penyetoran penerimaan pendapatan menggunakan surat   tanda setoran. Penyetoran penerimaan pendapatan dilakukan secara tunai dan/atau nontunai</a:t>
            </a:r>
            <a:r>
              <a:rPr lang="en-US" altLang="id-ID" sz="1900" b="1" dirty="0">
                <a:latin typeface="Arial" panose="020B0604020202020204" pitchFamily="34" charset="0"/>
                <a:cs typeface="Arial" panose="020B0604020202020204" pitchFamily="34" charset="0"/>
              </a:rPr>
              <a:t>, dan </a:t>
            </a:r>
            <a:r>
              <a:rPr lang="id-ID" sz="1900" b="1" dirty="0">
                <a:latin typeface="Arial" panose="020B0604020202020204" pitchFamily="34" charset="0"/>
                <a:cs typeface="Arial" panose="020B0604020202020204" pitchFamily="34" charset="0"/>
              </a:rPr>
              <a:t> dianggap sah  setelah  Kuasa  BUD  menerima  nota  kredit  atau dokumen lain yang dipersamakan.</a:t>
            </a:r>
            <a:endParaRPr lang="id-ID" sz="1900" b="1" dirty="0">
              <a:latin typeface="Arial" panose="020B0604020202020204" pitchFamily="34" charset="0"/>
              <a:cs typeface="Arial" panose="020B0604020202020204" pitchFamily="34" charset="0"/>
            </a:endParaRPr>
          </a:p>
          <a:p>
            <a:pPr marL="339725" indent="-339725" algn="just">
              <a:buFont typeface="+mj-lt"/>
              <a:buAutoNum type="arabicPeriod" startAt="3"/>
            </a:pPr>
            <a:r>
              <a:rPr lang="id-ID" sz="1900" b="1" dirty="0">
                <a:latin typeface="Arial" panose="020B0604020202020204" pitchFamily="34" charset="0"/>
                <a:cs typeface="Arial" panose="020B0604020202020204" pitchFamily="34" charset="0"/>
                <a:sym typeface="+mn-ea"/>
              </a:rPr>
              <a:t>Bendahara  Penerimaan  dilarang menyimpan uang,  cek, atau surat berharga yang dalam penguasaanny lebih  dari satu  hari,  kecuali  terdapat  keadaan kondisi geografis Daerah sulit dijangkau dengan komunikasi,  transportasi,  dan  keterbatasan  pelayanan jasa keuangan, serta kondisi objektif lainnya; dan/atau atas nama pribadi.</a:t>
            </a:r>
            <a:endParaRPr lang="id-ID" sz="1900" b="1" dirty="0">
              <a:latin typeface="Arial" panose="020B0604020202020204" pitchFamily="34" charset="0"/>
              <a:cs typeface="Arial" panose="020B0604020202020204" pitchFamily="34" charset="0"/>
            </a:endParaRPr>
          </a:p>
          <a:p>
            <a:pPr marL="339725" indent="-339725" algn="just">
              <a:buFont typeface="+mj-lt"/>
              <a:buAutoNum type="arabicPeriod" startAt="3"/>
            </a:pPr>
            <a:r>
              <a:rPr lang="id-ID" sz="1900" b="1" dirty="0">
                <a:latin typeface="Arial" panose="020B0604020202020204" pitchFamily="34" charset="0"/>
                <a:cs typeface="Arial" panose="020B0604020202020204" pitchFamily="34" charset="0"/>
                <a:sym typeface="+mn-ea"/>
              </a:rPr>
              <a:t>Bendahara Penerimaan pada SKPD wajib menyelenggarakan pembukuan terhadap seluruh penerimaan   dan   penyetoran   atas   penerimaan   yang menjadi tanggung jawabnya.</a:t>
            </a:r>
            <a:endParaRPr lang="id-ID" sz="1900" b="1" dirty="0">
              <a:latin typeface="Arial" panose="020B0604020202020204" pitchFamily="34" charset="0"/>
              <a:cs typeface="Arial" panose="020B0604020202020204" pitchFamily="34" charset="0"/>
            </a:endParaRPr>
          </a:p>
          <a:p>
            <a:pPr marL="457200" indent="-457200" algn="just">
              <a:buFont typeface="+mj-lt"/>
              <a:buAutoNum type="arabicPeriod"/>
            </a:pPr>
            <a:endParaRPr lang="id-ID" sz="1900" b="1" dirty="0">
              <a:latin typeface="Arial" panose="020B060402020202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871855"/>
            <a:ext cx="10602595" cy="5339715"/>
          </a:xfrm>
          <a:ln>
            <a:solidFill>
              <a:schemeClr val="tx1"/>
            </a:solidFill>
          </a:ln>
        </p:spPr>
        <p:txBody>
          <a:bodyPr>
            <a:normAutofit fontScale="90000" lnSpcReduction="20000"/>
          </a:bodyPr>
          <a:lstStyle/>
          <a:p>
            <a:pPr marL="339725" indent="-339725" algn="just">
              <a:buFont typeface="+mj-lt"/>
              <a:buAutoNum type="arabicPeriod" startAt="3"/>
            </a:pPr>
            <a:r>
              <a:rPr lang="id-ID" sz="2400" b="1" dirty="0">
                <a:ln>
                  <a:solidFill>
                    <a:sysClr val="windowText" lastClr="000000"/>
                  </a:solidFill>
                </a:ln>
                <a:latin typeface="Arial" panose="020B0604020202020204" pitchFamily="34" charset="0"/>
                <a:cs typeface="Arial" panose="020B0604020202020204" pitchFamily="34" charset="0"/>
                <a:sym typeface="+mn-ea"/>
              </a:rPr>
              <a:t>Bendahara Penerimaan pada SKPD wajib menyampaikan laporan   pertanggungjawaban   penerimaan   kepada   PA melalui   PPK   SKPD   paling  lambat  tanggal 10   bulan berikutnya.</a:t>
            </a:r>
            <a:endParaRPr lang="id-ID" sz="2400" b="1" dirty="0">
              <a:ln>
                <a:solidFill>
                  <a:sysClr val="windowText" lastClr="000000"/>
                </a:solidFill>
              </a:ln>
              <a:latin typeface="Arial" panose="020B0604020202020204" pitchFamily="34" charset="0"/>
              <a:cs typeface="Arial" panose="020B0604020202020204" pitchFamily="34" charset="0"/>
            </a:endParaRPr>
          </a:p>
          <a:p>
            <a:pPr marL="339725" indent="-339725" algn="just">
              <a:buFont typeface="+mj-lt"/>
              <a:buAutoNum type="arabicPeriod" startAt="3"/>
            </a:pPr>
            <a:r>
              <a:rPr lang="id-ID" sz="2400" b="1" dirty="0">
                <a:ln>
                  <a:solidFill>
                    <a:sysClr val="windowText" lastClr="000000"/>
                  </a:solidFill>
                </a:ln>
                <a:latin typeface="Arial" panose="020B0604020202020204" pitchFamily="34" charset="0"/>
                <a:cs typeface="Arial" panose="020B0604020202020204" pitchFamily="34" charset="0"/>
                <a:sym typeface="+mn-ea"/>
              </a:rPr>
              <a:t>Bendahara Penerimaan pada SKPD wajib menyampaikan laporan  pertanggungjawaban  penerimaan  kepada  PPKD paling lambat tanggal 10 bulan berikutnya.</a:t>
            </a:r>
            <a:endParaRPr lang="id-ID" sz="2400" b="1" dirty="0">
              <a:ln>
                <a:solidFill>
                  <a:sysClr val="windowText" lastClr="000000"/>
                </a:solidFill>
              </a:ln>
              <a:latin typeface="Arial" panose="020B0604020202020204" pitchFamily="34" charset="0"/>
              <a:cs typeface="Arial" panose="020B0604020202020204" pitchFamily="34" charset="0"/>
            </a:endParaRPr>
          </a:p>
          <a:p>
            <a:pPr marL="457200" indent="-457200" algn="just">
              <a:buFont typeface="+mj-lt"/>
              <a:buAutoNum type="arabicPeriod" startAt="7"/>
            </a:pPr>
            <a:r>
              <a:rPr lang="id-ID" sz="2400" b="1" dirty="0">
                <a:ln>
                  <a:solidFill>
                    <a:sysClr val="windowText" lastClr="000000"/>
                  </a:solidFill>
                </a:ln>
                <a:latin typeface="Arial" panose="020B0604020202020204" pitchFamily="34" charset="0"/>
                <a:cs typeface="Arial" panose="020B0604020202020204" pitchFamily="34" charset="0"/>
              </a:rPr>
              <a:t>PPKD  melakukan verifikasi,  evaluasi,  dan analisis  atas laporan   pertanggungjawaban   penerimaan   dalam   rangka   rekonsiliasi penerimaan.</a:t>
            </a:r>
            <a:endParaRPr lang="id-ID" sz="2400" b="1" dirty="0">
              <a:ln>
                <a:solidFill>
                  <a:sysClr val="windowText" lastClr="000000"/>
                </a:solidFill>
              </a:ln>
              <a:latin typeface="Arial" panose="020B0604020202020204" pitchFamily="34" charset="0"/>
              <a:cs typeface="Arial" panose="020B0604020202020204" pitchFamily="34" charset="0"/>
            </a:endParaRPr>
          </a:p>
          <a:p>
            <a:pPr marL="457200" indent="-457200" algn="just">
              <a:buFont typeface="+mj-lt"/>
              <a:buAutoNum type="arabicPeriod" startAt="7"/>
            </a:pPr>
            <a:r>
              <a:rPr lang="id-ID" sz="2400" b="1" dirty="0">
                <a:ln>
                  <a:solidFill>
                    <a:sysClr val="windowText" lastClr="000000"/>
                  </a:solidFill>
                </a:ln>
                <a:latin typeface="Arial" panose="020B0604020202020204" pitchFamily="34" charset="0"/>
                <a:cs typeface="Arial" panose="020B0604020202020204" pitchFamily="34" charset="0"/>
              </a:rPr>
              <a:t>Pengembalian  atas  kelebihan  Penerimaan  Daerah yang </a:t>
            </a:r>
            <a:r>
              <a:rPr lang="id-ID" sz="2400" b="1" i="1" dirty="0">
                <a:ln>
                  <a:solidFill>
                    <a:sysClr val="windowText" lastClr="000000"/>
                  </a:solidFill>
                </a:ln>
                <a:latin typeface="Arial" panose="020B0604020202020204" pitchFamily="34" charset="0"/>
                <a:cs typeface="Arial" panose="020B0604020202020204" pitchFamily="34" charset="0"/>
              </a:rPr>
              <a:t>sifatnya  berulang</a:t>
            </a:r>
            <a:r>
              <a:rPr lang="id-ID" sz="2400" b="1" dirty="0">
                <a:ln>
                  <a:solidFill>
                    <a:sysClr val="windowText" lastClr="000000"/>
                  </a:solidFill>
                </a:ln>
                <a:latin typeface="Arial" panose="020B0604020202020204" pitchFamily="34" charset="0"/>
                <a:cs typeface="Arial" panose="020B0604020202020204" pitchFamily="34" charset="0"/>
              </a:rPr>
              <a:t>  dan  terjadi  pada  tahun  yang  sama maupun tahun sebelumnya dilakukan dengan membebankan pada rekening penerimaan yang bersangkutan. </a:t>
            </a:r>
            <a:endParaRPr lang="id-ID" sz="2400" b="1" dirty="0">
              <a:ln>
                <a:solidFill>
                  <a:sysClr val="windowText" lastClr="000000"/>
                </a:solidFill>
              </a:ln>
              <a:latin typeface="Arial" panose="020B0604020202020204" pitchFamily="34" charset="0"/>
              <a:cs typeface="Arial" panose="020B0604020202020204" pitchFamily="34" charset="0"/>
            </a:endParaRPr>
          </a:p>
          <a:p>
            <a:pPr marL="457200" indent="-457200" algn="just">
              <a:buFont typeface="+mj-lt"/>
              <a:buAutoNum type="arabicPeriod" startAt="7"/>
            </a:pPr>
            <a:r>
              <a:rPr lang="id-ID" sz="2400" b="1" dirty="0">
                <a:ln>
                  <a:solidFill>
                    <a:sysClr val="windowText" lastClr="000000"/>
                  </a:solidFill>
                </a:ln>
                <a:latin typeface="Arial" panose="020B0604020202020204" pitchFamily="34" charset="0"/>
                <a:cs typeface="Arial" panose="020B0604020202020204" pitchFamily="34" charset="0"/>
              </a:rPr>
              <a:t>Pengembalian  atas  kelebihan  Penerimaan Daerah yang  </a:t>
            </a:r>
            <a:r>
              <a:rPr lang="id-ID" sz="2400" b="1" i="1" dirty="0">
                <a:ln>
                  <a:solidFill>
                    <a:sysClr val="windowText" lastClr="000000"/>
                  </a:solidFill>
                </a:ln>
                <a:latin typeface="Arial" panose="020B0604020202020204" pitchFamily="34" charset="0"/>
                <a:cs typeface="Arial" panose="020B0604020202020204" pitchFamily="34" charset="0"/>
              </a:rPr>
              <a:t>sifatnya tidak berulang</a:t>
            </a:r>
            <a:r>
              <a:rPr lang="id-ID" sz="2400" b="1" dirty="0">
                <a:ln>
                  <a:solidFill>
                    <a:sysClr val="windowText" lastClr="000000"/>
                  </a:solidFill>
                </a:ln>
                <a:latin typeface="Arial" panose="020B0604020202020204" pitchFamily="34" charset="0"/>
                <a:cs typeface="Arial" panose="020B0604020202020204" pitchFamily="34" charset="0"/>
              </a:rPr>
              <a:t> yang terjadi dalam</a:t>
            </a:r>
            <a:r>
              <a:rPr lang="en-US" altLang="id-ID" sz="2400" b="1" dirty="0">
                <a:ln>
                  <a:solidFill>
                    <a:sysClr val="windowText" lastClr="000000"/>
                  </a:solidFill>
                </a:ln>
                <a:latin typeface="Arial" panose="020B0604020202020204" pitchFamily="34" charset="0"/>
                <a:cs typeface="Arial" panose="020B0604020202020204" pitchFamily="34" charset="0"/>
              </a:rPr>
              <a:t> </a:t>
            </a:r>
            <a:r>
              <a:rPr lang="id-ID" sz="2400" b="1" dirty="0">
                <a:ln>
                  <a:solidFill>
                    <a:sysClr val="windowText" lastClr="000000"/>
                  </a:solidFill>
                </a:ln>
                <a:latin typeface="Arial" panose="020B0604020202020204" pitchFamily="34" charset="0"/>
                <a:cs typeface="Arial" panose="020B0604020202020204" pitchFamily="34" charset="0"/>
              </a:rPr>
              <a:t>tahun</a:t>
            </a:r>
            <a:r>
              <a:rPr lang="en-US" altLang="id-ID" sz="2400" b="1" dirty="0">
                <a:ln>
                  <a:solidFill>
                    <a:sysClr val="windowText" lastClr="000000"/>
                  </a:solidFill>
                </a:ln>
                <a:latin typeface="Arial" panose="020B0604020202020204" pitchFamily="34" charset="0"/>
                <a:cs typeface="Arial" panose="020B0604020202020204" pitchFamily="34" charset="0"/>
              </a:rPr>
              <a:t> </a:t>
            </a:r>
            <a:r>
              <a:rPr lang="id-ID" sz="2400" b="1" dirty="0">
                <a:ln>
                  <a:solidFill>
                    <a:sysClr val="windowText" lastClr="000000"/>
                  </a:solidFill>
                </a:ln>
                <a:latin typeface="Arial" panose="020B0604020202020204" pitchFamily="34" charset="0"/>
                <a:cs typeface="Arial" panose="020B0604020202020204" pitchFamily="34" charset="0"/>
              </a:rPr>
              <a:t>yang sama  dilakukan  dengan  membebankan  pada  rekening penerimaan yang bersangkutan. Sedangkan pengembalian  atas  kelebihan  Penerimaan  Daerah yang </a:t>
            </a:r>
            <a:r>
              <a:rPr lang="id-ID" sz="2400" b="1" i="1" dirty="0">
                <a:ln>
                  <a:solidFill>
                    <a:sysClr val="windowText" lastClr="000000"/>
                  </a:solidFill>
                </a:ln>
                <a:latin typeface="Arial" panose="020B0604020202020204" pitchFamily="34" charset="0"/>
                <a:cs typeface="Arial" panose="020B0604020202020204" pitchFamily="34" charset="0"/>
              </a:rPr>
              <a:t>sifatnya </a:t>
            </a:r>
            <a:r>
              <a:rPr lang="id-ID" sz="2400" b="1" dirty="0">
                <a:ln>
                  <a:solidFill>
                    <a:sysClr val="windowText" lastClr="000000"/>
                  </a:solidFill>
                </a:ln>
                <a:latin typeface="Arial" panose="020B0604020202020204" pitchFamily="34" charset="0"/>
                <a:cs typeface="Arial" panose="020B0604020202020204" pitchFamily="34" charset="0"/>
              </a:rPr>
              <a:t>  tidak   berulang   yang   terjadi   pada   tahun sebelumnya   dilakukan   dengan   </a:t>
            </a:r>
            <a:r>
              <a:rPr lang="id-ID" sz="2400" b="1" i="1" dirty="0">
                <a:ln>
                  <a:solidFill>
                    <a:sysClr val="windowText" lastClr="000000"/>
                  </a:solidFill>
                </a:ln>
                <a:latin typeface="Arial" panose="020B0604020202020204" pitchFamily="34" charset="0"/>
                <a:cs typeface="Arial" panose="020B0604020202020204" pitchFamily="34" charset="0"/>
              </a:rPr>
              <a:t>membebankan   pada rekening belanja tidak terduga.</a:t>
            </a:r>
            <a:endParaRPr lang="id-ID" sz="2400" b="1" dirty="0">
              <a:ln>
                <a:solidFill>
                  <a:sysClr val="windowText" lastClr="000000"/>
                </a:solidFill>
              </a:ln>
              <a:latin typeface="Arial" panose="020B0604020202020204" pitchFamily="34" charset="0"/>
              <a:cs typeface="Arial" panose="020B0604020202020204" pitchFamily="34" charset="0"/>
            </a:endParaRPr>
          </a:p>
          <a:p>
            <a:pPr marL="457200" indent="-457200" algn="just">
              <a:buFont typeface="+mj-lt"/>
              <a:buAutoNum type="arabicPeriod" startAt="7"/>
            </a:pPr>
            <a:endParaRPr lang="id-ID" sz="2400" b="1" dirty="0">
              <a:ln>
                <a:solidFill>
                  <a:sysClr val="windowText" lastClr="000000"/>
                </a:solidFill>
              </a:ln>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915035" y="192405"/>
            <a:ext cx="10547985" cy="621665"/>
          </a:xfrm>
          <a:ln>
            <a:solidFill>
              <a:schemeClr val="tx1"/>
            </a:solidFill>
          </a:ln>
        </p:spPr>
        <p:txBody>
          <a:bodyPr>
            <a:normAutofit fontScale="90000"/>
          </a:bodyPr>
          <a:p>
            <a:pPr lvl="0" algn="ctr"/>
            <a:br>
              <a:rPr lang="id-ID" b="1" dirty="0"/>
            </a:br>
            <a:r>
              <a:rPr lang="id-ID" sz="3600" b="1" dirty="0"/>
              <a:t>PELAKSANAAN DAN PENATAUSAHAAN PENDAPATAN DAERAH </a:t>
            </a:r>
            <a:br>
              <a:rPr lang="id-ID" sz="3600" b="1" dirty="0"/>
            </a:br>
            <a:endParaRPr lang="id-ID" sz="36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439400" cy="711835"/>
          </a:xfrm>
        </p:spPr>
        <p:txBody>
          <a:bodyPr>
            <a:noAutofit/>
          </a:bodyPr>
          <a:lstStyle/>
          <a:p>
            <a:br>
              <a:rPr lang="en-US" sz="3200" dirty="0">
                <a:latin typeface="Arial" panose="020B0604020202020204" pitchFamily="34" charset="0"/>
                <a:ea typeface="Bookman Old Style" panose="02050604050505020204" pitchFamily="18" charset="0"/>
                <a:cs typeface="Arial" panose="020B0604020202020204" pitchFamily="34" charset="0"/>
              </a:rPr>
            </a:br>
            <a:r>
              <a:rPr lang="en-US" sz="3200" dirty="0">
                <a:latin typeface="Arial" panose="020B0604020202020204" pitchFamily="34" charset="0"/>
                <a:ea typeface="Bookman Old Style" panose="02050604050505020204" pitchFamily="18" charset="0"/>
                <a:cs typeface="Arial" panose="020B0604020202020204" pitchFamily="34" charset="0"/>
              </a:rPr>
              <a:t>PENERIMAAN DAN</a:t>
            </a:r>
            <a:r>
              <a:rPr lang="en-US" sz="3200" spc="-25" dirty="0">
                <a:latin typeface="Arial" panose="020B0604020202020204" pitchFamily="34" charset="0"/>
                <a:ea typeface="Bookman Old Style" panose="02050604050505020204" pitchFamily="18" charset="0"/>
                <a:cs typeface="Arial" panose="020B0604020202020204" pitchFamily="34" charset="0"/>
              </a:rPr>
              <a:t> </a:t>
            </a:r>
            <a:r>
              <a:rPr lang="en-US" sz="3200" dirty="0">
                <a:latin typeface="Arial" panose="020B0604020202020204" pitchFamily="34" charset="0"/>
                <a:ea typeface="Bookman Old Style" panose="02050604050505020204" pitchFamily="18" charset="0"/>
                <a:cs typeface="Arial" panose="020B0604020202020204" pitchFamily="34" charset="0"/>
              </a:rPr>
              <a:t>PENYETORAN PENDAPATAN</a:t>
            </a:r>
            <a:br>
              <a:rPr lang="en-ID" sz="3200" dirty="0">
                <a:latin typeface="Arial" panose="020B0604020202020204" pitchFamily="34" charset="0"/>
                <a:ea typeface="Calibri" panose="020F0502020204030204" pitchFamily="34" charset="0"/>
                <a:cs typeface="Arial" panose="020B0604020202020204" pitchFamily="34" charset="0"/>
              </a:rPr>
            </a:br>
            <a:endParaRPr lang="en-ID" sz="3200" dirty="0">
              <a:latin typeface="Arial" panose="020B0604020202020204" pitchFamily="34" charset="0"/>
              <a:ea typeface="Calibri" panose="020F0502020204030204" pitchFamily="34" charset="0"/>
              <a:cs typeface="Arial" panose="020B0604020202020204" pitchFamily="34" charset="0"/>
            </a:endParaRPr>
          </a:p>
        </p:txBody>
      </p:sp>
      <p:sp>
        <p:nvSpPr>
          <p:cNvPr id="3" name="Content Placeholder 2"/>
          <p:cNvSpPr>
            <a:spLocks noGrp="1"/>
          </p:cNvSpPr>
          <p:nvPr>
            <p:ph idx="1"/>
          </p:nvPr>
        </p:nvSpPr>
        <p:spPr>
          <a:xfrm>
            <a:off x="838200" y="1645921"/>
            <a:ext cx="10439400" cy="4531043"/>
          </a:xfrm>
        </p:spPr>
        <p:txBody>
          <a:bodyPr>
            <a:normAutofit/>
          </a:bodyPr>
          <a:lstStyle/>
          <a:p>
            <a:pPr marL="0" indent="0">
              <a:lnSpc>
                <a:spcPts val="1000"/>
              </a:lnSpc>
              <a:spcBef>
                <a:spcPts val="5"/>
              </a:spcBef>
              <a:spcAft>
                <a:spcPts val="1000"/>
              </a:spcAft>
              <a:buNone/>
            </a:pPr>
            <a:r>
              <a:rPr lang="en-US" sz="1800" dirty="0">
                <a:latin typeface="Calibri" panose="020F0502020204030204" pitchFamily="34" charset="0"/>
                <a:ea typeface="Calibri" panose="020F0502020204030204" pitchFamily="34" charset="0"/>
                <a:cs typeface="Times New Roman" panose="02020603050405020304" charset="0"/>
              </a:rPr>
              <a:t> </a:t>
            </a:r>
            <a:endParaRPr lang="en-US" sz="1800" dirty="0">
              <a:latin typeface="Calibri" panose="020F0502020204030204" pitchFamily="34" charset="0"/>
              <a:ea typeface="Calibri" panose="020F0502020204030204" pitchFamily="34" charset="0"/>
              <a:cs typeface="Times New Roman" panose="02020603050405020304" charset="0"/>
            </a:endParaRPr>
          </a:p>
          <a:p>
            <a:pPr marL="0" indent="0">
              <a:lnSpc>
                <a:spcPts val="1000"/>
              </a:lnSpc>
              <a:spcBef>
                <a:spcPts val="5"/>
              </a:spcBef>
              <a:spcAft>
                <a:spcPts val="1000"/>
              </a:spcAft>
              <a:buNone/>
            </a:pP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1.</a:t>
            </a:r>
            <a:r>
              <a:rPr lang="en-US" sz="18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Ketentuan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Umum</a:t>
            </a:r>
            <a:endParaRPr lang="en-ID" sz="1800" dirty="0">
              <a:latin typeface="Calibri" panose="020F0502020204030204" pitchFamily="34" charset="0"/>
              <a:ea typeface="Calibri" panose="020F0502020204030204" pitchFamily="34" charset="0"/>
              <a:cs typeface="Times New Roman" panose="02020603050405020304" charset="0"/>
            </a:endParaRPr>
          </a:p>
          <a:p>
            <a:pPr marL="716280" marR="288290" indent="-342900" algn="just">
              <a:lnSpc>
                <a:spcPct val="149000"/>
              </a:lnSpc>
              <a:spcAft>
                <a:spcPts val="1000"/>
              </a:spcAft>
              <a:buFont typeface="+mj-lt"/>
              <a:buAutoNum type="alphaLcPeriod"/>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Daerah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adalah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semua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Daerah 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kui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sebag</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penambah</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nilai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ekayaan</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bersih</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lam</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periode</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berkenaan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pengakuan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dimaksud</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diperlukan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pelaksanaan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penatausahaan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716280" marR="289560" indent="-342900" algn="just">
              <a:lnSpc>
                <a:spcPct val="149000"/>
              </a:lnSpc>
              <a:spcBef>
                <a:spcPts val="340"/>
              </a:spcBef>
              <a:spcAft>
                <a:spcPts val="1000"/>
              </a:spcAft>
              <a:buFont typeface="+mj-lt"/>
              <a:buAutoNum type="alphaLcPeriod"/>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Pelaksanaan</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penatausahaan</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meliputi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penatausahaan</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penetapan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800" spc="1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RKUD,</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ngendalian</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a:t>
            </a:r>
            <a:r>
              <a:rPr lang="en-US" sz="1800" spc="15"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8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716280" marR="289560" indent="-342900" algn="just">
              <a:lnSpc>
                <a:spcPct val="149000"/>
              </a:lnSpc>
              <a:spcBef>
                <a:spcPts val="340"/>
              </a:spcBef>
              <a:spcAft>
                <a:spcPts val="1000"/>
              </a:spcAft>
              <a:buFont typeface="+mj-lt"/>
              <a:buAutoNum type="alphaLcPeriod"/>
            </a:pPr>
            <a:endParaRPr lang="en-ID" sz="1800" dirty="0">
              <a:latin typeface="Calibri" panose="020F0502020204030204" pitchFamily="34" charset="0"/>
              <a:ea typeface="Calibri" panose="020F0502020204030204" pitchFamily="34" charset="0"/>
              <a:cs typeface="Times New Roman" panose="02020603050405020304" charset="0"/>
            </a:endParaRPr>
          </a:p>
          <a:p>
            <a:pPr marL="716280" marR="289560" indent="-342900" algn="just">
              <a:lnSpc>
                <a:spcPct val="149000"/>
              </a:lnSpc>
              <a:spcBef>
                <a:spcPts val="340"/>
              </a:spcBef>
              <a:spcAft>
                <a:spcPts val="1000"/>
              </a:spcAft>
              <a:buFont typeface="+mj-lt"/>
              <a:buAutoNum type="alphaLcPeriod"/>
            </a:pPr>
            <a:endParaRPr lang="en-ID" sz="18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PENATAUSAHAAN</a:t>
            </a:r>
            <a:r>
              <a:rPr lang="en-US" sz="2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PENDAPATAN PADA TAHAP PENET</a:t>
            </a:r>
            <a:r>
              <a:rPr lang="en-US" sz="2800"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PAN, PENERIMAAN, dan PENYETORAN </a:t>
            </a:r>
            <a:endParaRPr lang="en-ID" sz="2800" dirty="0"/>
          </a:p>
        </p:txBody>
      </p:sp>
      <p:sp>
        <p:nvSpPr>
          <p:cNvPr id="3" name="Content Placeholder 2"/>
          <p:cNvSpPr>
            <a:spLocks noGrp="1"/>
          </p:cNvSpPr>
          <p:nvPr>
            <p:ph idx="1"/>
          </p:nvPr>
        </p:nvSpPr>
        <p:spPr>
          <a:xfrm>
            <a:off x="741680" y="1615441"/>
            <a:ext cx="10612120" cy="4561523"/>
          </a:xfrm>
        </p:spPr>
        <p:txBody>
          <a:bodyPr>
            <a:normAutofit lnSpcReduction="10000"/>
          </a:bodyPr>
          <a:lstStyle/>
          <a:p>
            <a:pPr marL="447675" marR="34925" indent="-355600" algn="just">
              <a:lnSpc>
                <a:spcPct val="149000"/>
              </a:lnSpc>
              <a:spcBef>
                <a:spcPts val="325"/>
              </a:spcBef>
              <a:spcAft>
                <a:spcPts val="1000"/>
              </a:spcAft>
              <a:buFont typeface="+mj-lt"/>
              <a:buAutoNum type="arabicPeriod"/>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Semua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Daerah </a:t>
            </a:r>
            <a:r>
              <a:rPr lang="en-US" sz="1800" spc="3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dianggarkan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APBD </a:t>
            </a:r>
            <a:r>
              <a:rPr lang="en-US" sz="1800" spc="3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penyetorannya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Kas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Umum</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Daerah (RKUD).</a:t>
            </a:r>
            <a:endParaRPr lang="en-ID" sz="1800" dirty="0">
              <a:latin typeface="Calibri" panose="020F0502020204030204" pitchFamily="34" charset="0"/>
              <a:ea typeface="Calibri" panose="020F0502020204030204" pitchFamily="34" charset="0"/>
              <a:cs typeface="Times New Roman" panose="02020603050405020304" charset="0"/>
            </a:endParaRPr>
          </a:p>
          <a:p>
            <a:pPr marL="447675" marR="34925" indent="-355600" algn="just">
              <a:lnSpc>
                <a:spcPct val="149000"/>
              </a:lnSpc>
              <a:spcBef>
                <a:spcPts val="340"/>
              </a:spcBef>
              <a:spcAft>
                <a:spcPts val="1000"/>
              </a:spcAft>
              <a:buFont typeface="+mj-lt"/>
              <a:buAutoNum type="arabicPeriod"/>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800" spc="1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hal</a:t>
            </a:r>
            <a:r>
              <a:rPr lang="en-US" sz="18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aan</a:t>
            </a:r>
            <a:r>
              <a:rPr lang="en-US" sz="18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ketentuan</a:t>
            </a:r>
            <a:r>
              <a:rPr lang="en-US" sz="18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eraturan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perundang-undangan</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RKUD,</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BUD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pengesahan</a:t>
            </a:r>
            <a:r>
              <a:rPr lang="en-US" sz="18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pencatatan</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tersebut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447675" marR="34925" indent="-355600" algn="just">
              <a:lnSpc>
                <a:spcPct val="150000"/>
              </a:lnSpc>
              <a:spcBef>
                <a:spcPts val="330"/>
              </a:spcBef>
              <a:spcAft>
                <a:spcPts val="1000"/>
              </a:spcAft>
              <a:buFont typeface="+mj-lt"/>
              <a:buAutoNum type="arabicPeriod"/>
              <a:tabLst>
                <a:tab pos="1231265" algn="l"/>
                <a:tab pos="17011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wajib</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menyetor</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seluruh</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penerimaannya</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8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Kas</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Umum</a:t>
            </a:r>
            <a:r>
              <a:rPr lang="en-US" sz="1800" spc="-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erah</a:t>
            </a:r>
            <a:r>
              <a:rPr lang="en-US" sz="18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paling</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lam</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t>
            </a:r>
            <a:r>
              <a:rPr lang="en-US" sz="1800" spc="-1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waktu</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1</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hari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hal</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kondi</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geografis</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Daer</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h  </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sulit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dijangkau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komunikasi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transportasi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800" spc="3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ket</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rbatasan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pelayan</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jasa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keuangan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serta</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kondisi</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objektif</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dapat</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melebihi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1</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hari</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y</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ang</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dia</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ur</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Peraturan</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Kepala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Daerah.</a:t>
            </a:r>
            <a:endParaRPr lang="en-ID" sz="18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1520" y="731521"/>
            <a:ext cx="10622280" cy="5445443"/>
          </a:xfrm>
        </p:spPr>
        <p:txBody>
          <a:bodyPr>
            <a:normAutofit fontScale="92500" lnSpcReduction="10000"/>
          </a:bodyPr>
          <a:lstStyle/>
          <a:p>
            <a:pPr marL="434975" marR="36830" indent="-342900" algn="just">
              <a:lnSpc>
                <a:spcPct val="149000"/>
              </a:lnSpc>
              <a:spcBef>
                <a:spcPts val="325"/>
              </a:spcBef>
              <a:spcAft>
                <a:spcPts val="1000"/>
              </a:spcAft>
              <a:buFont typeface="+mj-lt"/>
              <a:buAutoNum type="arabicPeriod" startAt="4"/>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Setiap</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harus</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didukung</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lengkap</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setoran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dapat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meliputi</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434975" marR="34290" indent="-342900" algn="just">
              <a:lnSpc>
                <a:spcPct val="150000"/>
              </a:lnSpc>
              <a:spcBef>
                <a:spcPts val="330"/>
              </a:spcBef>
              <a:spcAft>
                <a:spcPts val="1000"/>
              </a:spcAft>
              <a:buFont typeface="+mj-lt"/>
              <a:buAutoNum type="arabicPeriod" startAt="4"/>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18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aan</a:t>
            </a:r>
            <a:r>
              <a:rPr lang="en-US" sz="18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dil</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kukan</a:t>
            </a:r>
            <a:r>
              <a:rPr lang="en-US" sz="18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8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nontunai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Penyeto</a:t>
            </a:r>
            <a:r>
              <a:rPr lang="en-US" sz="1800" spc="5"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menggunakan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tanda</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setoran</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(STS).</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dianggap</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setelah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Kuasa</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BUD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menerima</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nota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kredit</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lain</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dipersamakan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8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434975" marR="34290" indent="-342900" algn="just">
              <a:lnSpc>
                <a:spcPct val="150000"/>
              </a:lnSpc>
              <a:spcBef>
                <a:spcPts val="330"/>
              </a:spcBef>
              <a:spcAft>
                <a:spcPts val="1000"/>
              </a:spcAft>
              <a:buFont typeface="+mj-lt"/>
              <a:buAutoNum type="arabicPeriod" startAt="4"/>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dilarang</a:t>
            </a:r>
            <a:r>
              <a:rPr lang="en-US" sz="18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menyimpan</a:t>
            </a:r>
            <a:r>
              <a:rPr lang="en-US" sz="18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uang,</a:t>
            </a:r>
            <a:r>
              <a:rPr lang="en-US" sz="18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cek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8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berharga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penguasaa</a:t>
            </a:r>
            <a:r>
              <a:rPr lang="en-US" sz="1800" spc="5"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nya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803275" marR="35560" indent="-355600" algn="just">
              <a:lnSpc>
                <a:spcPct val="150000"/>
              </a:lnSpc>
              <a:spcBef>
                <a:spcPts val="330"/>
              </a:spcBef>
              <a:spcAft>
                <a:spcPts val="1000"/>
              </a:spcAft>
              <a:buFont typeface="+mj-lt"/>
              <a:buAutoNum type="alphaLcPeriod"/>
              <a:tabLst>
                <a:tab pos="14090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lebih</a:t>
            </a:r>
            <a:r>
              <a:rPr lang="en-US" sz="18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1</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satu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hari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kecuali</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hal</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kondisi</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geografis</a:t>
            </a:r>
            <a:r>
              <a:rPr lang="en-US" sz="18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sulit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dijangkau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komunikasi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transportasi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keterbatasan</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pelayanan</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jasa</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keuangan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serta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kondisi</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objektif</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dapat</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elebihi</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1</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satu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hari</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diatur</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Peraturan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Kepala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Daerah,</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atau</a:t>
            </a:r>
            <a:endParaRPr lang="en-ID" sz="1800" dirty="0">
              <a:latin typeface="Calibri" panose="020F0502020204030204" pitchFamily="34" charset="0"/>
              <a:ea typeface="Calibri" panose="020F0502020204030204" pitchFamily="34" charset="0"/>
              <a:cs typeface="Times New Roman" panose="02020603050405020304" charset="0"/>
            </a:endParaRPr>
          </a:p>
          <a:p>
            <a:pPr marL="803275" indent="-355600">
              <a:lnSpc>
                <a:spcPct val="115000"/>
              </a:lnSpc>
              <a:spcBef>
                <a:spcPts val="325"/>
              </a:spcBef>
              <a:spcAft>
                <a:spcPts val="1000"/>
              </a:spcAft>
              <a:buFont typeface="+mj-lt"/>
              <a:buAutoNum type="alphaLcPeriod"/>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nama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pribadi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Penetapan</a:t>
            </a:r>
            <a:r>
              <a:rPr lang="en-US" dirty="0"/>
              <a:t> dan Self </a:t>
            </a:r>
            <a:r>
              <a:rPr lang="en-US" dirty="0" err="1"/>
              <a:t>Asesment</a:t>
            </a:r>
            <a:r>
              <a:rPr lang="en-US" dirty="0"/>
              <a:t> </a:t>
            </a:r>
            <a:r>
              <a:rPr lang="en-US" dirty="0" err="1"/>
              <a:t>Pendapatan</a:t>
            </a:r>
            <a:endParaRPr lang="en-ID" dirty="0"/>
          </a:p>
        </p:txBody>
      </p:sp>
      <p:sp>
        <p:nvSpPr>
          <p:cNvPr id="3" name="Content Placeholder 2"/>
          <p:cNvSpPr>
            <a:spLocks noGrp="1"/>
          </p:cNvSpPr>
          <p:nvPr>
            <p:ph idx="1"/>
          </p:nvPr>
        </p:nvSpPr>
        <p:spPr/>
        <p:txBody>
          <a:bodyPr>
            <a:normAutofit/>
          </a:bodyPr>
          <a:lstStyle/>
          <a:p>
            <a:pPr marL="92075" marR="33020" indent="0" algn="just">
              <a:lnSpc>
                <a:spcPct val="149000"/>
              </a:lnSpc>
              <a:spcBef>
                <a:spcPts val="330"/>
              </a:spcBef>
              <a:spcAft>
                <a:spcPts val="1000"/>
              </a:spcAft>
              <a:buNone/>
              <a:tabLst>
                <a:tab pos="14979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Daerah </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APBD</a:t>
            </a:r>
            <a:r>
              <a:rPr lang="en-US" sz="1800" spc="3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diklasifikasikan</a:t>
            </a:r>
            <a:r>
              <a:rPr lang="en-US" sz="18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menurut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akun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kelompok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jenis</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o</a:t>
            </a:r>
            <a:r>
              <a:rPr lang="en-US" sz="1800" spc="5"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jek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rincian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o</a:t>
            </a:r>
            <a:r>
              <a:rPr lang="en-US" sz="1800" spc="5"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jek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800" spc="3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sub </a:t>
            </a:r>
            <a:r>
              <a:rPr lang="en-US" sz="1800" spc="3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rincian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o</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jek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kelom</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ok</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meliputi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tan</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Asli Daerah</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(PAD),</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Transfer</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Lai</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-lain</a:t>
            </a:r>
            <a:r>
              <a:rPr lang="en-US" sz="18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Daerah yang Sah.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sifat</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prosedur</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pemungutan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dapat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5"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ibedakan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447675" indent="-355600">
              <a:lnSpc>
                <a:spcPct val="115000"/>
              </a:lnSpc>
              <a:spcBef>
                <a:spcPts val="330"/>
              </a:spcBef>
              <a:spcAft>
                <a:spcPts val="1000"/>
              </a:spcAft>
              <a:buFont typeface="+mj-lt"/>
              <a:buAutoNum type="alphaLcPeriod"/>
              <a:tabLst>
                <a:tab pos="1878965" algn="l"/>
                <a:tab pos="2386965" algn="l"/>
                <a:tab pos="3225165" algn="l"/>
                <a:tab pos="4330065" algn="l"/>
                <a:tab pos="52698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dipungut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penetapan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Kepala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Daerah;</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800" dirty="0">
                <a:latin typeface="Calibri" panose="020F0502020204030204" pitchFamily="34" charset="0"/>
                <a:ea typeface="Calibri" panose="020F0502020204030204" pitchFamily="34" charset="0"/>
                <a:cs typeface="Times New Roman" panose="02020603050405020304" charset="0"/>
              </a:rPr>
              <a:t> </a:t>
            </a:r>
            <a:endParaRPr lang="en-ID" sz="1800" dirty="0">
              <a:latin typeface="Calibri" panose="020F0502020204030204" pitchFamily="34" charset="0"/>
              <a:ea typeface="Calibri" panose="020F0502020204030204" pitchFamily="34" charset="0"/>
              <a:cs typeface="Times New Roman" panose="02020603050405020304" charset="0"/>
            </a:endParaRPr>
          </a:p>
          <a:p>
            <a:pPr marL="447675" marR="36830" indent="-355600" algn="just">
              <a:lnSpc>
                <a:spcPct val="150000"/>
              </a:lnSpc>
              <a:spcAft>
                <a:spcPts val="1000"/>
              </a:spcAft>
              <a:buFont typeface="+mj-lt"/>
              <a:buAutoNum type="alphaLcPeriod"/>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dibayar</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sendiri</a:t>
            </a:r>
            <a:r>
              <a:rPr lang="en-US" sz="1800"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wajib</a:t>
            </a:r>
            <a:r>
              <a:rPr lang="en-US" sz="1800" spc="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tanpa</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ada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penetapan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880"/>
          </a:xfrm>
        </p:spPr>
        <p:txBody>
          <a:bodyPr/>
          <a:lstStyle/>
          <a:p>
            <a:pPr algn="ctr"/>
            <a:r>
              <a:rPr lang="en-US" sz="2000" b="1" dirty="0">
                <a:latin typeface="Arial" panose="020B0604020202020204" pitchFamily="34" charset="0"/>
                <a:ea typeface="Bookman Old Style" panose="02050604050505020204" pitchFamily="18" charset="0"/>
                <a:cs typeface="Arial" panose="020B0604020202020204" pitchFamily="34" charset="0"/>
              </a:rPr>
              <a:t>BERDASARKAN    </a:t>
            </a:r>
            <a:r>
              <a:rPr lang="en-US" sz="2000" b="1" spc="11" dirty="0">
                <a:latin typeface="Arial" panose="020B0604020202020204" pitchFamily="34" charset="0"/>
                <a:ea typeface="Bookman Old Style" panose="02050604050505020204" pitchFamily="18" charset="0"/>
                <a:cs typeface="Arial" panose="020B0604020202020204" pitchFamily="34" charset="0"/>
              </a:rPr>
              <a:t> </a:t>
            </a:r>
            <a:r>
              <a:rPr lang="en-US" sz="2000" b="1" dirty="0">
                <a:latin typeface="Arial" panose="020B0604020202020204" pitchFamily="34" charset="0"/>
                <a:ea typeface="Bookman Old Style" panose="02050604050505020204" pitchFamily="18" charset="0"/>
                <a:cs typeface="Arial" panose="020B0604020202020204" pitchFamily="34" charset="0"/>
              </a:rPr>
              <a:t>SIFAT   </a:t>
            </a:r>
            <a:r>
              <a:rPr lang="en-US" sz="2000" b="1" spc="371" dirty="0">
                <a:latin typeface="Arial" panose="020B0604020202020204" pitchFamily="34" charset="0"/>
                <a:ea typeface="Bookman Old Style" panose="02050604050505020204" pitchFamily="18" charset="0"/>
                <a:cs typeface="Arial" panose="020B0604020202020204" pitchFamily="34" charset="0"/>
              </a:rPr>
              <a:t> </a:t>
            </a:r>
            <a:r>
              <a:rPr lang="en-US" sz="2000" b="1" dirty="0">
                <a:latin typeface="Arial" panose="020B0604020202020204" pitchFamily="34" charset="0"/>
                <a:ea typeface="Bookman Old Style" panose="02050604050505020204" pitchFamily="18" charset="0"/>
                <a:cs typeface="Arial" panose="020B0604020202020204" pitchFamily="34" charset="0"/>
              </a:rPr>
              <a:t>DAN    </a:t>
            </a:r>
            <a:r>
              <a:rPr lang="en-US" sz="2000" b="1" spc="11" dirty="0">
                <a:latin typeface="Arial" panose="020B0604020202020204" pitchFamily="34" charset="0"/>
                <a:ea typeface="Bookman Old Style" panose="02050604050505020204" pitchFamily="18" charset="0"/>
                <a:cs typeface="Arial" panose="020B0604020202020204" pitchFamily="34" charset="0"/>
              </a:rPr>
              <a:t> </a:t>
            </a:r>
            <a:r>
              <a:rPr lang="en-US" sz="2000" b="1" dirty="0">
                <a:latin typeface="Arial" panose="020B0604020202020204" pitchFamily="34" charset="0"/>
                <a:ea typeface="Bookman Old Style" panose="02050604050505020204" pitchFamily="18" charset="0"/>
                <a:cs typeface="Arial" panose="020B0604020202020204" pitchFamily="34" charset="0"/>
              </a:rPr>
              <a:t>PROSEDUR    </a:t>
            </a:r>
            <a:r>
              <a:rPr lang="en-US" sz="2000" b="1" spc="20" dirty="0">
                <a:latin typeface="Arial" panose="020B0604020202020204" pitchFamily="34" charset="0"/>
                <a:ea typeface="Bookman Old Style" panose="02050604050505020204" pitchFamily="18" charset="0"/>
                <a:cs typeface="Arial" panose="020B0604020202020204" pitchFamily="34" charset="0"/>
              </a:rPr>
              <a:t> </a:t>
            </a:r>
            <a:r>
              <a:rPr lang="en-US" sz="2000" b="1" dirty="0">
                <a:latin typeface="Arial" panose="020B0604020202020204" pitchFamily="34" charset="0"/>
                <a:ea typeface="Bookman Old Style" panose="02050604050505020204" pitchFamily="18" charset="0"/>
                <a:cs typeface="Arial" panose="020B0604020202020204" pitchFamily="34" charset="0"/>
              </a:rPr>
              <a:t>PEMUNGUTAN/PEMBAYARAN PENDAPATAN	DAERAH,      PENATAUSAHAAN    </a:t>
            </a:r>
            <a:r>
              <a:rPr lang="en-US" sz="2000" b="1" spc="385" dirty="0">
                <a:latin typeface="Arial" panose="020B0604020202020204" pitchFamily="34" charset="0"/>
                <a:ea typeface="Bookman Old Style" panose="02050604050505020204" pitchFamily="18" charset="0"/>
                <a:cs typeface="Arial" panose="020B0604020202020204" pitchFamily="34" charset="0"/>
              </a:rPr>
              <a:t> </a:t>
            </a:r>
            <a:r>
              <a:rPr lang="en-US" sz="2000" b="1" dirty="0">
                <a:latin typeface="Arial" panose="020B0604020202020204" pitchFamily="34" charset="0"/>
                <a:ea typeface="Bookman Old Style" panose="02050604050505020204" pitchFamily="18" charset="0"/>
                <a:cs typeface="Arial" panose="020B0604020202020204" pitchFamily="34" charset="0"/>
              </a:rPr>
              <a:t>PENDAPATAN    </a:t>
            </a:r>
            <a:r>
              <a:rPr lang="en-US" sz="2000" b="1" spc="385" dirty="0">
                <a:latin typeface="Arial" panose="020B0604020202020204" pitchFamily="34" charset="0"/>
                <a:ea typeface="Bookman Old Style" panose="02050604050505020204" pitchFamily="18" charset="0"/>
                <a:cs typeface="Arial" panose="020B0604020202020204" pitchFamily="34" charset="0"/>
              </a:rPr>
              <a:t> </a:t>
            </a:r>
            <a:r>
              <a:rPr lang="en-US" sz="2000" b="1" dirty="0">
                <a:latin typeface="Arial" panose="020B0604020202020204" pitchFamily="34" charset="0"/>
                <a:ea typeface="Bookman Old Style" panose="02050604050505020204" pitchFamily="18" charset="0"/>
                <a:cs typeface="Arial" panose="020B0604020202020204" pitchFamily="34" charset="0"/>
              </a:rPr>
              <a:t>DAERAH DILAKSANAKAN SEBAGAI BERIKUT:</a:t>
            </a:r>
            <a:br>
              <a:rPr lang="en-ID" sz="2000" b="1" dirty="0">
                <a:latin typeface="Arial" panose="020B0604020202020204" pitchFamily="34" charset="0"/>
                <a:ea typeface="Calibri" panose="020F0502020204030204" pitchFamily="34" charset="0"/>
                <a:cs typeface="Arial" panose="020B0604020202020204" pitchFamily="34" charset="0"/>
              </a:rPr>
            </a:br>
            <a:endParaRPr lang="en-ID" sz="2000" b="1" dirty="0">
              <a:latin typeface="Arial" panose="020B0604020202020204" pitchFamily="34" charset="0"/>
              <a:ea typeface="Calibri" panose="020F0502020204030204" pitchFamily="34" charset="0"/>
              <a:cs typeface="Arial" panose="020B0604020202020204" pitchFamily="34" charset="0"/>
            </a:endParaRPr>
          </a:p>
        </p:txBody>
      </p:sp>
      <p:sp>
        <p:nvSpPr>
          <p:cNvPr id="3" name="Content Placeholder 2"/>
          <p:cNvSpPr>
            <a:spLocks noGrp="1"/>
          </p:cNvSpPr>
          <p:nvPr>
            <p:ph idx="1"/>
          </p:nvPr>
        </p:nvSpPr>
        <p:spPr>
          <a:xfrm>
            <a:off x="619760" y="1381761"/>
            <a:ext cx="10734040" cy="4795203"/>
          </a:xfrm>
        </p:spPr>
        <p:txBody>
          <a:bodyPr/>
          <a:lstStyle/>
          <a:p>
            <a:pPr marL="447675" marR="33020" indent="-355600" algn="just">
              <a:lnSpc>
                <a:spcPct val="150000"/>
              </a:lnSpc>
              <a:spcBef>
                <a:spcPts val="330"/>
              </a:spcBef>
              <a:spcAft>
                <a:spcPts val="1000"/>
              </a:spcAft>
              <a:buNone/>
            </a:pP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1)</a:t>
            </a:r>
            <a:r>
              <a:rPr lang="en-US" sz="1800" spc="3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Penatausahaan</a:t>
            </a:r>
            <a:r>
              <a:rPr lang="en-US" sz="18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8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dipu</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gut</a:t>
            </a:r>
            <a:r>
              <a:rPr lang="en-US" sz="18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setelah</a:t>
            </a:r>
            <a:r>
              <a:rPr lang="en-US" sz="1800" spc="-1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penetap</a:t>
            </a:r>
            <a:r>
              <a:rPr lang="en-US" sz="1800" spc="-15"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oleh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Kepala</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spc="-1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did</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sarkan</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8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Ketetapan</a:t>
            </a:r>
            <a:r>
              <a:rPr lang="en-US" sz="18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esuai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jenis</a:t>
            </a:r>
            <a:r>
              <a:rPr lang="en-US" sz="18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atan</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diatur</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am</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peraturan</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peru</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g</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undangan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447675" marR="35560" indent="-355600" algn="just">
              <a:lnSpc>
                <a:spcPct val="149000"/>
              </a:lnSpc>
              <a:spcBef>
                <a:spcPts val="325"/>
              </a:spcBef>
              <a:spcAft>
                <a:spcPts val="1000"/>
              </a:spcAft>
              <a:buNone/>
              <a:tabLst>
                <a:tab pos="1510665" algn="l"/>
              </a:tabLst>
            </a:pP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2)</a:t>
            </a:r>
            <a:r>
              <a:rPr lang="en-US" sz="1800" spc="3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Penatausahaan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dibay</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sendiri</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oleh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wajib</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tanpa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ada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penetapan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didasarkan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pada  </a:t>
            </a:r>
            <a:r>
              <a:rPr lang="en-US" sz="1800" spc="3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1800" spc="2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jenis</a:t>
            </a:r>
            <a:r>
              <a:rPr lang="en-US" sz="1800" spc="1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patan</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diatur</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alam</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peraturan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perundang-undangan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447675" marR="34925" indent="-355600" algn="just">
              <a:lnSpc>
                <a:spcPct val="150000"/>
              </a:lnSpc>
              <a:spcBef>
                <a:spcPts val="330"/>
              </a:spcBef>
              <a:spcAft>
                <a:spcPts val="1000"/>
              </a:spcAft>
              <a:buNone/>
            </a:pPr>
            <a:endParaRPr lang="en-ID" sz="1800" dirty="0">
              <a:latin typeface="Calibri" panose="020F0502020204030204" pitchFamily="34" charset="0"/>
              <a:ea typeface="Calibri" panose="020F0502020204030204" pitchFamily="34" charset="0"/>
              <a:cs typeface="Times New Roman" panose="0202060305040502030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6380"/>
            <a:ext cx="10515600" cy="1031240"/>
          </a:xfrm>
        </p:spPr>
        <p:txBody>
          <a:bodyPr>
            <a:normAutofit/>
          </a:bodyPr>
          <a:lstStyle/>
          <a:p>
            <a:pPr algn="ctr"/>
            <a:r>
              <a:rPr lang="en-US" sz="3200" dirty="0">
                <a:latin typeface="Bookman Old Style" panose="02050604050505020204" pitchFamily="18" charset="0"/>
                <a:ea typeface="Bookman Old Style" panose="02050604050505020204" pitchFamily="18" charset="0"/>
                <a:cs typeface="Bookman Old Style" panose="02050604050505020204" pitchFamily="18" charset="0"/>
                <a:sym typeface="+mn-ea"/>
              </a:rPr>
              <a:t>DOKUMEN/BUKTI SEBAGAI DASAR </a:t>
            </a:r>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PENATAUSAHAAN   </a:t>
            </a:r>
            <a:r>
              <a:rPr lang="en-US" sz="32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200" spc="11"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ENDAPATAN   </a:t>
            </a:r>
            <a:r>
              <a:rPr lang="en-US" sz="32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DAER</a:t>
            </a:r>
            <a:r>
              <a:rPr lang="en-US" sz="3200"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H     </a:t>
            </a:r>
            <a:r>
              <a:rPr lang="en-US" sz="3200" spc="345" dirty="0">
                <a:latin typeface="Bookman Old Style" panose="02050604050505020204" pitchFamily="18" charset="0"/>
                <a:ea typeface="Bookman Old Style" panose="02050604050505020204" pitchFamily="18" charset="0"/>
                <a:cs typeface="Bookman Old Style" panose="02050604050505020204" pitchFamily="18" charset="0"/>
              </a:rPr>
              <a:t> </a:t>
            </a:r>
            <a:endParaRPr lang="en-ID" sz="3200" dirty="0"/>
          </a:p>
        </p:txBody>
      </p:sp>
      <p:sp>
        <p:nvSpPr>
          <p:cNvPr id="3" name="Content Placeholder 2"/>
          <p:cNvSpPr>
            <a:spLocks noGrp="1"/>
          </p:cNvSpPr>
          <p:nvPr>
            <p:ph idx="1"/>
          </p:nvPr>
        </p:nvSpPr>
        <p:spPr>
          <a:xfrm>
            <a:off x="838200" y="1187450"/>
            <a:ext cx="10515600" cy="4594860"/>
          </a:xfrm>
        </p:spPr>
        <p:txBody>
          <a:bodyPr>
            <a:noAutofit/>
          </a:bodyPr>
          <a:lstStyle/>
          <a:p>
            <a:pPr marL="544195" indent="-457200">
              <a:lnSpc>
                <a:spcPct val="100000"/>
              </a:lnSpc>
              <a:spcBef>
                <a:spcPts val="320"/>
              </a:spcBef>
              <a:buFont typeface="+mj-lt"/>
              <a:buAutoNum type="alphaLcPeriod"/>
            </a:pP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Surat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Ketetapan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Daerah (SK</a:t>
            </a:r>
            <a:r>
              <a:rPr lang="en-US" sz="2400" spc="5"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-D);</a:t>
            </a:r>
            <a:endParaRPr lang="en-ID" sz="2400" dirty="0">
              <a:latin typeface="Calibri" panose="020F0502020204030204" pitchFamily="34" charset="0"/>
              <a:ea typeface="Calibri" panose="020F0502020204030204" pitchFamily="34" charset="0"/>
              <a:cs typeface="Times New Roman" panose="02020603050405020304" charset="0"/>
            </a:endParaRPr>
          </a:p>
          <a:p>
            <a:pPr marL="544195" indent="-457200">
              <a:lnSpc>
                <a:spcPct val="100000"/>
              </a:lnSpc>
              <a:spcBef>
                <a:spcPts val="5"/>
              </a:spcBef>
              <a:buFont typeface="+mj-lt"/>
              <a:buAutoNum type="alphaLcPeriod"/>
            </a:pPr>
            <a:r>
              <a:rPr lang="en-US" sz="2400" dirty="0">
                <a:latin typeface="Calibri" panose="020F0502020204030204" pitchFamily="34" charset="0"/>
                <a:ea typeface="Calibri" panose="020F0502020204030204" pitchFamily="34" charset="0"/>
                <a:cs typeface="Times New Roman" panose="02020603050405020304"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Surat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Ketetapan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Retribusi</a:t>
            </a:r>
            <a:r>
              <a:rPr lang="en-US" sz="24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Daerah (SK</a:t>
            </a:r>
            <a:r>
              <a:rPr lang="en-US" sz="2400" spc="5" dirty="0">
                <a:latin typeface="Bookman Old Style" panose="02050604050505020204" pitchFamily="18" charset="0"/>
                <a:ea typeface="Bookman Old Style" panose="02050604050505020204" pitchFamily="18" charset="0"/>
                <a:cs typeface="Bookman Old Style" panose="02050604050505020204" pitchFamily="18" charset="0"/>
              </a:rPr>
              <a:t>R</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-D);</a:t>
            </a:r>
            <a:endParaRPr lang="en-ID" sz="2400" dirty="0">
              <a:latin typeface="Calibri" panose="020F0502020204030204" pitchFamily="34" charset="0"/>
              <a:ea typeface="Calibri" panose="020F0502020204030204" pitchFamily="34" charset="0"/>
              <a:cs typeface="Times New Roman" panose="02020603050405020304" charset="0"/>
            </a:endParaRPr>
          </a:p>
          <a:p>
            <a:pPr marL="544195" indent="-457200">
              <a:lnSpc>
                <a:spcPct val="100000"/>
              </a:lnSpc>
              <a:spcBef>
                <a:spcPts val="5"/>
              </a:spcBef>
              <a:buFont typeface="+mj-lt"/>
              <a:buAutoNum type="alphaLcPeriod"/>
            </a:pPr>
            <a:r>
              <a:rPr lang="en-US" sz="2400" dirty="0">
                <a:latin typeface="Calibri" panose="020F0502020204030204" pitchFamily="34" charset="0"/>
                <a:ea typeface="Calibri" panose="020F0502020204030204" pitchFamily="34" charset="0"/>
                <a:cs typeface="Times New Roman" panose="02020603050405020304"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Surat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Setoran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Daerah (SSPD);</a:t>
            </a:r>
            <a:endParaRPr lang="en-ID" sz="2400" dirty="0">
              <a:latin typeface="Calibri" panose="020F0502020204030204" pitchFamily="34" charset="0"/>
              <a:ea typeface="Calibri" panose="020F0502020204030204" pitchFamily="34" charset="0"/>
              <a:cs typeface="Times New Roman" panose="02020603050405020304" charset="0"/>
            </a:endParaRPr>
          </a:p>
          <a:p>
            <a:pPr marL="544195" indent="-457200">
              <a:lnSpc>
                <a:spcPct val="100000"/>
              </a:lnSpc>
              <a:spcBef>
                <a:spcPts val="5"/>
              </a:spcBef>
              <a:buFont typeface="+mj-lt"/>
              <a:buAutoNum type="alphaLcPeriod"/>
            </a:pPr>
            <a:r>
              <a:rPr lang="en-US" sz="2400" dirty="0">
                <a:latin typeface="Calibri" panose="020F0502020204030204" pitchFamily="34" charset="0"/>
                <a:ea typeface="Calibri" panose="020F0502020204030204" pitchFamily="34" charset="0"/>
                <a:cs typeface="Times New Roman" panose="02020603050405020304"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Surat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Pemberitahuan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Daerah (SPPD);</a:t>
            </a:r>
            <a:endParaRPr lang="en-ID" sz="2400" dirty="0">
              <a:latin typeface="Calibri" panose="020F0502020204030204" pitchFamily="34" charset="0"/>
              <a:ea typeface="Calibri" panose="020F0502020204030204" pitchFamily="34" charset="0"/>
              <a:cs typeface="Times New Roman" panose="02020603050405020304" charset="0"/>
            </a:endParaRPr>
          </a:p>
          <a:p>
            <a:pPr marL="544195" indent="-457200">
              <a:lnSpc>
                <a:spcPct val="100000"/>
              </a:lnSpc>
              <a:spcBef>
                <a:spcPts val="5"/>
              </a:spcBef>
              <a:buFont typeface="+mj-lt"/>
              <a:buAutoNum type="alphaLcPeriod"/>
            </a:pPr>
            <a:r>
              <a:rPr lang="en-US" sz="2400" dirty="0">
                <a:latin typeface="Calibri" panose="020F0502020204030204" pitchFamily="34" charset="0"/>
                <a:ea typeface="Calibri" panose="020F0502020204030204" pitchFamily="34" charset="0"/>
                <a:cs typeface="Times New Roman" panose="02020603050405020304"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Surat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Ketetapan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Daerah Kurang Bayar</a:t>
            </a:r>
            <a:r>
              <a:rPr lang="en-US" sz="24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(SKPDKB);</a:t>
            </a:r>
            <a:endParaRPr lang="en-ID" sz="2400" dirty="0">
              <a:latin typeface="Calibri" panose="020F0502020204030204" pitchFamily="34" charset="0"/>
              <a:ea typeface="Calibri" panose="020F0502020204030204" pitchFamily="34" charset="0"/>
              <a:cs typeface="Times New Roman" panose="02020603050405020304" charset="0"/>
            </a:endParaRPr>
          </a:p>
          <a:p>
            <a:pPr marL="544195" indent="-457200">
              <a:lnSpc>
                <a:spcPct val="100000"/>
              </a:lnSpc>
              <a:spcBef>
                <a:spcPts val="5"/>
              </a:spcBef>
              <a:buFont typeface="+mj-lt"/>
              <a:buAutoNum type="alphaLcPeriod"/>
            </a:pPr>
            <a:r>
              <a:rPr lang="en-US" sz="2400" dirty="0">
                <a:latin typeface="Calibri" panose="020F0502020204030204" pitchFamily="34" charset="0"/>
                <a:ea typeface="Calibri" panose="020F0502020204030204" pitchFamily="34" charset="0"/>
                <a:cs typeface="Times New Roman" panose="02020603050405020304"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Surat </a:t>
            </a:r>
            <a:r>
              <a:rPr lang="en-US" sz="24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Ketetapan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ajak</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Daerah </a:t>
            </a:r>
            <a:r>
              <a:rPr lang="en-US" sz="24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Kur</a:t>
            </a:r>
            <a:r>
              <a:rPr lang="en-US" sz="2400"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ng </a:t>
            </a:r>
            <a:r>
              <a:rPr lang="en-US" sz="24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Bay</a:t>
            </a:r>
            <a:r>
              <a:rPr lang="en-US" sz="2400" spc="15"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r </a:t>
            </a:r>
            <a:r>
              <a:rPr lang="en-US" sz="2400" spc="1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Tamba</a:t>
            </a:r>
            <a:r>
              <a:rPr lang="en-US" sz="2400" spc="11"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endParaRPr lang="en-ID" sz="2400" dirty="0">
              <a:latin typeface="Calibri" panose="020F0502020204030204" pitchFamily="34" charset="0"/>
              <a:ea typeface="Calibri" panose="020F0502020204030204" pitchFamily="34" charset="0"/>
              <a:cs typeface="Times New Roman" panose="02020603050405020304" charset="0"/>
            </a:endParaRPr>
          </a:p>
          <a:p>
            <a:pPr marL="544195" indent="-457200">
              <a:lnSpc>
                <a:spcPct val="100000"/>
              </a:lnSpc>
              <a:spcBef>
                <a:spcPts val="5"/>
              </a:spcBef>
              <a:buFont typeface="+mj-lt"/>
              <a:buAutoNum type="alphaLcPeriod"/>
            </a:pP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Surat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Ketetapan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Daerah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Lebih</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Bayar</a:t>
            </a:r>
            <a:r>
              <a:rPr lang="en-US" sz="24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(SKPDLB);</a:t>
            </a:r>
            <a:endParaRPr lang="en-ID" sz="2400" dirty="0">
              <a:latin typeface="Calibri" panose="020F0502020204030204" pitchFamily="34" charset="0"/>
              <a:ea typeface="Calibri" panose="020F0502020204030204" pitchFamily="34" charset="0"/>
              <a:cs typeface="Times New Roman" panose="02020603050405020304" charset="0"/>
            </a:endParaRPr>
          </a:p>
          <a:p>
            <a:pPr marL="544195" indent="-457200">
              <a:lnSpc>
                <a:spcPct val="100000"/>
              </a:lnSpc>
              <a:spcBef>
                <a:spcPts val="5"/>
              </a:spcBef>
              <a:buFont typeface="+mj-lt"/>
              <a:buAutoNum type="alphaLcPeriod"/>
            </a:pP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Surat Tanda Bukti</a:t>
            </a:r>
            <a:r>
              <a:rPr lang="en-US" sz="24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(STBP);</a:t>
            </a:r>
            <a:endParaRPr lang="en-US" sz="24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639445" indent="-457200">
              <a:lnSpc>
                <a:spcPct val="100000"/>
              </a:lnSpc>
              <a:spcBef>
                <a:spcPts val="130"/>
              </a:spcBef>
              <a:buFont typeface="+mj-lt"/>
              <a:buAutoNum type="alphaLcPeriod"/>
              <a:tabLst>
                <a:tab pos="1116965" algn="l"/>
              </a:tabLst>
            </a:pP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Surat Tanda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Setoran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 (STS);</a:t>
            </a:r>
            <a:endParaRPr lang="en-ID" sz="2400" dirty="0">
              <a:latin typeface="Calibri" panose="020F0502020204030204" pitchFamily="34" charset="0"/>
              <a:ea typeface="Calibri" panose="020F0502020204030204" pitchFamily="34" charset="0"/>
              <a:cs typeface="Times New Roman" panose="02020603050405020304" charset="0"/>
            </a:endParaRPr>
          </a:p>
          <a:p>
            <a:pPr marL="639445" indent="-457200">
              <a:lnSpc>
                <a:spcPct val="100000"/>
              </a:lnSpc>
              <a:spcBef>
                <a:spcPts val="5"/>
              </a:spcBef>
              <a:buFont typeface="+mj-lt"/>
              <a:buAutoNum type="alphaLcPeriod"/>
            </a:pP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Nota</a:t>
            </a:r>
            <a:r>
              <a:rPr lang="en-US" sz="2400" spc="-2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Kredit</a:t>
            </a:r>
            <a:r>
              <a:rPr lang="en-US" sz="2400" spc="-3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dari</a:t>
            </a:r>
            <a:r>
              <a:rPr lang="en-US" sz="2400" spc="-2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Bank;</a:t>
            </a:r>
            <a:endParaRPr lang="en-ID" sz="2400" dirty="0">
              <a:latin typeface="Calibri" panose="020F0502020204030204" pitchFamily="34" charset="0"/>
              <a:ea typeface="Calibri" panose="020F0502020204030204" pitchFamily="34" charset="0"/>
              <a:cs typeface="Times New Roman" panose="02020603050405020304" charset="0"/>
            </a:endParaRPr>
          </a:p>
          <a:p>
            <a:pPr marL="639445" indent="-457200">
              <a:lnSpc>
                <a:spcPct val="100000"/>
              </a:lnSpc>
              <a:spcBef>
                <a:spcPts val="5"/>
              </a:spcBef>
              <a:buFont typeface="+mj-lt"/>
              <a:buAutoNum type="alphaLcPeriod"/>
            </a:pP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Surat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Perjanjian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a:t>
            </a:r>
            <a:endParaRPr lang="en-ID" sz="2400" dirty="0">
              <a:latin typeface="Calibri" panose="020F0502020204030204" pitchFamily="34" charset="0"/>
              <a:ea typeface="Calibri" panose="020F0502020204030204" pitchFamily="34" charset="0"/>
              <a:cs typeface="Times New Roman" panose="02020603050405020304" charset="0"/>
            </a:endParaRPr>
          </a:p>
          <a:p>
            <a:pPr marL="639445" indent="-457200">
              <a:lnSpc>
                <a:spcPct val="100000"/>
              </a:lnSpc>
              <a:spcBef>
                <a:spcPts val="5"/>
              </a:spcBef>
              <a:buFont typeface="+mj-lt"/>
              <a:buAutoNum type="alphaLcPeriod"/>
            </a:pP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Dokumen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spc="9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penetapan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spc="9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lainnya</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spc="9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yang  </a:t>
            </a:r>
            <a:r>
              <a:rPr lang="en-US" sz="2400" spc="9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sah</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spc="9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a:t>
            </a:r>
            <a:endParaRPr lang="en-ID" sz="2400" dirty="0">
              <a:latin typeface="Calibri" panose="020F0502020204030204" pitchFamily="34" charset="0"/>
              <a:ea typeface="Calibri" panose="020F0502020204030204" pitchFamily="34" charset="0"/>
              <a:cs typeface="Times New Roman" panose="02020603050405020304" charset="0"/>
            </a:endParaRPr>
          </a:p>
          <a:p>
            <a:pPr marL="639445" indent="-457200">
              <a:lnSpc>
                <a:spcPct val="100000"/>
              </a:lnSpc>
              <a:spcBef>
                <a:spcPts val="330"/>
              </a:spcBef>
              <a:buFont typeface="+mj-lt"/>
              <a:buAutoNum type="alphaLcPeriod"/>
            </a:pP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Hasil</a:t>
            </a:r>
            <a:r>
              <a:rPr lang="en-US" sz="2400" spc="-3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putusan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pengadilan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 yang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bersifat</a:t>
            </a:r>
            <a:r>
              <a:rPr lang="en-US" sz="2400" spc="-4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tetap</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a:t>
            </a:r>
            <a:r>
              <a:rPr lang="en-US" sz="2400" spc="-3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dan/</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atau</a:t>
            </a:r>
            <a:endParaRPr lang="en-ID" sz="2400" dirty="0">
              <a:latin typeface="Calibri" panose="020F0502020204030204" pitchFamily="34" charset="0"/>
              <a:ea typeface="Calibri" panose="020F0502020204030204" pitchFamily="34" charset="0"/>
              <a:cs typeface="Times New Roman" panose="02020603050405020304" charset="0"/>
            </a:endParaRPr>
          </a:p>
          <a:p>
            <a:pPr marL="639445" indent="-457200">
              <a:lnSpc>
                <a:spcPct val="100000"/>
              </a:lnSpc>
              <a:spcBef>
                <a:spcPts val="5"/>
              </a:spcBef>
              <a:buFont typeface="+mj-lt"/>
              <a:buAutoNum type="alphaLcPeriod"/>
            </a:pP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Bukti</a:t>
            </a:r>
            <a:r>
              <a:rPr lang="en-US" sz="2400" spc="180"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lainnya</a:t>
            </a:r>
            <a:r>
              <a:rPr lang="en-US" sz="2400" spc="21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yang</a:t>
            </a:r>
            <a:r>
              <a:rPr lang="en-US" sz="2400" spc="22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sah</a:t>
            </a:r>
            <a:r>
              <a:rPr lang="en-US" sz="2400" spc="21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sym typeface="+mn-ea"/>
              </a:rPr>
              <a:t>.</a:t>
            </a:r>
            <a:endParaRPr lang="en-ID" sz="2400" dirty="0">
              <a:latin typeface="Calibri" panose="020F0502020204030204" pitchFamily="34" charset="0"/>
              <a:ea typeface="Calibri" panose="020F0502020204030204" pitchFamily="34" charset="0"/>
              <a:cs typeface="Times New Roman" panose="02020603050405020304" charset="0"/>
            </a:endParaRPr>
          </a:p>
          <a:p>
            <a:pPr marL="544195" indent="-457200">
              <a:lnSpc>
                <a:spcPct val="100000"/>
              </a:lnSpc>
              <a:spcBef>
                <a:spcPts val="5"/>
              </a:spcBef>
              <a:buFont typeface="+mj-lt"/>
              <a:buAutoNum type="alphaLcPeriod"/>
            </a:pPr>
            <a:endParaRPr lang="en-ID" sz="2400" dirty="0">
              <a:latin typeface="Calibri" panose="020F0502020204030204" pitchFamily="34" charset="0"/>
              <a:ea typeface="Calibri" panose="020F0502020204030204" pitchFamily="34" charset="0"/>
              <a:cs typeface="Times New Roman" panose="02020603050405020304" charset="0"/>
            </a:endParaRPr>
          </a:p>
          <a:p>
            <a:endParaRPr lang="en-ID" sz="2400" dirty="0">
              <a:latin typeface="Calibri" panose="020F0502020204030204" pitchFamily="34" charset="0"/>
              <a:ea typeface="Calibri" panose="020F0502020204030204" pitchFamily="34" charset="0"/>
              <a:cs typeface="Times New Roman" panose="0202060305040502030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Peneri</a:t>
            </a:r>
            <a:r>
              <a:rPr lang="en-US" sz="2800" spc="11"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aan</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2800" spc="1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erimaan</a:t>
            </a:r>
            <a:r>
              <a:rPr lang="en-US" sz="2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2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2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dapat</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dan non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cara</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a:t>
            </a:r>
            <a:br>
              <a:rPr lang="en-ID" sz="2800" dirty="0">
                <a:latin typeface="Calibri" panose="020F0502020204030204" pitchFamily="34" charset="0"/>
                <a:ea typeface="Calibri" panose="020F0502020204030204" pitchFamily="34" charset="0"/>
                <a:cs typeface="Times New Roman" panose="02020603050405020304" charset="0"/>
              </a:rPr>
            </a:br>
            <a:endParaRPr lang="en-ID" sz="2800" dirty="0"/>
          </a:p>
        </p:txBody>
      </p:sp>
      <p:sp>
        <p:nvSpPr>
          <p:cNvPr id="3" name="Content Placeholder 2"/>
          <p:cNvSpPr>
            <a:spLocks noGrp="1"/>
          </p:cNvSpPr>
          <p:nvPr>
            <p:ph idx="1"/>
          </p:nvPr>
        </p:nvSpPr>
        <p:spPr>
          <a:xfrm>
            <a:off x="629920" y="1798322"/>
            <a:ext cx="11125200" cy="4775199"/>
          </a:xfrm>
        </p:spPr>
        <p:txBody>
          <a:bodyPr>
            <a:normAutofit/>
          </a:bodyPr>
          <a:lstStyle/>
          <a:p>
            <a:pPr marL="537845" marR="33655" indent="-355600" algn="just">
              <a:lnSpc>
                <a:spcPct val="149000"/>
              </a:lnSpc>
              <a:spcBef>
                <a:spcPts val="340"/>
              </a:spcBef>
              <a:spcAft>
                <a:spcPts val="1000"/>
              </a:spcAft>
              <a:buFont typeface="+mj-lt"/>
              <a:buAutoNum type="alphaLcPeriod"/>
            </a:pP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dibuktikan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penerbitan</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tanda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setoran</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(STS)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l</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in yang</a:t>
            </a:r>
            <a:r>
              <a:rPr lang="en-US" sz="20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0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Daftar</a:t>
            </a:r>
            <a:r>
              <a:rPr lang="en-US" sz="20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T</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20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20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dibuat</a:t>
            </a:r>
            <a:r>
              <a:rPr lang="en-US" sz="20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20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endahara</a:t>
            </a:r>
            <a:r>
              <a:rPr lang="en-US" sz="2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didokumentasikan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Register</a:t>
            </a:r>
            <a:r>
              <a:rPr lang="en-US" sz="20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STS.</a:t>
            </a:r>
            <a:endParaRPr lang="en-ID" sz="2000" dirty="0">
              <a:latin typeface="Calibri" panose="020F0502020204030204" pitchFamily="34" charset="0"/>
              <a:ea typeface="Calibri" panose="020F0502020204030204" pitchFamily="34" charset="0"/>
              <a:cs typeface="Times New Roman" panose="02020603050405020304" charset="0"/>
            </a:endParaRPr>
          </a:p>
          <a:p>
            <a:pPr marL="537845" marR="34290" indent="-355600" algn="just">
              <a:lnSpc>
                <a:spcPct val="150000"/>
              </a:lnSpc>
              <a:spcBef>
                <a:spcPts val="330"/>
              </a:spcBef>
              <a:spcAft>
                <a:spcPts val="1000"/>
              </a:spcAft>
              <a:buFont typeface="+mj-lt"/>
              <a:buAutoNum type="alphaLcPeriod"/>
              <a:tabLst>
                <a:tab pos="2132965" algn="l"/>
              </a:tabLst>
            </a:pP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non </a:t>
            </a:r>
            <a:r>
              <a:rPr lang="en-US" sz="20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tu</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ai</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dibuktikan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notifikasi</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/nota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kredit</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/media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20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2000" dirty="0">
              <a:latin typeface="Calibri" panose="020F0502020204030204" pitchFamily="34" charset="0"/>
              <a:ea typeface="Calibri" panose="020F0502020204030204" pitchFamily="34" charset="0"/>
              <a:cs typeface="Times New Roman" panose="02020603050405020304" charset="0"/>
            </a:endParaRPr>
          </a:p>
          <a:p>
            <a:pPr marL="0" indent="0">
              <a:lnSpc>
                <a:spcPct val="150000"/>
              </a:lnSpc>
              <a:buNone/>
            </a:pP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2000" spc="3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spc="3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2000" spc="3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2000" spc="3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Be</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dahara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mbantu</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dianggap</a:t>
            </a:r>
            <a:r>
              <a:rPr lang="en-US" sz="20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setelah</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Kuasa   B</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U</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D </a:t>
            </a:r>
            <a:r>
              <a:rPr lang="en-US" sz="2000" spc="3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menerima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3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notif</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kasi</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/nota </a:t>
            </a:r>
            <a:r>
              <a:rPr lang="en-US" sz="2000" spc="3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kredit</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/media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20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2000" dirty="0">
              <a:latin typeface="Calibri" panose="020F0502020204030204" pitchFamily="34" charset="0"/>
              <a:ea typeface="Calibri" panose="020F0502020204030204" pitchFamily="34" charset="0"/>
              <a:cs typeface="Times New Roman" panose="02020603050405020304" charset="0"/>
            </a:endParaRPr>
          </a:p>
          <a:p>
            <a:pPr marL="0" indent="0">
              <a:buNone/>
            </a:pPr>
            <a:endParaRPr lang="en-ID"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2360" y="1336675"/>
            <a:ext cx="10368280" cy="2900045"/>
          </a:xfrm>
        </p:spPr>
        <p:txBody>
          <a:bodyPr>
            <a:noAutofit/>
          </a:bodyPr>
          <a:lstStyle/>
          <a:p>
            <a:pPr algn="ctr">
              <a:lnSpc>
                <a:spcPct val="150000"/>
              </a:lnSpc>
            </a:pPr>
            <a:r>
              <a:rPr lang="en-US" sz="2800" b="1" dirty="0">
                <a:latin typeface="Arial" panose="020B0604020202020204" pitchFamily="34" charset="0"/>
                <a:ea typeface="Bookman Old Style" panose="02050604050505020204" pitchFamily="18" charset="0"/>
                <a:cs typeface="Arial" panose="020B0604020202020204" pitchFamily="34" charset="0"/>
              </a:rPr>
              <a:t>RUANG</a:t>
            </a:r>
            <a:r>
              <a:rPr lang="en-US" sz="2800" b="1" spc="331" dirty="0">
                <a:latin typeface="Arial" panose="020B0604020202020204" pitchFamily="34" charset="0"/>
                <a:ea typeface="Bookman Old Style" panose="02050604050505020204" pitchFamily="18" charset="0"/>
                <a:cs typeface="Arial" panose="020B0604020202020204" pitchFamily="34" charset="0"/>
              </a:rPr>
              <a:t> </a:t>
            </a:r>
            <a:r>
              <a:rPr lang="en-US" sz="2800" b="1" dirty="0">
                <a:latin typeface="Arial" panose="020B0604020202020204" pitchFamily="34" charset="0"/>
                <a:ea typeface="Bookman Old Style" panose="02050604050505020204" pitchFamily="18" charset="0"/>
                <a:cs typeface="Arial" panose="020B0604020202020204" pitchFamily="34" charset="0"/>
              </a:rPr>
              <a:t>LINGKUP</a:t>
            </a:r>
            <a:r>
              <a:rPr lang="en-US" sz="2800" b="1" spc="331" dirty="0">
                <a:latin typeface="Arial" panose="020B0604020202020204" pitchFamily="34" charset="0"/>
                <a:ea typeface="Bookman Old Style" panose="02050604050505020204" pitchFamily="18" charset="0"/>
                <a:cs typeface="Arial" panose="020B0604020202020204" pitchFamily="34" charset="0"/>
              </a:rPr>
              <a:t> </a:t>
            </a:r>
            <a:r>
              <a:rPr lang="en-US" sz="2800" b="1" dirty="0">
                <a:latin typeface="Arial" panose="020B0604020202020204" pitchFamily="34" charset="0"/>
                <a:ea typeface="Bookman Old Style" panose="02050604050505020204" pitchFamily="18" charset="0"/>
                <a:cs typeface="Arial" panose="020B0604020202020204" pitchFamily="34" charset="0"/>
              </a:rPr>
              <a:t>JE</a:t>
            </a:r>
            <a:r>
              <a:rPr lang="en-US" sz="2800" b="1" spc="11" dirty="0">
                <a:latin typeface="Arial" panose="020B0604020202020204" pitchFamily="34" charset="0"/>
                <a:ea typeface="Bookman Old Style" panose="02050604050505020204" pitchFamily="18" charset="0"/>
                <a:cs typeface="Arial" panose="020B0604020202020204" pitchFamily="34" charset="0"/>
              </a:rPr>
              <a:t>N</a:t>
            </a:r>
            <a:r>
              <a:rPr lang="en-US" sz="2800" b="1" dirty="0">
                <a:latin typeface="Arial" panose="020B0604020202020204" pitchFamily="34" charset="0"/>
                <a:ea typeface="Bookman Old Style" panose="02050604050505020204" pitchFamily="18" charset="0"/>
                <a:cs typeface="Arial" panose="020B0604020202020204" pitchFamily="34" charset="0"/>
              </a:rPr>
              <a:t>IS</a:t>
            </a:r>
            <a:r>
              <a:rPr lang="en-US" sz="2800" b="1" spc="300" dirty="0">
                <a:latin typeface="Arial" panose="020B0604020202020204" pitchFamily="34" charset="0"/>
                <a:ea typeface="Bookman Old Style" panose="02050604050505020204" pitchFamily="18" charset="0"/>
                <a:cs typeface="Arial" panose="020B0604020202020204" pitchFamily="34" charset="0"/>
              </a:rPr>
              <a:t> </a:t>
            </a:r>
            <a:r>
              <a:rPr lang="en-US" sz="2800" b="1" dirty="0">
                <a:latin typeface="Arial" panose="020B0604020202020204" pitchFamily="34" charset="0"/>
                <a:ea typeface="Bookman Old Style" panose="02050604050505020204" pitchFamily="18" charset="0"/>
                <a:cs typeface="Arial" panose="020B0604020202020204" pitchFamily="34" charset="0"/>
              </a:rPr>
              <a:t>PENDAPATAN</a:t>
            </a:r>
            <a:r>
              <a:rPr lang="en-US" sz="2800" b="1" spc="331" dirty="0">
                <a:latin typeface="Arial" panose="020B0604020202020204" pitchFamily="34" charset="0"/>
                <a:ea typeface="Bookman Old Style" panose="02050604050505020204" pitchFamily="18" charset="0"/>
                <a:cs typeface="Arial" panose="020B0604020202020204" pitchFamily="34" charset="0"/>
              </a:rPr>
              <a:t> </a:t>
            </a:r>
            <a:r>
              <a:rPr lang="en-US" sz="2800" b="1" dirty="0">
                <a:latin typeface="Arial" panose="020B0604020202020204" pitchFamily="34" charset="0"/>
                <a:ea typeface="Bookman Old Style" panose="02050604050505020204" pitchFamily="18" charset="0"/>
                <a:cs typeface="Arial" panose="020B0604020202020204" pitchFamily="34" charset="0"/>
              </a:rPr>
              <a:t>YA</a:t>
            </a:r>
            <a:r>
              <a:rPr lang="en-US" sz="2800" b="1" spc="11" dirty="0">
                <a:latin typeface="Arial" panose="020B0604020202020204" pitchFamily="34" charset="0"/>
                <a:ea typeface="Bookman Old Style" panose="02050604050505020204" pitchFamily="18" charset="0"/>
                <a:cs typeface="Arial" panose="020B0604020202020204" pitchFamily="34" charset="0"/>
              </a:rPr>
              <a:t>N</a:t>
            </a:r>
            <a:r>
              <a:rPr lang="en-US" sz="2800" b="1" dirty="0">
                <a:latin typeface="Arial" panose="020B0604020202020204" pitchFamily="34" charset="0"/>
                <a:ea typeface="Bookman Old Style" panose="02050604050505020204" pitchFamily="18" charset="0"/>
                <a:cs typeface="Arial" panose="020B0604020202020204" pitchFamily="34" charset="0"/>
              </a:rPr>
              <a:t>G</a:t>
            </a:r>
            <a:r>
              <a:rPr lang="en-US" sz="2800" b="1" spc="331" dirty="0">
                <a:latin typeface="Arial" panose="020B0604020202020204" pitchFamily="34" charset="0"/>
                <a:ea typeface="Bookman Old Style" panose="02050604050505020204" pitchFamily="18" charset="0"/>
                <a:cs typeface="Arial" panose="020B0604020202020204" pitchFamily="34" charset="0"/>
              </a:rPr>
              <a:t> </a:t>
            </a:r>
            <a:r>
              <a:rPr lang="en-US" sz="2800" b="1" dirty="0">
                <a:latin typeface="Arial" panose="020B0604020202020204" pitchFamily="34" charset="0"/>
                <a:ea typeface="Bookman Old Style" panose="02050604050505020204" pitchFamily="18" charset="0"/>
                <a:cs typeface="Arial" panose="020B0604020202020204" pitchFamily="34" charset="0"/>
              </a:rPr>
              <a:t>DIKELOLA</a:t>
            </a:r>
            <a:r>
              <a:rPr lang="en-US" sz="2800" b="1" spc="285" dirty="0">
                <a:latin typeface="Arial" panose="020B0604020202020204" pitchFamily="34" charset="0"/>
                <a:ea typeface="Bookman Old Style" panose="02050604050505020204" pitchFamily="18" charset="0"/>
                <a:cs typeface="Arial" panose="020B0604020202020204" pitchFamily="34" charset="0"/>
              </a:rPr>
              <a:t> </a:t>
            </a:r>
            <a:r>
              <a:rPr lang="en-US" sz="2800" b="1" dirty="0">
                <a:latin typeface="Arial" panose="020B0604020202020204" pitchFamily="34" charset="0"/>
                <a:ea typeface="Bookman Old Style" panose="02050604050505020204" pitchFamily="18" charset="0"/>
                <a:cs typeface="Arial" panose="020B0604020202020204" pitchFamily="34" charset="0"/>
              </a:rPr>
              <a:t>OLEH</a:t>
            </a:r>
            <a:r>
              <a:rPr lang="en-US" sz="2800" b="1" spc="331" dirty="0">
                <a:latin typeface="Arial" panose="020B0604020202020204" pitchFamily="34" charset="0"/>
                <a:ea typeface="Bookman Old Style" panose="02050604050505020204" pitchFamily="18" charset="0"/>
                <a:cs typeface="Arial" panose="020B0604020202020204" pitchFamily="34" charset="0"/>
              </a:rPr>
              <a:t> </a:t>
            </a:r>
            <a:r>
              <a:rPr lang="en-US" sz="2800" b="1" dirty="0">
                <a:latin typeface="Arial" panose="020B0604020202020204" pitchFamily="34" charset="0"/>
                <a:ea typeface="Bookman Old Style" panose="02050604050505020204" pitchFamily="18" charset="0"/>
                <a:cs typeface="Arial" panose="020B0604020202020204" pitchFamily="34" charset="0"/>
              </a:rPr>
              <a:t>B</a:t>
            </a:r>
            <a:r>
              <a:rPr lang="en-US" sz="2800" b="1" spc="11" dirty="0">
                <a:latin typeface="Arial" panose="020B0604020202020204" pitchFamily="34" charset="0"/>
                <a:ea typeface="Bookman Old Style" panose="02050604050505020204" pitchFamily="18" charset="0"/>
                <a:cs typeface="Arial" panose="020B0604020202020204" pitchFamily="34" charset="0"/>
              </a:rPr>
              <a:t>E</a:t>
            </a:r>
            <a:r>
              <a:rPr lang="en-US" sz="2800" b="1" dirty="0">
                <a:latin typeface="Arial" panose="020B0604020202020204" pitchFamily="34" charset="0"/>
                <a:ea typeface="Bookman Old Style" panose="02050604050505020204" pitchFamily="18" charset="0"/>
                <a:cs typeface="Arial" panose="020B0604020202020204" pitchFamily="34" charset="0"/>
              </a:rPr>
              <a:t>NDAHARA PENERIMAAN/BENDAHARA PENERIMAAN PEMBANTU DISESUAIKAN DENGAN WEWENANG</a:t>
            </a:r>
            <a:r>
              <a:rPr lang="en-US" sz="2800" b="1" spc="5" dirty="0">
                <a:latin typeface="Arial" panose="020B0604020202020204" pitchFamily="34" charset="0"/>
                <a:ea typeface="Bookman Old Style" panose="02050604050505020204" pitchFamily="18" charset="0"/>
                <a:cs typeface="Arial" panose="020B0604020202020204" pitchFamily="34" charset="0"/>
              </a:rPr>
              <a:t> </a:t>
            </a:r>
            <a:r>
              <a:rPr lang="en-US" sz="2800" b="1" dirty="0">
                <a:latin typeface="Arial" panose="020B0604020202020204" pitchFamily="34" charset="0"/>
                <a:ea typeface="Bookman Old Style" panose="02050604050505020204" pitchFamily="18" charset="0"/>
                <a:cs typeface="Arial" panose="020B0604020202020204" pitchFamily="34" charset="0"/>
              </a:rPr>
              <a:t>BENDAHARA PENERIMAAN DAN TUGAS/FUNGSI SKPD DAN SKPKD</a:t>
            </a:r>
            <a:endParaRPr lang="en-US" sz="2800" b="1" dirty="0">
              <a:latin typeface="Arial" panose="020B0604020202020204" pitchFamily="34" charset="0"/>
              <a:ea typeface="Bookman Old Style" panose="02050604050505020204" pitchFamily="18"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custDataLst>
              <p:tags r:id="rId1"/>
            </p:custDataLst>
          </p:nvPr>
        </p:nvGraphicFramePr>
        <p:xfrm>
          <a:off x="1021715" y="2478405"/>
          <a:ext cx="10449560" cy="3655695"/>
        </p:xfrm>
        <a:graphic>
          <a:graphicData uri="http://schemas.openxmlformats.org/drawingml/2006/table">
            <a:tbl>
              <a:tblPr firstRow="1" firstCol="1" lastRow="1" lastCol="1" bandRow="1" bandCol="1"/>
              <a:tblGrid>
                <a:gridCol w="4667885"/>
                <a:gridCol w="5781675"/>
              </a:tblGrid>
              <a:tr h="952500">
                <a:tc>
                  <a:txBody>
                    <a:bodyPr/>
                    <a:lstStyle/>
                    <a:p>
                      <a:pPr marL="63500" marR="0" lvl="0" indent="0" algn="l" defTabSz="914400" rtl="0" eaLnBrk="1" fontAlgn="auto" latinLnBrk="0" hangingPunct="1">
                        <a:lnSpc>
                          <a:spcPts val="1285"/>
                        </a:lnSpc>
                        <a:spcBef>
                          <a:spcPts val="0"/>
                        </a:spcBef>
                        <a:spcAft>
                          <a:spcPts val="1000"/>
                        </a:spcAft>
                        <a:buClrTx/>
                        <a:buSzTx/>
                        <a:buFontTx/>
                        <a:buNone/>
                        <a:defRPr/>
                      </a:pPr>
                      <a:endPar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endParaRPr>
                    </a:p>
                    <a:p>
                      <a:pPr marL="63500" marR="0" lvl="0" indent="0" algn="l" defTabSz="914400" rtl="0" eaLnBrk="1" fontAlgn="auto" latinLnBrk="0" hangingPunct="1">
                        <a:lnSpc>
                          <a:spcPct val="100000"/>
                        </a:lnSpc>
                        <a:spcBef>
                          <a:spcPts val="0"/>
                        </a:spcBef>
                        <a:spcAft>
                          <a:spcPts val="0"/>
                        </a:spcAft>
                        <a:buClrTx/>
                        <a:buSzTx/>
                        <a:buFontTx/>
                        <a:buNone/>
                        <a:defRPr/>
                      </a:pP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H</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s</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l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g</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ol</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Kek</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y</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Daerah yang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Dipishkan</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endParaRPr lang="en-ID" sz="1600" b="1" dirty="0">
                        <a:effectLst/>
                        <a:latin typeface="Calibri" panose="020F0502020204030204" pitchFamily="34" charset="0"/>
                        <a:ea typeface="Calibri" panose="020F0502020204030204" pitchFamily="34" charset="0"/>
                        <a:cs typeface="Times New Roman" panose="02020603050405020304" charset="0"/>
                      </a:endParaRPr>
                    </a:p>
                    <a:p>
                      <a:pPr marL="63500">
                        <a:lnSpc>
                          <a:spcPts val="1285"/>
                        </a:lnSpc>
                        <a:spcAft>
                          <a:spcPts val="1000"/>
                        </a:spcAft>
                      </a:pPr>
                      <a:endParaRPr lang="en-ID" sz="1100" b="1" dirty="0">
                        <a:effectLst/>
                        <a:latin typeface="Calibri" panose="020F0502020204030204" pitchFamily="34" charset="0"/>
                        <a:ea typeface="Calibri" panose="020F0502020204030204" pitchFamily="34" charset="0"/>
                        <a:cs typeface="Times New Roman" panose="0202060305040502030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7">
                  <a:txBody>
                    <a:bodyPr/>
                    <a:lstStyle/>
                    <a:p>
                      <a:pPr marL="0" marR="0" lvl="0" indent="0" algn="l" defTabSz="914400" rtl="0" eaLnBrk="1" fontAlgn="auto" latinLnBrk="0" hangingPunct="1">
                        <a:lnSpc>
                          <a:spcPts val="900"/>
                        </a:lnSpc>
                        <a:spcBef>
                          <a:spcPts val="40"/>
                        </a:spcBef>
                        <a:spcAft>
                          <a:spcPts val="1000"/>
                        </a:spcAft>
                        <a:buClrTx/>
                        <a:buSzTx/>
                        <a:buFontTx/>
                        <a:buNone/>
                        <a:defRPr/>
                      </a:pPr>
                      <a:endParaRPr lang="en-US" sz="900" b="1" dirty="0">
                        <a:effectLst/>
                        <a:latin typeface="Calibri" panose="020F0502020204030204" pitchFamily="34" charset="0"/>
                        <a:ea typeface="Calibri" panose="020F0502020204030204" pitchFamily="34" charset="0"/>
                        <a:cs typeface="Times New Roman" panose="02020603050405020304" charset="0"/>
                      </a:endParaRPr>
                    </a:p>
                    <a:p>
                      <a:pPr marL="0" marR="0" lvl="0" indent="0" algn="l" defTabSz="914400" rtl="0" eaLnBrk="1" fontAlgn="auto" latinLnBrk="0" hangingPunct="1">
                        <a:lnSpc>
                          <a:spcPct val="150000"/>
                        </a:lnSpc>
                        <a:spcBef>
                          <a:spcPts val="40"/>
                        </a:spcBef>
                        <a:spcAft>
                          <a:spcPts val="1000"/>
                        </a:spcAft>
                        <a:buClrTx/>
                        <a:buSzTx/>
                        <a:buFontTx/>
                        <a:buNone/>
                        <a:defRPr/>
                      </a:pPr>
                      <a:r>
                        <a:rPr lang="en-US" sz="900" b="1" dirty="0">
                          <a:effectLst/>
                          <a:latin typeface="Calibri" panose="020F0502020204030204" pitchFamily="34" charset="0"/>
                          <a:ea typeface="Calibri" panose="020F0502020204030204" pitchFamily="34" charset="0"/>
                          <a:cs typeface="Times New Roman" panose="02020603050405020304"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Be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h</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35"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m</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4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SK</a:t>
                      </a:r>
                      <a:r>
                        <a:rPr lang="en-US" sz="1600" b="1" spc="-15" dirty="0">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D </a:t>
                      </a:r>
                      <a:r>
                        <a:rPr lang="en-US" sz="1600" b="1" spc="45"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y</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g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melaksanakan</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fungsi</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BUD,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kecuali</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600" b="1" dirty="0">
                        <a:effectLst/>
                        <a:latin typeface="Calibri" panose="020F0502020204030204" pitchFamily="34" charset="0"/>
                        <a:ea typeface="Calibri" panose="020F0502020204030204" pitchFamily="34" charset="0"/>
                        <a:cs typeface="Times New Roman" panose="02020603050405020304" charset="0"/>
                      </a:endParaRPr>
                    </a:p>
                    <a:p>
                      <a:pPr marL="65405" marR="27305" algn="just">
                        <a:lnSpc>
                          <a:spcPct val="150000"/>
                        </a:lnSpc>
                        <a:spcAft>
                          <a:spcPts val="1000"/>
                        </a:spcAft>
                      </a:pP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1</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H</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h</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k</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j</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k</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d</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n </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et</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b</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u</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s</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tetap</a:t>
                      </a:r>
                      <a:r>
                        <a:rPr lang="en-US" sz="1600" b="1" spc="15"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k</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ol</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o</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le</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h</a:t>
                      </a:r>
                      <a:r>
                        <a:rPr lang="en-US" sz="1600" b="1" spc="2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Be</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h</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m</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i SK</a:t>
                      </a:r>
                      <a:r>
                        <a:rPr lang="en-US" sz="1600" b="1" spc="-15" dirty="0">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D </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k</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endParaRPr lang="en-ID" sz="1600" b="1" dirty="0">
                        <a:effectLst/>
                        <a:latin typeface="Calibri" panose="020F0502020204030204" pitchFamily="34" charset="0"/>
                        <a:ea typeface="Calibri" panose="020F0502020204030204" pitchFamily="34" charset="0"/>
                        <a:cs typeface="Times New Roman" panose="02020603050405020304" charset="0"/>
                      </a:endParaRPr>
                    </a:p>
                    <a:p>
                      <a:pPr marL="65405" marR="28575" algn="just">
                        <a:lnSpc>
                          <a:spcPct val="115000"/>
                        </a:lnSpc>
                        <a:spcBef>
                          <a:spcPts val="330"/>
                        </a:spcBef>
                        <a:spcAft>
                          <a:spcPts val="1000"/>
                        </a:spcAft>
                      </a:pP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2. </a:t>
                      </a:r>
                      <a:r>
                        <a:rPr lang="en-US" sz="1600" b="1" spc="7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65"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B</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U</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D </a:t>
                      </a:r>
                      <a:r>
                        <a:rPr lang="en-US" sz="1600" b="1" spc="7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k</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o</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6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ol</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h B</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UD </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k</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dirty="0">
                          <a:effectLst/>
                          <a:latin typeface="Calibri" panose="020F0502020204030204" pitchFamily="34" charset="0"/>
                          <a:ea typeface="Calibri" panose="020F0502020204030204" pitchFamily="34" charset="0"/>
                          <a:cs typeface="Times New Roman" panose="02020603050405020304" charset="0"/>
                        </a:rPr>
                        <a:t> </a:t>
                      </a:r>
                      <a:endParaRPr lang="en-ID" sz="1600" b="1" dirty="0">
                        <a:effectLst/>
                        <a:latin typeface="Calibri" panose="020F0502020204030204" pitchFamily="34" charset="0"/>
                        <a:ea typeface="Calibri" panose="020F0502020204030204" pitchFamily="34" charset="0"/>
                        <a:cs typeface="Times New Roman" panose="02020603050405020304" charset="0"/>
                      </a:endParaRPr>
                    </a:p>
                    <a:p>
                      <a:pPr marL="65405" marR="25400" algn="just">
                        <a:lnSpc>
                          <a:spcPct val="150000"/>
                        </a:lnSpc>
                        <a:spcAft>
                          <a:spcPts val="1000"/>
                        </a:spcAft>
                      </a:pP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3.</a:t>
                      </a:r>
                      <a:r>
                        <a:rPr lang="en-US" sz="1600" b="1" spc="15"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H</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b</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h</a:t>
                      </a:r>
                      <a:r>
                        <a:rPr lang="en-US" sz="1600" b="1" spc="2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na B</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O</a:t>
                      </a:r>
                      <a:r>
                        <a:rPr lang="en-US" sz="1600" b="1" spc="15" dirty="0">
                          <a:effectLst/>
                          <a:latin typeface="Bookman Old Style" panose="02050604050505020204" pitchFamily="18" charset="0"/>
                          <a:ea typeface="Bookman Old Style" panose="02050604050505020204" pitchFamily="18" charset="0"/>
                          <a:cs typeface="Bookman Old Style" panose="02050604050505020204" pitchFamily="18" charset="0"/>
                        </a:rPr>
                        <a:t>S</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na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k</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s</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ya</a:t>
                      </a:r>
                      <a:r>
                        <a:rPr lang="en-US" sz="1600" b="1" spc="-35"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y</a:t>
                      </a:r>
                      <a:r>
                        <a:rPr lang="en-US" sz="1600" b="1" spc="-1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ng</a:t>
                      </a:r>
                      <a:r>
                        <a:rPr lang="en-US" sz="1600" b="1" spc="-2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k</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o</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35"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o</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eh</a:t>
                      </a:r>
                      <a:r>
                        <a:rPr lang="en-US" sz="1600" b="1" spc="-25"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B</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nd</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h</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Kh</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u</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s</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us</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600" b="1" dirty="0">
                        <a:effectLst/>
                        <a:latin typeface="Calibri" panose="020F0502020204030204" pitchFamily="34" charset="0"/>
                        <a:ea typeface="Calibri" panose="020F0502020204030204" pitchFamily="34" charset="0"/>
                        <a:cs typeface="Times New Roman" panose="0202060305040502030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8795">
                <a:tc>
                  <a:txBody>
                    <a:bodyPr/>
                    <a:lstStyle/>
                    <a:p>
                      <a:pPr marL="63500" marR="24765">
                        <a:lnSpc>
                          <a:spcPct val="150000"/>
                        </a:lnSpc>
                        <a:spcBef>
                          <a:spcPts val="290"/>
                        </a:spcBef>
                        <a:spcAft>
                          <a:spcPts val="1000"/>
                        </a:spcAft>
                      </a:pP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in</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spc="-5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spc="-6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s</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spc="-5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h y</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ng S</a:t>
                      </a:r>
                      <a:r>
                        <a:rPr lang="en-US" sz="1600" b="1" spc="-1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h</a:t>
                      </a:r>
                      <a:endParaRPr lang="en-ID" sz="1600" b="1" dirty="0">
                        <a:effectLst/>
                        <a:latin typeface="Calibri" panose="020F0502020204030204" pitchFamily="34" charset="0"/>
                        <a:ea typeface="Calibri" panose="020F0502020204030204" pitchFamily="34" charset="0"/>
                        <a:cs typeface="Times New Roman" panose="0202060305040502030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297180">
                <a:tc>
                  <a:txBody>
                    <a:bodyPr/>
                    <a:lstStyle/>
                    <a:p>
                      <a:pPr marL="63500">
                        <a:lnSpc>
                          <a:spcPct val="115000"/>
                        </a:lnSpc>
                        <a:spcBef>
                          <a:spcPts val="290"/>
                        </a:spcBef>
                        <a:spcAft>
                          <a:spcPts val="1000"/>
                        </a:spcAft>
                      </a:pP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ns</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f</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r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m</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nt</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h</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P</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u</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sat</a:t>
                      </a:r>
                      <a:endParaRPr lang="en-ID" sz="1600" b="1" dirty="0">
                        <a:effectLst/>
                        <a:latin typeface="Calibri" panose="020F0502020204030204" pitchFamily="34" charset="0"/>
                        <a:ea typeface="Calibri" panose="020F0502020204030204" pitchFamily="34" charset="0"/>
                        <a:cs typeface="Times New Roman" panose="0202060305040502030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296545">
                <a:tc>
                  <a:txBody>
                    <a:bodyPr/>
                    <a:lstStyle/>
                    <a:p>
                      <a:pPr marL="63500">
                        <a:lnSpc>
                          <a:spcPct val="115000"/>
                        </a:lnSpc>
                        <a:spcBef>
                          <a:spcPts val="290"/>
                        </a:spcBef>
                        <a:spcAft>
                          <a:spcPts val="1000"/>
                        </a:spcAft>
                      </a:pP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ns</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f</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r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m</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nt</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h</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h</a:t>
                      </a:r>
                      <a:endParaRPr lang="en-ID" sz="1600" b="1" dirty="0">
                        <a:effectLst/>
                        <a:latin typeface="Calibri" panose="020F0502020204030204" pitchFamily="34" charset="0"/>
                        <a:ea typeface="Calibri" panose="020F0502020204030204" pitchFamily="34" charset="0"/>
                        <a:cs typeface="Times New Roman" panose="0202060305040502030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296545">
                <a:tc>
                  <a:txBody>
                    <a:bodyPr/>
                    <a:lstStyle/>
                    <a:p>
                      <a:pPr marL="63500">
                        <a:lnSpc>
                          <a:spcPct val="115000"/>
                        </a:lnSpc>
                        <a:spcBef>
                          <a:spcPts val="300"/>
                        </a:spcBef>
                        <a:spcAft>
                          <a:spcPts val="1000"/>
                        </a:spcAft>
                      </a:pPr>
                      <a:r>
                        <a:rPr lang="en-US" sz="1600" b="1" spc="5">
                          <a:effectLst/>
                          <a:latin typeface="Bookman Old Style" panose="02050604050505020204" pitchFamily="18" charset="0"/>
                          <a:ea typeface="Bookman Old Style" panose="02050604050505020204" pitchFamily="18" charset="0"/>
                          <a:cs typeface="Bookman Old Style" panose="02050604050505020204" pitchFamily="18" charset="0"/>
                        </a:rPr>
                        <a:t>Hi</a:t>
                      </a:r>
                      <a:r>
                        <a:rPr lang="en-US" sz="1600" b="1">
                          <a:effectLst/>
                          <a:latin typeface="Bookman Old Style" panose="02050604050505020204" pitchFamily="18" charset="0"/>
                          <a:ea typeface="Bookman Old Style" panose="02050604050505020204" pitchFamily="18" charset="0"/>
                          <a:cs typeface="Bookman Old Style" panose="02050604050505020204" pitchFamily="18" charset="0"/>
                        </a:rPr>
                        <a:t>b</a:t>
                      </a:r>
                      <a:r>
                        <a:rPr lang="en-US" sz="1600" b="1" spc="-15">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a:effectLst/>
                          <a:latin typeface="Bookman Old Style" panose="02050604050505020204" pitchFamily="18" charset="0"/>
                          <a:ea typeface="Bookman Old Style" panose="02050604050505020204" pitchFamily="18" charset="0"/>
                          <a:cs typeface="Bookman Old Style" panose="02050604050505020204" pitchFamily="18" charset="0"/>
                        </a:rPr>
                        <a:t>h</a:t>
                      </a:r>
                      <a:endParaRPr lang="en-ID" sz="1600" b="1">
                        <a:effectLst/>
                        <a:latin typeface="Calibri" panose="020F0502020204030204" pitchFamily="34" charset="0"/>
                        <a:ea typeface="Calibri" panose="020F0502020204030204" pitchFamily="34" charset="0"/>
                        <a:cs typeface="Times New Roman" panose="0202060305040502030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297180">
                <a:tc>
                  <a:txBody>
                    <a:bodyPr/>
                    <a:lstStyle/>
                    <a:p>
                      <a:pPr marL="63500">
                        <a:lnSpc>
                          <a:spcPct val="115000"/>
                        </a:lnSpc>
                        <a:spcBef>
                          <a:spcPts val="290"/>
                        </a:spcBef>
                        <a:spcAft>
                          <a:spcPts val="1000"/>
                        </a:spcAft>
                      </a:pP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na</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u</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endParaRPr lang="en-ID" sz="1600" b="1" dirty="0">
                        <a:effectLst/>
                        <a:latin typeface="Calibri" panose="020F0502020204030204" pitchFamily="34" charset="0"/>
                        <a:ea typeface="Calibri" panose="020F0502020204030204" pitchFamily="34" charset="0"/>
                        <a:cs typeface="Times New Roman" panose="0202060305040502030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r h="996950">
                <a:tc>
                  <a:txBody>
                    <a:bodyPr/>
                    <a:lstStyle/>
                    <a:p>
                      <a:pPr marL="63500" marR="27940" algn="just">
                        <a:lnSpc>
                          <a:spcPct val="100000"/>
                        </a:lnSpc>
                        <a:spcBef>
                          <a:spcPts val="290"/>
                        </a:spcBef>
                        <a:spcAft>
                          <a:spcPts val="1000"/>
                        </a:spcAft>
                      </a:pP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in</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n </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Se</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s</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u</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de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g</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spc="15"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Ket</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u</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u</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nd</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g</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u</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nd</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ng</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endParaRPr lang="en-ID" sz="1600" b="1" dirty="0">
                        <a:effectLst/>
                        <a:latin typeface="Calibri" panose="020F0502020204030204" pitchFamily="34" charset="0"/>
                        <a:ea typeface="Calibri" panose="020F0502020204030204" pitchFamily="34" charset="0"/>
                        <a:cs typeface="Times New Roman" panose="0202060305040502030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cPr/>
                </a:tc>
              </a:tr>
            </a:tbl>
          </a:graphicData>
        </a:graphic>
      </p:graphicFrame>
      <p:graphicFrame>
        <p:nvGraphicFramePr>
          <p:cNvPr id="9" name="Table 8"/>
          <p:cNvGraphicFramePr>
            <a:graphicFrameLocks noGrp="1"/>
          </p:cNvGraphicFramePr>
          <p:nvPr/>
        </p:nvGraphicFramePr>
        <p:xfrm>
          <a:off x="1021715" y="323217"/>
          <a:ext cx="10449560" cy="2154911"/>
        </p:xfrm>
        <a:graphic>
          <a:graphicData uri="http://schemas.openxmlformats.org/drawingml/2006/table">
            <a:tbl>
              <a:tblPr firstRow="1" firstCol="1" lastRow="1" lastCol="1" bandRow="1" bandCol="1"/>
              <a:tblGrid>
                <a:gridCol w="4678989"/>
                <a:gridCol w="5770571"/>
              </a:tblGrid>
              <a:tr h="313941">
                <a:tc>
                  <a:txBody>
                    <a:bodyPr/>
                    <a:lstStyle/>
                    <a:p>
                      <a:pPr marL="655955">
                        <a:lnSpc>
                          <a:spcPct val="115000"/>
                        </a:lnSpc>
                        <a:spcBef>
                          <a:spcPts val="290"/>
                        </a:spcBef>
                        <a:spcAft>
                          <a:spcPts val="1000"/>
                        </a:spcAft>
                      </a:pP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Jen</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s</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endParaRPr lang="en-ID" sz="1600" b="1" dirty="0">
                        <a:effectLst/>
                        <a:latin typeface="Calibri" panose="020F0502020204030204" pitchFamily="34" charset="0"/>
                        <a:ea typeface="Calibri" panose="020F0502020204030204" pitchFamily="34" charset="0"/>
                        <a:cs typeface="Times New Roman" panose="0202060305040502030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40385">
                        <a:lnSpc>
                          <a:spcPct val="115000"/>
                        </a:lnSpc>
                        <a:spcBef>
                          <a:spcPts val="290"/>
                        </a:spcBef>
                        <a:spcAft>
                          <a:spcPts val="1000"/>
                        </a:spcAft>
                      </a:pPr>
                      <a:r>
                        <a:rPr lang="en-US" sz="1600" b="1">
                          <a:effectLst/>
                          <a:latin typeface="Bookman Old Style" panose="02050604050505020204" pitchFamily="18" charset="0"/>
                          <a:ea typeface="Bookman Old Style" panose="02050604050505020204" pitchFamily="18" charset="0"/>
                          <a:cs typeface="Bookman Old Style" panose="02050604050505020204" pitchFamily="18" charset="0"/>
                        </a:rPr>
                        <a:t>Be</a:t>
                      </a:r>
                      <a:r>
                        <a:rPr lang="en-US" sz="1600" b="1" spc="5">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a:effectLst/>
                          <a:latin typeface="Bookman Old Style" panose="02050604050505020204" pitchFamily="18" charset="0"/>
                          <a:ea typeface="Bookman Old Style" panose="02050604050505020204" pitchFamily="18" charset="0"/>
                          <a:cs typeface="Bookman Old Style" panose="02050604050505020204" pitchFamily="18" charset="0"/>
                        </a:rPr>
                        <a:t>h</a:t>
                      </a:r>
                      <a:r>
                        <a:rPr lang="en-US" sz="1600" b="1" spc="-15">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1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a:effectLst/>
                          <a:latin typeface="Bookman Old Style" panose="02050604050505020204" pitchFamily="18" charset="0"/>
                          <a:ea typeface="Bookman Old Style" panose="02050604050505020204" pitchFamily="18" charset="0"/>
                          <a:cs typeface="Bookman Old Style" panose="02050604050505020204" pitchFamily="18" charset="0"/>
                        </a:rPr>
                        <a:t>Pe</a:t>
                      </a:r>
                      <a:r>
                        <a:rPr lang="en-US" sz="1600" b="1" spc="-10">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10">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spc="5">
                          <a:effectLst/>
                          <a:latin typeface="Bookman Old Style" panose="02050604050505020204" pitchFamily="18" charset="0"/>
                          <a:ea typeface="Bookman Old Style" panose="02050604050505020204" pitchFamily="18" charset="0"/>
                          <a:cs typeface="Bookman Old Style" panose="02050604050505020204" pitchFamily="18" charset="0"/>
                        </a:rPr>
                        <a:t>m</a:t>
                      </a:r>
                      <a:r>
                        <a:rPr lang="en-US" sz="1600" b="1" spc="-5">
                          <a:effectLst/>
                          <a:latin typeface="Bookman Old Style" panose="02050604050505020204" pitchFamily="18" charset="0"/>
                          <a:ea typeface="Bookman Old Style" panose="02050604050505020204" pitchFamily="18" charset="0"/>
                          <a:cs typeface="Bookman Old Style" panose="02050604050505020204" pitchFamily="18" charset="0"/>
                        </a:rPr>
                        <a:t>aa</a:t>
                      </a:r>
                      <a:r>
                        <a:rPr lang="en-US" sz="1600" b="1">
                          <a:effectLst/>
                          <a:latin typeface="Bookman Old Style" panose="02050604050505020204" pitchFamily="18" charset="0"/>
                          <a:ea typeface="Bookman Old Style" panose="02050604050505020204" pitchFamily="18" charset="0"/>
                          <a:cs typeface="Bookman Old Style" panose="02050604050505020204" pitchFamily="18" charset="0"/>
                        </a:rPr>
                        <a:t>n</a:t>
                      </a:r>
                      <a:endParaRPr lang="en-ID" sz="1600" b="1">
                        <a:effectLst/>
                        <a:latin typeface="Calibri" panose="020F0502020204030204" pitchFamily="34" charset="0"/>
                        <a:ea typeface="Calibri" panose="020F0502020204030204" pitchFamily="34" charset="0"/>
                        <a:cs typeface="Times New Roman" panose="0202060305040502030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7287">
                <a:tc>
                  <a:txBody>
                    <a:bodyPr/>
                    <a:lstStyle/>
                    <a:p>
                      <a:pPr marL="63500">
                        <a:lnSpc>
                          <a:spcPct val="115000"/>
                        </a:lnSpc>
                        <a:spcBef>
                          <a:spcPts val="290"/>
                        </a:spcBef>
                        <a:spcAft>
                          <a:spcPts val="1000"/>
                        </a:spcAft>
                      </a:pP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j</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k</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h</a:t>
                      </a:r>
                      <a:endParaRPr lang="en-ID" sz="1600" b="1" dirty="0">
                        <a:effectLst/>
                        <a:latin typeface="Calibri" panose="020F0502020204030204" pitchFamily="34" charset="0"/>
                        <a:ea typeface="Calibri" panose="020F0502020204030204" pitchFamily="34" charset="0"/>
                        <a:cs typeface="Times New Roman" panose="0202060305040502030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5405" marR="27940" algn="just">
                        <a:lnSpc>
                          <a:spcPct val="150000"/>
                        </a:lnSpc>
                        <a:spcBef>
                          <a:spcPts val="290"/>
                        </a:spcBef>
                        <a:spcAft>
                          <a:spcPts val="1000"/>
                        </a:spcAft>
                      </a:pP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Be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h</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5"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Pe</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m</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spc="-5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di</a:t>
                      </a:r>
                      <a:r>
                        <a:rPr lang="en-US" sz="1600" b="1" spc="-5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SK</a:t>
                      </a:r>
                      <a:r>
                        <a:rPr lang="en-US" sz="1600" b="1" spc="-15" dirty="0">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y</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g </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m</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m</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ki</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u</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g</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s</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d</a:t>
                      </a:r>
                      <a:r>
                        <a:rPr lang="en-US" sz="1600" b="1" spc="-1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n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w</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w</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ng</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g</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ol</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j</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k</a:t>
                      </a:r>
                      <a:endParaRPr lang="en-ID" sz="1600" b="1" dirty="0">
                        <a:effectLst/>
                        <a:latin typeface="Calibri" panose="020F0502020204030204" pitchFamily="34" charset="0"/>
                        <a:ea typeface="Calibri" panose="020F0502020204030204" pitchFamily="34" charset="0"/>
                        <a:cs typeface="Times New Roman" panose="0202060305040502030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6071">
                <a:tc>
                  <a:txBody>
                    <a:bodyPr/>
                    <a:lstStyle/>
                    <a:p>
                      <a:pPr marL="63500">
                        <a:lnSpc>
                          <a:spcPct val="115000"/>
                        </a:lnSpc>
                        <a:spcBef>
                          <a:spcPts val="290"/>
                        </a:spcBef>
                        <a:spcAft>
                          <a:spcPts val="1000"/>
                        </a:spcAft>
                      </a:pPr>
                      <a:r>
                        <a:rPr lang="en-US" sz="1600" b="1">
                          <a:effectLst/>
                          <a:latin typeface="Bookman Old Style" panose="02050604050505020204" pitchFamily="18" charset="0"/>
                          <a:ea typeface="Bookman Old Style" panose="02050604050505020204" pitchFamily="18" charset="0"/>
                          <a:cs typeface="Bookman Old Style" panose="02050604050505020204" pitchFamily="18" charset="0"/>
                        </a:rPr>
                        <a:t>Ret</a:t>
                      </a:r>
                      <a:r>
                        <a:rPr lang="en-US" sz="1600" b="1" spc="-5">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5">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a:effectLst/>
                          <a:latin typeface="Bookman Old Style" panose="02050604050505020204" pitchFamily="18" charset="0"/>
                          <a:ea typeface="Bookman Old Style" panose="02050604050505020204" pitchFamily="18" charset="0"/>
                          <a:cs typeface="Bookman Old Style" panose="02050604050505020204" pitchFamily="18" charset="0"/>
                        </a:rPr>
                        <a:t>b</a:t>
                      </a:r>
                      <a:r>
                        <a:rPr lang="en-US" sz="1600" b="1" spc="-10">
                          <a:effectLst/>
                          <a:latin typeface="Bookman Old Style" panose="02050604050505020204" pitchFamily="18" charset="0"/>
                          <a:ea typeface="Bookman Old Style" panose="02050604050505020204" pitchFamily="18" charset="0"/>
                          <a:cs typeface="Bookman Old Style" panose="02050604050505020204" pitchFamily="18" charset="0"/>
                        </a:rPr>
                        <a:t>u</a:t>
                      </a:r>
                      <a:r>
                        <a:rPr lang="en-US" sz="1600" b="1">
                          <a:effectLst/>
                          <a:latin typeface="Bookman Old Style" panose="02050604050505020204" pitchFamily="18" charset="0"/>
                          <a:ea typeface="Bookman Old Style" panose="02050604050505020204" pitchFamily="18" charset="0"/>
                          <a:cs typeface="Bookman Old Style" panose="02050604050505020204" pitchFamily="18" charset="0"/>
                        </a:rPr>
                        <a:t>si</a:t>
                      </a:r>
                      <a:r>
                        <a:rPr lang="en-US" sz="1600" b="1" spc="-1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5">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15">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a:effectLst/>
                          <a:latin typeface="Bookman Old Style" panose="02050604050505020204" pitchFamily="18" charset="0"/>
                          <a:ea typeface="Bookman Old Style" panose="02050604050505020204" pitchFamily="18" charset="0"/>
                          <a:cs typeface="Bookman Old Style" panose="02050604050505020204" pitchFamily="18" charset="0"/>
                        </a:rPr>
                        <a:t>h</a:t>
                      </a:r>
                      <a:endParaRPr lang="en-ID" sz="1600" b="1">
                        <a:effectLst/>
                        <a:latin typeface="Calibri" panose="020F0502020204030204" pitchFamily="34" charset="0"/>
                        <a:ea typeface="Calibri" panose="020F0502020204030204" pitchFamily="34" charset="0"/>
                        <a:cs typeface="Times New Roman" panose="0202060305040502030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5405" marR="27940" algn="just">
                        <a:lnSpc>
                          <a:spcPct val="150000"/>
                        </a:lnSpc>
                        <a:spcBef>
                          <a:spcPts val="290"/>
                        </a:spcBef>
                        <a:spcAft>
                          <a:spcPts val="1000"/>
                        </a:spcAft>
                      </a:pP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Be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h</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55"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Pe</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m</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spc="-5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di</a:t>
                      </a:r>
                      <a:r>
                        <a:rPr lang="en-US" sz="1600" b="1" spc="-5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SK</a:t>
                      </a:r>
                      <a:r>
                        <a:rPr lang="en-US" sz="1600" b="1" spc="-15" dirty="0">
                          <a:effectLst/>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50"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y</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10" dirty="0">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g </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m</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m</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ki</a:t>
                      </a:r>
                      <a:r>
                        <a:rPr lang="en-US" sz="1600" b="1" spc="5"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u</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g</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s</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d</a:t>
                      </a:r>
                      <a:r>
                        <a:rPr lang="en-US" sz="1600" b="1" spc="-15" dirty="0">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n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w</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w</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ng</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pe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g</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ol</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spc="-15" dirty="0" err="1">
                          <a:effectLst/>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t</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spc="5" dirty="0" err="1">
                          <a:effectLst/>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b</a:t>
                      </a:r>
                      <a:r>
                        <a:rPr lang="en-US" sz="1600" b="1" spc="-10" dirty="0" err="1">
                          <a:effectLst/>
                          <a:latin typeface="Bookman Old Style" panose="02050604050505020204" pitchFamily="18" charset="0"/>
                          <a:ea typeface="Bookman Old Style" panose="02050604050505020204" pitchFamily="18" charset="0"/>
                          <a:cs typeface="Bookman Old Style" panose="02050604050505020204" pitchFamily="18" charset="0"/>
                        </a:rPr>
                        <a:t>u</a:t>
                      </a:r>
                      <a:r>
                        <a:rPr lang="en-US" sz="1600" b="1" dirty="0" err="1">
                          <a:effectLst/>
                          <a:latin typeface="Bookman Old Style" panose="02050604050505020204" pitchFamily="18" charset="0"/>
                          <a:ea typeface="Bookman Old Style" panose="02050604050505020204" pitchFamily="18" charset="0"/>
                          <a:cs typeface="Bookman Old Style" panose="02050604050505020204" pitchFamily="18" charset="0"/>
                        </a:rPr>
                        <a:t>si</a:t>
                      </a:r>
                      <a:endParaRPr lang="en-ID" sz="1600" b="1" dirty="0">
                        <a:effectLst/>
                        <a:latin typeface="Calibri" panose="020F0502020204030204" pitchFamily="34" charset="0"/>
                        <a:ea typeface="Calibri" panose="020F0502020204030204" pitchFamily="34" charset="0"/>
                        <a:cs typeface="Times New Roman" panose="0202060305040502030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612">
                <a:tc>
                  <a:txBody>
                    <a:bodyPr/>
                    <a:lstStyle/>
                    <a:p>
                      <a:pPr marL="63500">
                        <a:lnSpc>
                          <a:spcPct val="115000"/>
                        </a:lnSpc>
                        <a:spcBef>
                          <a:spcPts val="290"/>
                        </a:spcBef>
                        <a:spcAft>
                          <a:spcPts val="1000"/>
                        </a:spcAft>
                        <a:tabLst>
                          <a:tab pos="635000" algn="l"/>
                          <a:tab pos="1676400" algn="l"/>
                        </a:tabLst>
                      </a:pPr>
                      <a:endParaRPr lang="en-ID" sz="1600" b="1" dirty="0">
                        <a:effectLst/>
                        <a:latin typeface="Calibri" panose="020F0502020204030204" pitchFamily="34" charset="0"/>
                        <a:ea typeface="Calibri" panose="020F0502020204030204" pitchFamily="34" charset="0"/>
                        <a:cs typeface="Times New Roman" panose="0202060305040502030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5405">
                        <a:lnSpc>
                          <a:spcPct val="115000"/>
                        </a:lnSpc>
                        <a:spcBef>
                          <a:spcPts val="290"/>
                        </a:spcBef>
                        <a:spcAft>
                          <a:spcPts val="1000"/>
                        </a:spcAft>
                      </a:pPr>
                      <a:endParaRPr lang="en-ID" sz="1600" b="1" dirty="0">
                        <a:effectLst/>
                        <a:latin typeface="Calibri" panose="020F0502020204030204" pitchFamily="34" charset="0"/>
                        <a:ea typeface="Calibri" panose="020F0502020204030204" pitchFamily="34" charset="0"/>
                        <a:cs typeface="Times New Roman" panose="0202060305040502030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8915"/>
            <a:ext cx="10515600" cy="646430"/>
          </a:xfrm>
        </p:spPr>
        <p:txBody>
          <a:bodyPr>
            <a:noAutofit/>
          </a:bodyPr>
          <a:lstStyle/>
          <a:p>
            <a:pPr marL="387985" algn="ctr">
              <a:lnSpc>
                <a:spcPct val="150000"/>
              </a:lnSpc>
            </a:pPr>
            <a:br>
              <a:rPr lang="en-US" sz="280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2800" dirty="0">
                <a:latin typeface="Calibri" panose="020F0502020204030204" pitchFamily="34" charset="0"/>
                <a:ea typeface="Calibri" panose="020F0502020204030204" pitchFamily="34" charset="0"/>
                <a:cs typeface="Times New Roman" panose="02020603050405020304" charset="0"/>
              </a:rPr>
              <a:t> </a:t>
            </a:r>
            <a:r>
              <a:rPr lang="en-US" sz="2800" i="1" spc="11" dirty="0">
                <a:latin typeface="Bookman Old Style" panose="02050604050505020204" pitchFamily="18" charset="0"/>
                <a:ea typeface="Bookman Old Style" panose="02050604050505020204" pitchFamily="18" charset="0"/>
                <a:cs typeface="Bookman Old Style" panose="02050604050505020204" pitchFamily="18" charset="0"/>
              </a:rPr>
              <a:t>B</a:t>
            </a:r>
            <a:r>
              <a:rPr lang="en-US" sz="2800" i="1" spc="-25"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2800" i="1" spc="11" dirty="0">
                <a:latin typeface="Bookman Old Style" panose="02050604050505020204" pitchFamily="18" charset="0"/>
                <a:ea typeface="Bookman Old Style" panose="02050604050505020204" pitchFamily="18" charset="0"/>
                <a:cs typeface="Bookman Old Style" panose="02050604050505020204" pitchFamily="18" charset="0"/>
              </a:rPr>
              <a:t>G</a:t>
            </a:r>
            <a:r>
              <a:rPr lang="en-US" sz="2800" i="1" dirty="0">
                <a:latin typeface="Bookman Old Style" panose="02050604050505020204" pitchFamily="18" charset="0"/>
                <a:ea typeface="Bookman Old Style" panose="02050604050505020204" pitchFamily="18" charset="0"/>
                <a:cs typeface="Bookman Old Style" panose="02050604050505020204" pitchFamily="18" charset="0"/>
              </a:rPr>
              <a:t>I</a:t>
            </a:r>
            <a:r>
              <a:rPr lang="en-US" sz="2800" i="1"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2800" i="1"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2800" i="1"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i="1" dirty="0">
                <a:latin typeface="Bookman Old Style" panose="02050604050505020204" pitchFamily="18" charset="0"/>
                <a:ea typeface="Bookman Old Style" panose="02050604050505020204" pitchFamily="18" charset="0"/>
                <a:cs typeface="Bookman Old Style" panose="02050604050505020204" pitchFamily="18" charset="0"/>
              </a:rPr>
              <a:t>1 – PEN</a:t>
            </a:r>
            <a:r>
              <a:rPr lang="en-US" sz="2800" i="1" spc="11" dirty="0">
                <a:latin typeface="Bookman Old Style" panose="02050604050505020204" pitchFamily="18" charset="0"/>
                <a:ea typeface="Bookman Old Style" panose="02050604050505020204" pitchFamily="18" charset="0"/>
                <a:cs typeface="Bookman Old Style" panose="02050604050505020204" pitchFamily="18" charset="0"/>
              </a:rPr>
              <a:t>E</a:t>
            </a:r>
            <a:r>
              <a:rPr lang="en-US" sz="2800" i="1" dirty="0">
                <a:latin typeface="Bookman Old Style" panose="02050604050505020204" pitchFamily="18" charset="0"/>
                <a:ea typeface="Bookman Old Style" panose="02050604050505020204" pitchFamily="18" charset="0"/>
                <a:cs typeface="Bookman Old Style" panose="02050604050505020204" pitchFamily="18" charset="0"/>
              </a:rPr>
              <a:t>T</a:t>
            </a:r>
            <a:r>
              <a:rPr lang="en-US" sz="2800" i="1"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2800" i="1" spc="11"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2800" i="1" dirty="0">
                <a:latin typeface="Bookman Old Style" panose="02050604050505020204" pitchFamily="18" charset="0"/>
                <a:ea typeface="Bookman Old Style" panose="02050604050505020204" pitchFamily="18" charset="0"/>
                <a:cs typeface="Bookman Old Style" panose="02050604050505020204" pitchFamily="18" charset="0"/>
              </a:rPr>
              <a:t>AN</a:t>
            </a:r>
            <a:r>
              <a:rPr lang="en-US" sz="2800" i="1"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i="1" dirty="0">
                <a:latin typeface="Bookman Old Style" panose="02050604050505020204" pitchFamily="18" charset="0"/>
                <a:ea typeface="Bookman Old Style" panose="02050604050505020204" pitchFamily="18" charset="0"/>
                <a:cs typeface="Bookman Old Style" panose="02050604050505020204" pitchFamily="18" charset="0"/>
              </a:rPr>
              <a:t>PEN</a:t>
            </a:r>
            <a:r>
              <a:rPr lang="en-US" sz="2800" i="1" spc="11"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2800" i="1" spc="-25"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2800" i="1" spc="11"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2800" i="1" dirty="0">
                <a:latin typeface="Bookman Old Style" panose="02050604050505020204" pitchFamily="18" charset="0"/>
                <a:ea typeface="Bookman Old Style" panose="02050604050505020204" pitchFamily="18" charset="0"/>
                <a:cs typeface="Bookman Old Style" panose="02050604050505020204" pitchFamily="18" charset="0"/>
              </a:rPr>
              <a:t>AT</a:t>
            </a:r>
            <a:r>
              <a:rPr lang="en-US" sz="2800" i="1"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2800" i="1" dirty="0">
                <a:latin typeface="Bookman Old Style" panose="02050604050505020204" pitchFamily="18" charset="0"/>
                <a:ea typeface="Bookman Old Style" panose="02050604050505020204" pitchFamily="18" charset="0"/>
                <a:cs typeface="Bookman Old Style" panose="02050604050505020204" pitchFamily="18" charset="0"/>
              </a:rPr>
              <a:t>N</a:t>
            </a:r>
            <a:br>
              <a:rPr lang="en-ID" sz="2800" dirty="0">
                <a:latin typeface="Calibri" panose="020F0502020204030204" pitchFamily="34" charset="0"/>
                <a:ea typeface="Calibri" panose="020F0502020204030204" pitchFamily="34" charset="0"/>
                <a:cs typeface="Times New Roman" panose="02020603050405020304" charset="0"/>
              </a:rPr>
            </a:br>
            <a:endParaRPr lang="en-ID" sz="2800" dirty="0"/>
          </a:p>
        </p:txBody>
      </p:sp>
      <p:sp>
        <p:nvSpPr>
          <p:cNvPr id="3" name="Content Placeholder 2"/>
          <p:cNvSpPr>
            <a:spLocks noGrp="1"/>
          </p:cNvSpPr>
          <p:nvPr>
            <p:ph idx="1"/>
          </p:nvPr>
        </p:nvSpPr>
        <p:spPr>
          <a:xfrm>
            <a:off x="599440" y="855345"/>
            <a:ext cx="11135360" cy="5637530"/>
          </a:xfrm>
        </p:spPr>
        <p:txBody>
          <a:bodyPr>
            <a:normAutofit fontScale="90000"/>
          </a:bodyPr>
          <a:lstStyle/>
          <a:p>
            <a:pPr marL="361950" marR="34925" indent="-361950" algn="just">
              <a:lnSpc>
                <a:spcPct val="120000"/>
              </a:lnSpc>
              <a:spcBef>
                <a:spcPts val="600"/>
              </a:spcBef>
              <a:buFont typeface="+mj-lt"/>
              <a:buAutoNum type="arabicPeriod"/>
            </a:pP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rangka</a:t>
            </a:r>
            <a:r>
              <a:rPr lang="en-US" sz="1600" b="1"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600" b="1" spc="-11"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ungutan</a:t>
            </a:r>
            <a:r>
              <a:rPr lang="en-US" sz="1600" b="1"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600" b="1"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600" b="1"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Kepala</a:t>
            </a:r>
            <a:r>
              <a:rPr lang="en-US" sz="1600" b="1"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spc="-11"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aerah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600" b="1"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pejabat</a:t>
            </a:r>
            <a:r>
              <a:rPr lang="en-US" sz="1600" b="1"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600" b="1"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diberi</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kewenangan</a:t>
            </a:r>
            <a:r>
              <a:rPr lang="en-US" sz="1600" b="1"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menerbitkan</a:t>
            </a:r>
            <a:r>
              <a:rPr lang="en-US" sz="1600" b="1"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b="1" spc="11" dirty="0" err="1">
                <a:latin typeface="Bookman Old Style" panose="02050604050505020204" pitchFamily="18" charset="0"/>
                <a:ea typeface="Bookman Old Style" panose="02050604050505020204" pitchFamily="18" charset="0"/>
                <a:cs typeface="Bookman Old Style" panose="02050604050505020204" pitchFamily="18" charset="0"/>
              </a:rPr>
              <a:t>o</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kumen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penetapan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600" b="1" dirty="0">
              <a:latin typeface="Calibri" panose="020F0502020204030204" pitchFamily="34" charset="0"/>
              <a:ea typeface="Calibri" panose="020F0502020204030204" pitchFamily="34" charset="0"/>
              <a:cs typeface="Times New Roman" panose="02020603050405020304" charset="0"/>
            </a:endParaRPr>
          </a:p>
          <a:p>
            <a:pPr marL="361950" indent="-361950">
              <a:lnSpc>
                <a:spcPct val="120000"/>
              </a:lnSpc>
              <a:spcBef>
                <a:spcPts val="600"/>
              </a:spcBef>
              <a:buFont typeface="+mj-lt"/>
              <a:buAutoNum type="arabicPeriod"/>
            </a:pP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Penetapan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dapat</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berupa</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600" b="1" dirty="0">
              <a:latin typeface="Calibri" panose="020F0502020204030204" pitchFamily="34" charset="0"/>
              <a:ea typeface="Calibri" panose="020F0502020204030204" pitchFamily="34" charset="0"/>
              <a:cs typeface="Times New Roman" panose="02020603050405020304" charset="0"/>
            </a:endParaRPr>
          </a:p>
          <a:p>
            <a:pPr marL="698500" lvl="1" indent="-342900">
              <a:lnSpc>
                <a:spcPct val="120000"/>
              </a:lnSpc>
              <a:spcBef>
                <a:spcPts val="600"/>
              </a:spcBef>
              <a:buFont typeface="+mj-lt"/>
              <a:buAutoNum type="alphaLcPeriod"/>
            </a:pPr>
            <a:r>
              <a:rPr lang="en-US" sz="1600" b="1" dirty="0">
                <a:latin typeface="Calibri" panose="020F0502020204030204" pitchFamily="34" charset="0"/>
                <a:ea typeface="Calibri" panose="020F0502020204030204" pitchFamily="34" charset="0"/>
                <a:cs typeface="Times New Roman" panose="02020603050405020304" charset="0"/>
              </a:rPr>
              <a:t> </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Surat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Ketetapan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Daerah (SK</a:t>
            </a:r>
            <a:r>
              <a:rPr lang="en-US" sz="1600" b="1" spc="5"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-D);</a:t>
            </a:r>
            <a:endParaRPr lang="en-ID" sz="1600" b="1" dirty="0">
              <a:latin typeface="Calibri" panose="020F0502020204030204" pitchFamily="34" charset="0"/>
              <a:ea typeface="Calibri" panose="020F0502020204030204" pitchFamily="34" charset="0"/>
              <a:cs typeface="Times New Roman" panose="02020603050405020304" charset="0"/>
            </a:endParaRPr>
          </a:p>
          <a:p>
            <a:pPr marL="698500" lvl="1" indent="-342900">
              <a:lnSpc>
                <a:spcPct val="120000"/>
              </a:lnSpc>
              <a:spcBef>
                <a:spcPts val="600"/>
              </a:spcBef>
              <a:buFont typeface="+mj-lt"/>
              <a:buAutoNum type="alphaLcPeriod"/>
            </a:pPr>
            <a:r>
              <a:rPr lang="en-US" sz="1600" b="1" dirty="0">
                <a:latin typeface="Calibri" panose="020F0502020204030204" pitchFamily="34" charset="0"/>
                <a:ea typeface="Calibri" panose="020F0502020204030204" pitchFamily="34" charset="0"/>
                <a:cs typeface="Times New Roman" panose="02020603050405020304" charset="0"/>
              </a:rPr>
              <a:t> </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Surat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Ketetapan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Retribusi</a:t>
            </a:r>
            <a:r>
              <a:rPr lang="en-US" sz="1600" b="1"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Daerah (SK</a:t>
            </a:r>
            <a:r>
              <a:rPr lang="en-US" sz="1600" b="1" spc="5" dirty="0">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-D);</a:t>
            </a:r>
            <a:endParaRPr lang="en-ID" sz="1600" b="1" dirty="0">
              <a:latin typeface="Calibri" panose="020F0502020204030204" pitchFamily="34" charset="0"/>
              <a:ea typeface="Calibri" panose="020F0502020204030204" pitchFamily="34" charset="0"/>
              <a:cs typeface="Times New Roman" panose="02020603050405020304" charset="0"/>
            </a:endParaRPr>
          </a:p>
          <a:p>
            <a:pPr marL="698500" lvl="1" indent="-342900">
              <a:lnSpc>
                <a:spcPct val="120000"/>
              </a:lnSpc>
              <a:spcBef>
                <a:spcPts val="600"/>
              </a:spcBef>
              <a:buFont typeface="+mj-lt"/>
              <a:buAutoNum type="alphaLcPeriod"/>
            </a:pPr>
            <a:r>
              <a:rPr lang="en-US" sz="1600" b="1" dirty="0">
                <a:latin typeface="Calibri" panose="020F0502020204030204" pitchFamily="34" charset="0"/>
                <a:ea typeface="Calibri" panose="020F0502020204030204" pitchFamily="34" charset="0"/>
                <a:cs typeface="Times New Roman" panose="02020603050405020304" charset="0"/>
              </a:rPr>
              <a:t> </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Surat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Pemberitahuan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Daerah (SPPD);</a:t>
            </a:r>
            <a:endParaRPr lang="en-ID" sz="1600" b="1" dirty="0">
              <a:latin typeface="Calibri" panose="020F0502020204030204" pitchFamily="34" charset="0"/>
              <a:ea typeface="Calibri" panose="020F0502020204030204" pitchFamily="34" charset="0"/>
              <a:cs typeface="Times New Roman" panose="02020603050405020304" charset="0"/>
            </a:endParaRPr>
          </a:p>
          <a:p>
            <a:pPr marL="698500" lvl="1" indent="-342900">
              <a:lnSpc>
                <a:spcPct val="120000"/>
              </a:lnSpc>
              <a:spcBef>
                <a:spcPts val="600"/>
              </a:spcBef>
              <a:buFont typeface="+mj-lt"/>
              <a:buAutoNum type="alphaLcPeriod"/>
            </a:pPr>
            <a:r>
              <a:rPr lang="en-US" sz="1600" b="1" dirty="0">
                <a:latin typeface="Calibri" panose="020F0502020204030204" pitchFamily="34" charset="0"/>
                <a:ea typeface="Calibri" panose="020F0502020204030204" pitchFamily="34" charset="0"/>
                <a:cs typeface="Times New Roman" panose="02020603050405020304" charset="0"/>
              </a:rPr>
              <a:t> </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Surat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Ketetapan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Daerah Kurang Bayar</a:t>
            </a:r>
            <a:r>
              <a:rPr lang="en-US" sz="1600" b="1"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(SKPDKB);</a:t>
            </a:r>
            <a:endParaRPr lang="en-US" sz="1600" b="1" dirty="0">
              <a:latin typeface="Bookman Old Style" panose="02050604050505020204" pitchFamily="18" charset="0"/>
              <a:ea typeface="Bookman Old Style" panose="02050604050505020204" pitchFamily="18" charset="0"/>
              <a:cs typeface="Bookman Old Style" panose="02050604050505020204" pitchFamily="18" charset="0"/>
            </a:endParaRPr>
          </a:p>
          <a:p>
            <a:pPr marL="698500" lvl="1" indent="-342900">
              <a:lnSpc>
                <a:spcPct val="120000"/>
              </a:lnSpc>
              <a:spcBef>
                <a:spcPts val="600"/>
              </a:spcBef>
              <a:buFont typeface="+mj-lt"/>
              <a:buAutoNum type="alphaLcPeriod"/>
            </a:pP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penetapan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de</a:t>
            </a:r>
            <a:r>
              <a:rPr lang="en-US" sz="1600" b="1" spc="-1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gan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ketentuan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peraturan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perundanga</a:t>
            </a:r>
            <a:r>
              <a:rPr lang="en-US" sz="1600" b="1" spc="5"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-undangan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600" b="1" dirty="0">
              <a:latin typeface="Calibri" panose="020F0502020204030204" pitchFamily="34" charset="0"/>
              <a:ea typeface="Calibri" panose="020F0502020204030204" pitchFamily="34" charset="0"/>
              <a:cs typeface="Times New Roman" panose="02020603050405020304" charset="0"/>
            </a:endParaRPr>
          </a:p>
          <a:p>
            <a:pPr marL="355600" marR="33655" indent="-355600" algn="just">
              <a:lnSpc>
                <a:spcPct val="120000"/>
              </a:lnSpc>
              <a:spcBef>
                <a:spcPts val="600"/>
              </a:spcBef>
              <a:buFont typeface="+mj-lt"/>
              <a:buAutoNum type="arabicPeriod"/>
            </a:pP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1600" b="1"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Ketetapan</a:t>
            </a:r>
            <a:r>
              <a:rPr lang="en-US" sz="1600" b="1"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b="1"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jak</a:t>
            </a:r>
            <a:r>
              <a:rPr lang="en-US" sz="1600" b="1"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600" b="1"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Kurang</a:t>
            </a:r>
            <a:r>
              <a:rPr lang="en-US" sz="1600" b="1"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Bayar</a:t>
            </a:r>
            <a:r>
              <a:rPr lang="en-US" sz="1600" b="1"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(SKPDKB) </a:t>
            </a:r>
            <a:r>
              <a:rPr lang="en-US" sz="1600" b="1"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dalah</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1600" b="1"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ketet</a:t>
            </a:r>
            <a:r>
              <a:rPr lang="en-US" sz="1600" b="1" spc="5"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pan</a:t>
            </a:r>
            <a:r>
              <a:rPr lang="en-US" sz="1600" b="1"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600" b="1"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600" b="1"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menentukan</a:t>
            </a:r>
            <a:r>
              <a:rPr lang="en-US" sz="1600" b="1"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besarnya</a:t>
            </a:r>
            <a:r>
              <a:rPr lang="en-US" sz="1600" b="1"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jumlah</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pokok</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600" b="1"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jumlah</a:t>
            </a:r>
            <a:r>
              <a:rPr lang="en-US" sz="1600" b="1" spc="-1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kredit</a:t>
            </a:r>
            <a:r>
              <a:rPr lang="en-US" sz="1600" b="1"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600" b="1"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jumlah</a:t>
            </a:r>
            <a:r>
              <a:rPr lang="en-US" sz="1600" b="1" spc="-1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kekurangan</a:t>
            </a:r>
            <a:r>
              <a:rPr lang="en-US" sz="1600" b="1"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600" b="1"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pokok</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600" b="1"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besarnya</a:t>
            </a:r>
            <a:r>
              <a:rPr lang="en-US" sz="1600" b="1"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600" b="1"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nksi</a:t>
            </a:r>
            <a:r>
              <a:rPr lang="en-US" sz="1600" b="1"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administratif</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dan</a:t>
            </a:r>
            <a:r>
              <a:rPr lang="en-US" sz="1600" b="1"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jumlah</a:t>
            </a:r>
            <a:r>
              <a:rPr lang="en-US" sz="1600" b="1"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600" b="1"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masih</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harus</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rPr>
              <a:t>dibayar</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600" b="1" dirty="0">
              <a:latin typeface="Bookman Old Style" panose="02050604050505020204" pitchFamily="18" charset="0"/>
              <a:ea typeface="Bookman Old Style" panose="02050604050505020204" pitchFamily="18" charset="0"/>
              <a:cs typeface="Bookman Old Style" panose="02050604050505020204" pitchFamily="18" charset="0"/>
            </a:endParaRPr>
          </a:p>
          <a:p>
            <a:pPr marL="342900" indent="-342900" algn="just">
              <a:lnSpc>
                <a:spcPct val="150000"/>
              </a:lnSpc>
              <a:spcBef>
                <a:spcPts val="0"/>
              </a:spcBef>
              <a:buFont typeface="+mj-lt"/>
              <a:buAutoNum type="arabicPeriod"/>
            </a:pP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Surat  </a:t>
            </a:r>
            <a:r>
              <a:rPr lang="en-US" sz="1600" b="1" spc="9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Ketetapan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spc="10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Pendapatan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spc="9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di</a:t>
            </a:r>
            <a:r>
              <a:rPr lang="en-US" sz="1600" b="1" spc="1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s</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ampaikan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spc="80"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kepada</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spc="10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wajib</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pajak</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wajib</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retribusi</a:t>
            </a:r>
            <a:r>
              <a:rPr lang="en-US" sz="1600" b="1" spc="20"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sebagai</a:t>
            </a:r>
            <a:r>
              <a:rPr lang="en-US" sz="1600" b="1" spc="7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dasar</a:t>
            </a:r>
            <a:r>
              <a:rPr lang="en-US" sz="1600" b="1" spc="7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spc="1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embayaran</a:t>
            </a:r>
            <a:r>
              <a:rPr lang="en-US" sz="1600" b="1" spc="6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dan</a:t>
            </a:r>
            <a:r>
              <a:rPr lang="en-US" sz="1600" b="1" spc="6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k</a:t>
            </a:r>
            <a:r>
              <a:rPr lang="en-US" sz="1600" b="1" spc="1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e</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pada</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bendahara</a:t>
            </a:r>
            <a:r>
              <a:rPr lang="en-US" sz="1600" b="1" spc="-5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penerimaan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bendahara</a:t>
            </a:r>
            <a:r>
              <a:rPr lang="en-US" sz="1600" b="1" spc="-5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penerimaan</a:t>
            </a:r>
            <a:r>
              <a:rPr lang="en-US" sz="1600" b="1" spc="-5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pembantu</a:t>
            </a:r>
            <a:r>
              <a:rPr lang="en-US" sz="1600" b="1" spc="-5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sebagai</a:t>
            </a:r>
            <a:r>
              <a:rPr lang="en-ID" sz="1600" b="1" dirty="0">
                <a:latin typeface="Calibri" panose="020F0502020204030204" pitchFamily="34" charset="0"/>
                <a:ea typeface="Bookman Old Style" panose="02050604050505020204" pitchFamily="18" charset="0"/>
                <a:cs typeface="Times New Roman" panose="02020603050405020304"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dasar</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penagihan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a:t>
            </a:r>
            <a:endParaRPr lang="en-ID" sz="1600" b="1" dirty="0">
              <a:latin typeface="Calibri" panose="020F0502020204030204" pitchFamily="34" charset="0"/>
              <a:ea typeface="Calibri" panose="020F0502020204030204" pitchFamily="34" charset="0"/>
              <a:cs typeface="Times New Roman" panose="02020603050405020304" charset="0"/>
            </a:endParaRPr>
          </a:p>
          <a:p>
            <a:pPr marL="342900" indent="-342900" algn="just">
              <a:lnSpc>
                <a:spcPct val="150000"/>
              </a:lnSpc>
              <a:spcBef>
                <a:spcPts val="0"/>
              </a:spcBef>
              <a:buFont typeface="+mj-lt"/>
              <a:buAutoNum type="arabicPeriod"/>
            </a:pPr>
            <a:r>
              <a:rPr lang="en-US" sz="1600" b="1" dirty="0">
                <a:latin typeface="Calibri" panose="020F0502020204030204" pitchFamily="34" charset="0"/>
                <a:ea typeface="Calibri" panose="020F0502020204030204" pitchFamily="34" charset="0"/>
                <a:cs typeface="Times New Roman" panose="02020603050405020304"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Penagihan</a:t>
            </a:r>
            <a:r>
              <a:rPr lang="en-US" sz="1600" b="1" spc="200"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pendapatan</a:t>
            </a:r>
            <a:r>
              <a:rPr lang="en-US" sz="1600" b="1" spc="200"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daerah</a:t>
            </a:r>
            <a:r>
              <a:rPr lang="en-US" sz="1600" b="1" spc="200"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dapat</a:t>
            </a:r>
            <a:r>
              <a:rPr lang="en-US" sz="1600" b="1" spc="21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dilakukan</a:t>
            </a:r>
            <a:r>
              <a:rPr lang="en-US" sz="1600" b="1" spc="200"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oleh</a:t>
            </a:r>
            <a:r>
              <a:rPr lang="en-US" sz="1600" b="1" spc="20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petugas</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pemungut</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yang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ditunjuk</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oleh PA/KPA.</a:t>
            </a:r>
            <a:endParaRPr lang="en-ID" sz="1600" b="1" dirty="0">
              <a:latin typeface="Calibri" panose="020F0502020204030204" pitchFamily="34" charset="0"/>
              <a:ea typeface="Calibri" panose="020F0502020204030204" pitchFamily="34" charset="0"/>
              <a:cs typeface="Times New Roman" panose="02020603050405020304" charset="0"/>
            </a:endParaRPr>
          </a:p>
          <a:p>
            <a:pPr marL="355600" marR="34925" indent="-355600" algn="just">
              <a:lnSpc>
                <a:spcPct val="150000"/>
              </a:lnSpc>
              <a:spcBef>
                <a:spcPts val="0"/>
              </a:spcBef>
              <a:buFont typeface="+mj-lt"/>
              <a:buAutoNum type="arabicPeriod"/>
            </a:pPr>
            <a:r>
              <a:rPr lang="en-US" sz="1600" b="1" dirty="0" err="1">
                <a:latin typeface="Bookman Old Style" panose="02050604050505020204" pitchFamily="18" charset="0"/>
                <a:sym typeface="+mn-ea"/>
              </a:rPr>
              <a:t>Bendahara</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spc="33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Penerimaan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Bendahara</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spc="33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Penerimaan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spc="335"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Pembantu</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melakukan</a:t>
            </a:r>
            <a:r>
              <a:rPr lang="en-US" sz="1600" b="1" spc="5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validasi</a:t>
            </a:r>
            <a:r>
              <a:rPr lang="en-US" sz="1600" b="1" spc="1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dan</a:t>
            </a:r>
            <a:r>
              <a:rPr lang="en-US" sz="1600" b="1" spc="5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verifikasi</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atas</a:t>
            </a:r>
            <a:r>
              <a:rPr lang="en-US" sz="1600" b="1" spc="40"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penerimaan</a:t>
            </a:r>
            <a:r>
              <a:rPr lang="en-US" sz="1600" b="1" spc="5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pend</a:t>
            </a:r>
            <a:r>
              <a:rPr lang="en-US" sz="1600" b="1" spc="-15"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a</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patan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berdasarkan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dokumen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 </a:t>
            </a:r>
            <a:r>
              <a:rPr lang="en-US" sz="1600" b="1" dirty="0" err="1">
                <a:latin typeface="Bookman Old Style" panose="02050604050505020204" pitchFamily="18" charset="0"/>
                <a:ea typeface="Bookman Old Style" panose="02050604050505020204" pitchFamily="18" charset="0"/>
                <a:cs typeface="Bookman Old Style" panose="02050604050505020204" pitchFamily="18" charset="0"/>
                <a:sym typeface="+mn-ea"/>
              </a:rPr>
              <a:t>penetapan</a:t>
            </a:r>
            <a:r>
              <a:rPr lang="en-US" sz="1600" b="1" dirty="0">
                <a:latin typeface="Bookman Old Style" panose="02050604050505020204" pitchFamily="18" charset="0"/>
                <a:ea typeface="Bookman Old Style" panose="02050604050505020204" pitchFamily="18" charset="0"/>
                <a:cs typeface="Bookman Old Style" panose="02050604050505020204" pitchFamily="18" charset="0"/>
                <a:sym typeface="+mn-ea"/>
              </a:rPr>
              <a:t>.</a:t>
            </a:r>
            <a:endParaRPr lang="en-ID" sz="1600" b="1" dirty="0">
              <a:latin typeface="Calibri" panose="020F0502020204030204" pitchFamily="34" charset="0"/>
              <a:ea typeface="Calibri" panose="020F0502020204030204" pitchFamily="34" charset="0"/>
              <a:cs typeface="Times New Roman" panose="02020603050405020304" charset="0"/>
            </a:endParaRPr>
          </a:p>
          <a:p>
            <a:pPr marL="355600" marR="33655" indent="-355600" algn="just">
              <a:lnSpc>
                <a:spcPct val="120000"/>
              </a:lnSpc>
              <a:spcBef>
                <a:spcPts val="600"/>
              </a:spcBef>
              <a:buFont typeface="+mj-lt"/>
              <a:buAutoNum type="arabicPeriod"/>
            </a:pPr>
            <a:endParaRPr lang="en-ID" sz="1600" b="1" dirty="0">
              <a:latin typeface="Calibri" panose="020F0502020204030204" pitchFamily="34" charset="0"/>
              <a:ea typeface="Calibri" panose="020F0502020204030204" pitchFamily="34" charset="0"/>
              <a:cs typeface="Times New Roman" panose="02020603050405020304" charset="0"/>
            </a:endParaRPr>
          </a:p>
          <a:p>
            <a:endParaRPr lang="en-ID" sz="1600" b="1" dirty="0">
              <a:latin typeface="Calibri" panose="020F0502020204030204" pitchFamily="34" charset="0"/>
              <a:ea typeface="Calibri" panose="020F0502020204030204" pitchFamily="34" charset="0"/>
              <a:cs typeface="Times New Roman" panose="0202060305040502030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46360" cy="782955"/>
          </a:xfrm>
        </p:spPr>
        <p:txBody>
          <a:bodyPr>
            <a:normAutofit fontScale="90000"/>
          </a:bodyPr>
          <a:lstStyle/>
          <a:p>
            <a:br>
              <a:rPr lang="en-US" i="1" spc="11" dirty="0">
                <a:latin typeface="Bookman Old Style" panose="02050604050505020204" pitchFamily="18" charset="0"/>
                <a:ea typeface="Bookman Old Style" panose="02050604050505020204" pitchFamily="18" charset="0"/>
                <a:cs typeface="Bookman Old Style" panose="02050604050505020204" pitchFamily="18" charset="0"/>
              </a:rPr>
            </a:br>
            <a:r>
              <a:rPr lang="en-US" i="1" spc="11" dirty="0">
                <a:latin typeface="Bookman Old Style" panose="02050604050505020204" pitchFamily="18" charset="0"/>
                <a:ea typeface="Bookman Old Style" panose="02050604050505020204" pitchFamily="18" charset="0"/>
                <a:cs typeface="Bookman Old Style" panose="02050604050505020204" pitchFamily="18" charset="0"/>
              </a:rPr>
              <a:t>B</a:t>
            </a:r>
            <a:r>
              <a:rPr lang="en-US" i="1" spc="-25"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i="1" spc="11" dirty="0">
                <a:latin typeface="Bookman Old Style" panose="02050604050505020204" pitchFamily="18" charset="0"/>
                <a:ea typeface="Bookman Old Style" panose="02050604050505020204" pitchFamily="18" charset="0"/>
                <a:cs typeface="Bookman Old Style" panose="02050604050505020204" pitchFamily="18" charset="0"/>
              </a:rPr>
              <a:t>G</a:t>
            </a:r>
            <a:r>
              <a:rPr lang="en-US" i="1" dirty="0">
                <a:latin typeface="Bookman Old Style" panose="02050604050505020204" pitchFamily="18" charset="0"/>
                <a:ea typeface="Bookman Old Style" panose="02050604050505020204" pitchFamily="18" charset="0"/>
                <a:cs typeface="Bookman Old Style" panose="02050604050505020204" pitchFamily="18" charset="0"/>
              </a:rPr>
              <a:t>I</a:t>
            </a:r>
            <a:r>
              <a:rPr lang="en-US" i="1"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i="1"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i="1"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i="1" dirty="0">
                <a:latin typeface="Bookman Old Style" panose="02050604050505020204" pitchFamily="18" charset="0"/>
                <a:ea typeface="Bookman Old Style" panose="02050604050505020204" pitchFamily="18" charset="0"/>
                <a:cs typeface="Bookman Old Style" panose="02050604050505020204" pitchFamily="18" charset="0"/>
              </a:rPr>
              <a:t>2 – PE</a:t>
            </a:r>
            <a:r>
              <a:rPr lang="en-US" i="1" spc="11"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i="1"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i="1" spc="11" dirty="0">
                <a:latin typeface="Bookman Old Style" panose="02050604050505020204" pitchFamily="18" charset="0"/>
                <a:ea typeface="Bookman Old Style" panose="02050604050505020204" pitchFamily="18" charset="0"/>
                <a:cs typeface="Bookman Old Style" panose="02050604050505020204" pitchFamily="18" charset="0"/>
              </a:rPr>
              <a:t>G</a:t>
            </a:r>
            <a:r>
              <a:rPr lang="en-US" i="1" spc="-11" dirty="0">
                <a:latin typeface="Bookman Old Style" panose="02050604050505020204" pitchFamily="18" charset="0"/>
                <a:ea typeface="Bookman Old Style" panose="02050604050505020204" pitchFamily="18" charset="0"/>
                <a:cs typeface="Bookman Old Style" panose="02050604050505020204" pitchFamily="18" charset="0"/>
              </a:rPr>
              <a:t>I</a:t>
            </a:r>
            <a:r>
              <a:rPr lang="en-US" i="1" spc="11" dirty="0">
                <a:latin typeface="Bookman Old Style" panose="02050604050505020204" pitchFamily="18" charset="0"/>
                <a:ea typeface="Bookman Old Style" panose="02050604050505020204" pitchFamily="18" charset="0"/>
                <a:cs typeface="Bookman Old Style" panose="02050604050505020204" pitchFamily="18" charset="0"/>
              </a:rPr>
              <a:t>H</a:t>
            </a:r>
            <a:r>
              <a:rPr lang="en-US" i="1" dirty="0">
                <a:latin typeface="Bookman Old Style" panose="02050604050505020204" pitchFamily="18" charset="0"/>
                <a:ea typeface="Bookman Old Style" panose="02050604050505020204" pitchFamily="18" charset="0"/>
                <a:cs typeface="Bookman Old Style" panose="02050604050505020204" pitchFamily="18" charset="0"/>
              </a:rPr>
              <a:t>AN</a:t>
            </a:r>
            <a:br>
              <a:rPr lang="en-ID" dirty="0">
                <a:latin typeface="Calibri" panose="020F0502020204030204" pitchFamily="34" charset="0"/>
                <a:ea typeface="Calibri" panose="020F0502020204030204" pitchFamily="34" charset="0"/>
                <a:cs typeface="Times New Roman" panose="02020603050405020304" charset="0"/>
              </a:rPr>
            </a:br>
            <a:endParaRPr lang="en-ID" dirty="0"/>
          </a:p>
        </p:txBody>
      </p:sp>
      <p:sp>
        <p:nvSpPr>
          <p:cNvPr id="3" name="Content Placeholder 2"/>
          <p:cNvSpPr>
            <a:spLocks noGrp="1"/>
          </p:cNvSpPr>
          <p:nvPr>
            <p:ph idx="1"/>
          </p:nvPr>
        </p:nvSpPr>
        <p:spPr>
          <a:xfrm>
            <a:off x="599440" y="1412241"/>
            <a:ext cx="10754360" cy="4764723"/>
          </a:xfrm>
        </p:spPr>
        <p:txBody>
          <a:bodyPr>
            <a:normAutofit lnSpcReduction="10000"/>
          </a:bodyPr>
          <a:lstStyle/>
          <a:p>
            <a:pPr marL="182245" marR="34925" indent="0" algn="just">
              <a:lnSpc>
                <a:spcPct val="150000"/>
              </a:lnSpc>
              <a:spcAft>
                <a:spcPts val="1000"/>
              </a:spcAft>
              <a:buNone/>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Penagihan</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dapatan</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dil</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cara</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manual,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18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otifikasi</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sistem</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c</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ara</a:t>
            </a:r>
            <a:r>
              <a:rPr lang="en-US" sz="18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digital</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t>
            </a:r>
            <a:r>
              <a:rPr lang="en-US" sz="1800" spc="-15"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8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media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Adapun</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langka</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-langkah</a:t>
            </a:r>
            <a:r>
              <a:rPr lang="en-US" sz="18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penagihan</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piutang</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berikut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629920" marR="36195" indent="-447675" algn="just">
              <a:lnSpc>
                <a:spcPct val="149000"/>
              </a:lnSpc>
              <a:spcBef>
                <a:spcPts val="340"/>
              </a:spcBef>
              <a:spcAft>
                <a:spcPts val="1000"/>
              </a:spcAft>
              <a:buFont typeface="+mj-lt"/>
              <a:buAutoNum type="arabicPeriod"/>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Petugas</a:t>
            </a:r>
            <a:r>
              <a:rPr lang="en-US" sz="18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pemungut</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8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8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penetapan</a:t>
            </a:r>
            <a:r>
              <a:rPr lang="en-US" sz="18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t>
            </a:r>
            <a:r>
              <a:rPr lang="en-US" sz="1800" spc="-15"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tagihan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penagihan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629920" marR="36195" indent="-447675" algn="just">
              <a:lnSpc>
                <a:spcPct val="149000"/>
              </a:lnSpc>
              <a:spcBef>
                <a:spcPts val="330"/>
              </a:spcBef>
              <a:spcAft>
                <a:spcPts val="1000"/>
              </a:spcAft>
              <a:buFont typeface="+mj-lt"/>
              <a:buAutoNum type="arabicPeriod"/>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Penagihan</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ihak</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1800" spc="1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dilaku</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j</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adwal</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tercantum</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penetapan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629920" marR="34290" indent="-447675" algn="just">
              <a:lnSpc>
                <a:spcPct val="150000"/>
              </a:lnSpc>
              <a:spcBef>
                <a:spcPts val="330"/>
              </a:spcBef>
              <a:spcAft>
                <a:spcPts val="1000"/>
              </a:spcAft>
              <a:buFont typeface="+mj-lt"/>
              <a:buAutoNum type="arabicPeriod"/>
              <a:tabLst>
                <a:tab pos="13582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adalah</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wajib</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wajib</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retribusi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piha</a:t>
            </a:r>
            <a:r>
              <a:rPr lang="en-US" sz="1800" spc="15"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ketentuan</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peraturan</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peru</a:t>
            </a:r>
            <a:r>
              <a:rPr lang="en-US" sz="1800" spc="5"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dang-undangan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rintah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Daerah.</a:t>
            </a:r>
            <a:endParaRPr lang="en-ID" sz="18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0240" y="487680"/>
            <a:ext cx="11104880" cy="5974080"/>
          </a:xfrm>
        </p:spPr>
        <p:txBody>
          <a:bodyPr>
            <a:normAutofit fontScale="92500"/>
          </a:bodyPr>
          <a:lstStyle/>
          <a:p>
            <a:pPr marL="819150" marR="714375" indent="-457200" algn="just">
              <a:lnSpc>
                <a:spcPct val="120000"/>
              </a:lnSpc>
              <a:spcBef>
                <a:spcPts val="600"/>
              </a:spcBef>
              <a:buFont typeface="+mj-lt"/>
              <a:buAutoNum type="arabicPeriod" startAt="4"/>
            </a:pP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Proses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penagihan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manual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cara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2100" dirty="0">
              <a:latin typeface="Calibri" panose="020F0502020204030204" pitchFamily="34" charset="0"/>
              <a:ea typeface="Calibri" panose="020F0502020204030204" pitchFamily="34" charset="0"/>
              <a:cs typeface="Times New Roman" panose="02020603050405020304" charset="0"/>
            </a:endParaRPr>
          </a:p>
          <a:p>
            <a:pPr marL="1341120" lvl="2" indent="-482600">
              <a:lnSpc>
                <a:spcPct val="120000"/>
              </a:lnSpc>
              <a:spcBef>
                <a:spcPts val="600"/>
              </a:spcBef>
              <a:buFont typeface="+mj-lt"/>
              <a:buAutoNum type="alphaLcPeriod"/>
            </a:pP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Petugas</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2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pemungut</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2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menyampaikan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2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2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penetapan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tagih</a:t>
            </a:r>
            <a:r>
              <a:rPr lang="en-US" sz="21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21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1341120" lvl="2" indent="-482600">
              <a:lnSpc>
                <a:spcPct val="120000"/>
              </a:lnSpc>
              <a:spcBef>
                <a:spcPts val="600"/>
              </a:spcBef>
              <a:buFont typeface="+mj-lt"/>
              <a:buAutoNum type="alphaLcPeriod"/>
            </a:pP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penetapan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yang</a:t>
            </a:r>
            <a:r>
              <a:rPr lang="en-US" sz="21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disampaikan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kep</a:t>
            </a:r>
            <a:r>
              <a:rPr lang="en-US" sz="21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da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3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dibuktikan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tanda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terima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3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ditandatangani</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oleh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21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1341120" lvl="2" indent="-482600">
              <a:lnSpc>
                <a:spcPct val="120000"/>
              </a:lnSpc>
              <a:spcBef>
                <a:spcPts val="600"/>
              </a:spcBef>
              <a:buFont typeface="+mj-lt"/>
              <a:buAutoNum type="alphaLcPeriod"/>
            </a:pP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Petugas</a:t>
            </a:r>
            <a:r>
              <a:rPr lang="en-US" sz="2100"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pemungut</a:t>
            </a:r>
            <a:r>
              <a:rPr lang="en-US" sz="2100"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menyampaikan</a:t>
            </a:r>
            <a:r>
              <a:rPr lang="en-US" sz="2100"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tanda</a:t>
            </a:r>
            <a:r>
              <a:rPr lang="en-US" sz="2100"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terima</a:t>
            </a:r>
            <a:r>
              <a:rPr lang="en-US" sz="21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Bendaha</a:t>
            </a:r>
            <a:r>
              <a:rPr lang="en-US" sz="2100" spc="11"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1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1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Penerim</a:t>
            </a:r>
            <a:r>
              <a:rPr lang="en-US" sz="21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dan PPK-SKPD.</a:t>
            </a:r>
            <a:endParaRPr lang="en-ID" sz="2100" dirty="0">
              <a:latin typeface="Calibri" panose="020F0502020204030204" pitchFamily="34" charset="0"/>
              <a:ea typeface="Calibri" panose="020F0502020204030204" pitchFamily="34" charset="0"/>
              <a:cs typeface="Times New Roman" panose="02020603050405020304" charset="0"/>
            </a:endParaRPr>
          </a:p>
          <a:p>
            <a:pPr marL="819150" marR="34290" indent="-457200" algn="just">
              <a:lnSpc>
                <a:spcPct val="120000"/>
              </a:lnSpc>
              <a:spcBef>
                <a:spcPts val="600"/>
              </a:spcBef>
              <a:buFont typeface="+mj-lt"/>
              <a:buAutoNum type="arabicPeriod" startAt="5"/>
            </a:pP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Proses</a:t>
            </a:r>
            <a:r>
              <a:rPr lang="en-US" sz="21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penagihan</a:t>
            </a:r>
            <a:r>
              <a:rPr lang="en-US" sz="21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21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21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21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21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den</a:t>
            </a:r>
            <a:r>
              <a:rPr lang="en-US" sz="2100" spc="11" dirty="0" err="1">
                <a:latin typeface="Bookman Old Style" panose="02050604050505020204" pitchFamily="18" charset="0"/>
                <a:ea typeface="Bookman Old Style" panose="02050604050505020204" pitchFamily="18" charset="0"/>
                <a:cs typeface="Bookman Old Style" panose="02050604050505020204" pitchFamily="18" charset="0"/>
              </a:rPr>
              <a:t>g</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21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cara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2100" dirty="0">
              <a:latin typeface="Calibri" panose="020F0502020204030204" pitchFamily="34" charset="0"/>
              <a:ea typeface="Calibri" panose="020F0502020204030204" pitchFamily="34" charset="0"/>
              <a:cs typeface="Times New Roman" panose="02020603050405020304" charset="0"/>
            </a:endParaRPr>
          </a:p>
          <a:p>
            <a:pPr marL="1257300" lvl="2" indent="-342900">
              <a:lnSpc>
                <a:spcPct val="120000"/>
              </a:lnSpc>
              <a:spcBef>
                <a:spcPts val="600"/>
              </a:spcBef>
              <a:buFont typeface="+mj-lt"/>
              <a:buAutoNum type="alphaLcPeriod"/>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Petugas</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3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pemungut</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3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mengirim</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3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penagih</a:t>
            </a:r>
            <a:r>
              <a:rPr lang="en-US" sz="1900" spc="-15"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9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1257300" lvl="2" indent="-342900">
              <a:lnSpc>
                <a:spcPct val="120000"/>
              </a:lnSpc>
              <a:spcBef>
                <a:spcPts val="600"/>
              </a:spcBef>
              <a:buFont typeface="+mj-lt"/>
              <a:buAutoNum type="alphaLcPeriod"/>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Petugas</a:t>
            </a:r>
            <a:r>
              <a:rPr lang="en-US" sz="19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pemungut</a:t>
            </a:r>
            <a:r>
              <a:rPr lang="en-US" sz="19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memberitahukan</a:t>
            </a:r>
            <a:r>
              <a:rPr lang="en-US" sz="19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9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PP</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-SKPD dan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pengir</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elektr</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o</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nik</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penagihan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9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819150" marR="39370" indent="-457200" algn="just">
              <a:lnSpc>
                <a:spcPct val="120000"/>
              </a:lnSpc>
              <a:spcBef>
                <a:spcPts val="600"/>
              </a:spcBef>
              <a:buFont typeface="+mj-lt"/>
              <a:buAutoNum type="arabicPeriod" startAt="6"/>
            </a:pP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Proses</a:t>
            </a:r>
            <a:r>
              <a:rPr lang="en-US" sz="19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penagihan</a:t>
            </a:r>
            <a:r>
              <a:rPr lang="en-US" sz="19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elalui</a:t>
            </a:r>
            <a:r>
              <a:rPr lang="en-US" sz="19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sistem</a:t>
            </a:r>
            <a:r>
              <a:rPr lang="en-US" sz="19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digital</a:t>
            </a:r>
            <a:r>
              <a:rPr lang="en-US" sz="19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9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9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ot</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o</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matis</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19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9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jadwal</a:t>
            </a:r>
            <a:r>
              <a:rPr lang="en-US" sz="19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9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mengirimkan</a:t>
            </a:r>
            <a:r>
              <a:rPr lang="en-US" sz="19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notifikasi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9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media lain</a:t>
            </a:r>
            <a:r>
              <a:rPr lang="en-US" sz="19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9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elekt</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onik</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9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pih</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9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yang</a:t>
            </a:r>
            <a:r>
              <a:rPr lang="en-US" sz="19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emiliki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kewajiban</a:t>
            </a:r>
            <a:r>
              <a:rPr lang="en-US" sz="19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membayar</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900" dirty="0">
              <a:latin typeface="Calibri" panose="020F0502020204030204" pitchFamily="34" charset="0"/>
              <a:ea typeface="Calibri" panose="020F0502020204030204" pitchFamily="34" charset="0"/>
              <a:cs typeface="Times New Roman" panose="02020603050405020304" charset="0"/>
            </a:endParaRPr>
          </a:p>
          <a:p>
            <a:pPr marL="361950" marR="39370" indent="0" algn="just">
              <a:lnSpc>
                <a:spcPct val="120000"/>
              </a:lnSpc>
              <a:spcBef>
                <a:spcPts val="600"/>
              </a:spcBef>
              <a:buNone/>
            </a:pPr>
            <a:endParaRPr lang="en-ID" sz="19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5040" y="365125"/>
            <a:ext cx="10398760" cy="864235"/>
          </a:xfrm>
        </p:spPr>
        <p:txBody>
          <a:bodyPr>
            <a:noAutofit/>
          </a:bodyPr>
          <a:lstStyle/>
          <a:p>
            <a:pPr marL="387985">
              <a:lnSpc>
                <a:spcPct val="115000"/>
              </a:lnSpc>
              <a:spcBef>
                <a:spcPts val="330"/>
              </a:spcBef>
              <a:spcAft>
                <a:spcPts val="1000"/>
              </a:spcAft>
            </a:pPr>
            <a:br>
              <a:rPr lang="en-US" sz="2800" dirty="0">
                <a:latin typeface="Bookman Old Style" panose="02050604050505020204" pitchFamily="18" charset="0"/>
                <a:ea typeface="Bookman Old Style" panose="02050604050505020204" pitchFamily="18" charset="0"/>
                <a:cs typeface="Bookman Old Style" panose="02050604050505020204" pitchFamily="18" charset="0"/>
              </a:rPr>
            </a:br>
            <a:br>
              <a:rPr lang="en-US" sz="280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TAHAP PENERIMAAN PENDAPATAN</a:t>
            </a:r>
            <a:br>
              <a:rPr lang="en-ID" sz="2800" dirty="0">
                <a:latin typeface="Calibri" panose="020F0502020204030204" pitchFamily="34" charset="0"/>
                <a:ea typeface="Calibri" panose="020F0502020204030204" pitchFamily="34" charset="0"/>
                <a:cs typeface="Times New Roman" panose="02020603050405020304" charset="0"/>
              </a:rPr>
            </a:br>
            <a:r>
              <a:rPr lang="en-US" sz="2800" dirty="0">
                <a:latin typeface="Calibri" panose="020F0502020204030204" pitchFamily="34" charset="0"/>
                <a:ea typeface="Calibri" panose="020F0502020204030204" pitchFamily="34" charset="0"/>
                <a:cs typeface="Times New Roman" panose="02020603050405020304" charset="0"/>
              </a:rPr>
              <a:t> </a:t>
            </a:r>
            <a:br>
              <a:rPr lang="en-ID" sz="2800" dirty="0">
                <a:latin typeface="Calibri" panose="020F0502020204030204" pitchFamily="34" charset="0"/>
                <a:ea typeface="Calibri" panose="020F0502020204030204" pitchFamily="34" charset="0"/>
                <a:cs typeface="Times New Roman" panose="02020603050405020304" charset="0"/>
              </a:rPr>
            </a:br>
            <a:endParaRPr lang="en-ID" sz="2800" dirty="0"/>
          </a:p>
        </p:txBody>
      </p:sp>
      <p:sp>
        <p:nvSpPr>
          <p:cNvPr id="3" name="Content Placeholder 2"/>
          <p:cNvSpPr>
            <a:spLocks noGrp="1"/>
          </p:cNvSpPr>
          <p:nvPr>
            <p:ph idx="1"/>
          </p:nvPr>
        </p:nvSpPr>
        <p:spPr>
          <a:xfrm>
            <a:off x="701040" y="1341121"/>
            <a:ext cx="10652760" cy="4835843"/>
          </a:xfrm>
        </p:spPr>
        <p:txBody>
          <a:bodyPr>
            <a:normAutofit/>
          </a:bodyPr>
          <a:lstStyle/>
          <a:p>
            <a:pPr marL="537845" marR="35560" indent="-355600" algn="just">
              <a:lnSpc>
                <a:spcPct val="149000"/>
              </a:lnSpc>
              <a:buNone/>
              <a:tabLst>
                <a:tab pos="2717165" algn="l"/>
              </a:tabLst>
            </a:pP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1)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b="1" i="1"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800" b="1" i="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b="1" i="1"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b="1" i="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b="1" i="1"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b="1" i="1"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b="1" i="1"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b="1" i="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b="1" i="1"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b="1" i="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b="1" i="1"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b="1" i="1"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b="1" i="1" dirty="0" err="1">
                <a:latin typeface="Bookman Old Style" panose="02050604050505020204" pitchFamily="18" charset="0"/>
                <a:ea typeface="Bookman Old Style" panose="02050604050505020204" pitchFamily="18" charset="0"/>
                <a:cs typeface="Bookman Old Style" panose="02050604050505020204" pitchFamily="18" charset="0"/>
              </a:rPr>
              <a:t>embantu</a:t>
            </a:r>
            <a:r>
              <a:rPr lang="en-US" sz="1800" b="1" i="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b="1" i="1"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b="1" i="1"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800" b="1" i="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b="1" i="1"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b="1" i="1" spc="-11"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800" b="1" i="1" dirty="0" err="1">
                <a:latin typeface="Bookman Old Style" panose="02050604050505020204" pitchFamily="18" charset="0"/>
                <a:ea typeface="Bookman Old Style" panose="02050604050505020204" pitchFamily="18" charset="0"/>
                <a:cs typeface="Bookman Old Style" panose="02050604050505020204" pitchFamily="18" charset="0"/>
              </a:rPr>
              <a:t>unai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berikut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995045" marR="36195" lvl="1" indent="-355600" algn="just">
              <a:lnSpc>
                <a:spcPct val="150000"/>
              </a:lnSpc>
              <a:spcBef>
                <a:spcPts val="330"/>
              </a:spcBef>
              <a:buNone/>
              <a:tabLst>
                <a:tab pos="1612265" algn="l"/>
              </a:tabLst>
            </a:pP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spc="3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8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8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penetapan</a:t>
            </a:r>
            <a:r>
              <a:rPr lang="en-US" sz="18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8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tagih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menyetorkan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kewajibannya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a:t>
            </a:r>
            <a:r>
              <a:rPr lang="en-US" sz="1800" spc="5"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995045" marR="36830" lvl="1" indent="-355600" algn="just">
              <a:lnSpc>
                <a:spcPct val="150000"/>
              </a:lnSpc>
              <a:spcBef>
                <a:spcPts val="325"/>
              </a:spcBef>
              <a:buNone/>
            </a:pP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b)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validasi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meneliti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kesesuaian</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antara</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jumlah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uang</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diterima</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jumlah</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ditetapkan</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penetapan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995045" marR="34290" lvl="1" indent="-355600" algn="just">
              <a:lnSpc>
                <a:spcPct val="150000"/>
              </a:lnSpc>
              <a:spcBef>
                <a:spcPts val="325"/>
              </a:spcBef>
              <a:buNone/>
            </a:pP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c) Atas</a:t>
            </a:r>
            <a:r>
              <a:rPr lang="en-US" sz="18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ersebut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5"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mbantu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menerbitkan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Tanda</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Bukti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menyerahkan</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8640" y="599441"/>
            <a:ext cx="10805160" cy="5577523"/>
          </a:xfrm>
        </p:spPr>
        <p:txBody>
          <a:bodyPr>
            <a:normAutofit fontScale="92500"/>
          </a:bodyPr>
          <a:lstStyle/>
          <a:p>
            <a:pPr marL="447675" marR="34290" indent="-355600" algn="just">
              <a:lnSpc>
                <a:spcPct val="130000"/>
              </a:lnSpc>
              <a:spcBef>
                <a:spcPts val="600"/>
              </a:spcBef>
              <a:buFont typeface="+mj-lt"/>
              <a:buAutoNum type="arabicPeriod" startAt="2"/>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b="1" i="1"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800" b="1" i="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b="1" i="1"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b="1" i="1"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800" b="1" i="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b="1" i="1"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b="1" i="1" dirty="0" err="1">
                <a:latin typeface="Bookman Old Style" panose="02050604050505020204" pitchFamily="18" charset="0"/>
                <a:ea typeface="Bookman Old Style" panose="02050604050505020204" pitchFamily="18" charset="0"/>
                <a:cs typeface="Bookman Old Style" panose="02050604050505020204" pitchFamily="18" charset="0"/>
              </a:rPr>
              <a:t>Be</a:t>
            </a:r>
            <a:r>
              <a:rPr lang="en-US" sz="1800" b="1" i="1" spc="-1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b="1" i="1" dirty="0" err="1">
                <a:latin typeface="Bookman Old Style" panose="02050604050505020204" pitchFamily="18" charset="0"/>
                <a:ea typeface="Bookman Old Style" panose="02050604050505020204" pitchFamily="18" charset="0"/>
                <a:cs typeface="Bookman Old Style" panose="02050604050505020204" pitchFamily="18" charset="0"/>
              </a:rPr>
              <a:t>dahara</a:t>
            </a:r>
            <a:r>
              <a:rPr lang="en-US" sz="1800" b="1" i="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non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beriku</a:t>
            </a:r>
            <a:r>
              <a:rPr lang="en-US" sz="1800" spc="5"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893445" marR="36195" indent="-445770" algn="just">
              <a:lnSpc>
                <a:spcPct val="130000"/>
              </a:lnSpc>
              <a:spcBef>
                <a:spcPts val="600"/>
              </a:spcBef>
              <a:buFont typeface="+mj-lt"/>
              <a:buAutoNum type="alphaLcPeriod"/>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menerima</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nota</a:t>
            </a:r>
            <a:r>
              <a:rPr lang="en-US" sz="18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kr</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notifikasi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perbankan</a:t>
            </a:r>
            <a:r>
              <a:rPr lang="en-US" sz="18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8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893445" marR="37465" indent="-445770" algn="just">
              <a:lnSpc>
                <a:spcPct val="130000"/>
              </a:lnSpc>
              <a:spcBef>
                <a:spcPts val="600"/>
              </a:spcBef>
              <a:buFont typeface="+mj-lt"/>
              <a:buAutoNum type="alphaLcPeriod"/>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validasi</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berikut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8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1260475" lvl="1" indent="-366395">
              <a:lnSpc>
                <a:spcPct val="130000"/>
              </a:lnSpc>
              <a:spcBef>
                <a:spcPts val="600"/>
              </a:spcBef>
              <a:buFont typeface="+mj-lt"/>
              <a:buAutoNum type="arabicParenR"/>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Meneliti</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nota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kredit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notifikasi</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perbankan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8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1260475" lvl="1" indent="-366395">
              <a:lnSpc>
                <a:spcPct val="130000"/>
              </a:lnSpc>
              <a:spcBef>
                <a:spcPts val="600"/>
              </a:spcBef>
              <a:buFont typeface="+mj-lt"/>
              <a:buAutoNum type="arabicParenR"/>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8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mengetahui</a:t>
            </a:r>
            <a:r>
              <a:rPr lang="en-US" sz="18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kesesuaian</a:t>
            </a:r>
            <a:r>
              <a:rPr lang="en-US" sz="18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anta</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jumlah</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uang</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diterima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jumlah</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ditetapkan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pada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penetapan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447675" marR="34290" indent="-355600" algn="just">
              <a:lnSpc>
                <a:spcPct val="130000"/>
              </a:lnSpc>
              <a:spcBef>
                <a:spcPts val="330"/>
              </a:spcBef>
              <a:spcAft>
                <a:spcPts val="1000"/>
              </a:spcAft>
              <a:buFont typeface="+mj-lt"/>
              <a:buAutoNum type="arabicPeriod" startAt="3"/>
              <a:tabLst>
                <a:tab pos="16630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mbantu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non</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dianggap</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etelah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validasi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8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447675" marR="34290" indent="-355600" algn="just">
              <a:lnSpc>
                <a:spcPct val="130000"/>
              </a:lnSpc>
              <a:spcBef>
                <a:spcPts val="330"/>
              </a:spcBef>
              <a:spcAft>
                <a:spcPts val="1000"/>
              </a:spcAft>
              <a:buFont typeface="+mj-lt"/>
              <a:buAutoNum type="arabicPeriod" startAt="3"/>
              <a:tabLst>
                <a:tab pos="16630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memberikan</a:t>
            </a:r>
            <a:r>
              <a:rPr lang="en-US" sz="1800" spc="28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tanda</a:t>
            </a:r>
            <a:r>
              <a:rPr lang="en-US" sz="1800" spc="2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800" spc="28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2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800" spc="2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800" spc="2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1800" spc="2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447675" marR="34290" indent="-355600" algn="just">
              <a:lnSpc>
                <a:spcPct val="130000"/>
              </a:lnSpc>
              <a:spcBef>
                <a:spcPts val="330"/>
              </a:spcBef>
              <a:spcAft>
                <a:spcPts val="1000"/>
              </a:spcAft>
              <a:buFont typeface="+mj-lt"/>
              <a:buAutoNum type="arabicPeriod" startAt="3"/>
              <a:tabLst>
                <a:tab pos="1663065" algn="l"/>
              </a:tabLst>
            </a:pPr>
            <a:endParaRPr lang="en-ID" sz="18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7840" y="406401"/>
            <a:ext cx="10855960" cy="5770563"/>
          </a:xfrm>
        </p:spPr>
        <p:txBody>
          <a:bodyPr>
            <a:normAutofit/>
          </a:bodyPr>
          <a:lstStyle/>
          <a:p>
            <a:pPr marL="546100" marR="36830" indent="-363220" algn="just">
              <a:lnSpc>
                <a:spcPct val="130000"/>
              </a:lnSpc>
              <a:spcBef>
                <a:spcPts val="600"/>
              </a:spcBef>
              <a:buFont typeface="+mj-lt"/>
              <a:buAutoNum type="arabicPeriod" startAt="5"/>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atan</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RKUD</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c</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ara</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non</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dil</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cara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1003300" marR="34290" lvl="1" indent="-363220" algn="just">
              <a:lnSpc>
                <a:spcPct val="130000"/>
              </a:lnSpc>
              <a:spcBef>
                <a:spcPts val="600"/>
              </a:spcBef>
              <a:buFont typeface="+mj-lt"/>
              <a:buAutoNum type="alphaLcPeriod"/>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menerima</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nota</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kredit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notifikasi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perbankan</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8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RKUD</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SKP</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endParaRPr lang="en-ID" sz="1800" dirty="0">
              <a:latin typeface="Calibri" panose="020F0502020204030204" pitchFamily="34" charset="0"/>
              <a:ea typeface="Calibri" panose="020F0502020204030204" pitchFamily="34" charset="0"/>
              <a:cs typeface="Times New Roman" panose="02020603050405020304" charset="0"/>
            </a:endParaRPr>
          </a:p>
          <a:p>
            <a:pPr marL="1003300" marR="35560" lvl="1" indent="-363220" algn="just">
              <a:lnSpc>
                <a:spcPct val="130000"/>
              </a:lnSpc>
              <a:spcBef>
                <a:spcPts val="600"/>
              </a:spcBef>
              <a:buFont typeface="+mj-lt"/>
              <a:buAutoNum type="alphaLcPeriod"/>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validasi</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beriku</a:t>
            </a:r>
            <a:r>
              <a:rPr lang="en-US" sz="1800" spc="5"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1460500" marR="35560" lvl="2" indent="-363220" algn="just">
              <a:lnSpc>
                <a:spcPct val="130000"/>
              </a:lnSpc>
              <a:spcBef>
                <a:spcPts val="600"/>
              </a:spcBef>
              <a:buFont typeface="+mj-lt"/>
              <a:buAutoNum type="arabicParenR"/>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Mencermati</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nota</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kredit</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notifikasi</a:t>
            </a:r>
            <a:r>
              <a:rPr lang="en-US" sz="18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perbankan</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diterima</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langsung</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RKUD.</a:t>
            </a:r>
            <a:endParaRPr lang="en-ID" sz="1800" dirty="0">
              <a:latin typeface="Calibri" panose="020F0502020204030204" pitchFamily="34" charset="0"/>
              <a:ea typeface="Calibri" panose="020F0502020204030204" pitchFamily="34" charset="0"/>
              <a:cs typeface="Times New Roman" panose="02020603050405020304" charset="0"/>
            </a:endParaRPr>
          </a:p>
          <a:p>
            <a:pPr marL="1460500" marR="34290" lvl="2" indent="-363220" algn="just">
              <a:lnSpc>
                <a:spcPct val="130000"/>
              </a:lnSpc>
              <a:spcBef>
                <a:spcPts val="600"/>
              </a:spcBef>
              <a:buFont typeface="+mj-lt"/>
              <a:buAutoNum type="arabicParenR"/>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hal</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pemberitahuan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notifikasi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diinformasikan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800"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otomatis</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ma</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wajib</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meminta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transaksi</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800" spc="15"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imaan</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diterima</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langsung</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RKUD;</a:t>
            </a:r>
            <a:endParaRPr lang="en-US" sz="18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1460500" marR="34290" lvl="2" indent="-363220" algn="just">
              <a:lnSpc>
                <a:spcPct val="130000"/>
              </a:lnSpc>
              <a:spcBef>
                <a:spcPts val="600"/>
              </a:spcBef>
              <a:buFont typeface="+mj-lt"/>
              <a:buAutoNum type="arabicParenR"/>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8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menguji</a:t>
            </a:r>
            <a:r>
              <a:rPr lang="en-US" sz="18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kesesuaian</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antara</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jumlah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uang 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diterima</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jumlah</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ditetapkan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1460500" marR="34290" lvl="2" indent="-363220" algn="just">
              <a:lnSpc>
                <a:spcPct val="100000"/>
              </a:lnSpc>
              <a:spcBef>
                <a:spcPts val="600"/>
              </a:spcBef>
              <a:buFont typeface="+mj-lt"/>
              <a:buAutoNum type="arabicParenR"/>
            </a:pPr>
            <a:endParaRPr lang="en-ID" sz="1800" dirty="0">
              <a:latin typeface="Calibri" panose="020F0502020204030204" pitchFamily="34" charset="0"/>
              <a:ea typeface="Calibri" panose="020F0502020204030204" pitchFamily="34" charset="0"/>
              <a:cs typeface="Times New Roman" panose="0202060305040502030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9440" y="325121"/>
            <a:ext cx="10754360" cy="5851843"/>
          </a:xfrm>
        </p:spPr>
        <p:txBody>
          <a:bodyPr>
            <a:normAutofit fontScale="92500"/>
          </a:bodyPr>
          <a:lstStyle/>
          <a:p>
            <a:pPr marL="447675" marR="33020" indent="-355600" algn="just">
              <a:lnSpc>
                <a:spcPct val="140000"/>
              </a:lnSpc>
              <a:spcBef>
                <a:spcPts val="600"/>
              </a:spcBef>
              <a:buFont typeface="+mj-lt"/>
              <a:buAutoNum type="arabicPeriod" startAt="6"/>
              <a:tabLst>
                <a:tab pos="1663065" algn="l"/>
              </a:tabLst>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RKUD </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non </a:t>
            </a:r>
            <a:r>
              <a:rPr lang="en-US" sz="19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dianggap</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etelah</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Peneri</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validasi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900" dirty="0">
              <a:latin typeface="Calibri" panose="020F0502020204030204" pitchFamily="34" charset="0"/>
              <a:ea typeface="Calibri" panose="020F0502020204030204" pitchFamily="34" charset="0"/>
              <a:cs typeface="Times New Roman" panose="02020603050405020304" charset="0"/>
            </a:endParaRPr>
          </a:p>
          <a:p>
            <a:pPr marL="803275" marR="34925" indent="-355600" algn="just">
              <a:lnSpc>
                <a:spcPct val="140000"/>
              </a:lnSpc>
              <a:spcBef>
                <a:spcPts val="600"/>
              </a:spcBef>
              <a:buFont typeface="+mj-lt"/>
              <a:buAutoNum type="alphaLcPeriod"/>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900"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penda</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atan</a:t>
            </a:r>
            <a:r>
              <a:rPr lang="en-US" sz="19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9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non</a:t>
            </a:r>
            <a:r>
              <a:rPr lang="en-US" sz="1900"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unai</a:t>
            </a:r>
            <a:r>
              <a:rPr lang="en-US" sz="1900"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dapat</a:t>
            </a:r>
            <a:r>
              <a:rPr lang="en-US" sz="1900"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dilaku</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9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transfer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9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19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9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tiga</a:t>
            </a:r>
            <a:r>
              <a:rPr lang="en-US" sz="19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9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mela</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ui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kanal</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ecara</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online</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sediakan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oleh</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peny</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jasa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9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JP)</a:t>
            </a:r>
            <a:r>
              <a:rPr lang="en-US" sz="19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lembaga</a:t>
            </a:r>
            <a:r>
              <a:rPr lang="en-US" sz="19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uangan</a:t>
            </a:r>
            <a:r>
              <a:rPr lang="en-US" sz="19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bank</a:t>
            </a:r>
            <a:r>
              <a:rPr lang="en-US" sz="19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9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on bank.</a:t>
            </a:r>
            <a:endParaRPr lang="en-ID" sz="1900" dirty="0">
              <a:latin typeface="Calibri" panose="020F0502020204030204" pitchFamily="34" charset="0"/>
              <a:ea typeface="Calibri" panose="020F0502020204030204" pitchFamily="34" charset="0"/>
              <a:cs typeface="Times New Roman" panose="02020603050405020304" charset="0"/>
            </a:endParaRPr>
          </a:p>
          <a:p>
            <a:pPr marL="803275" marR="33655" indent="-355600" algn="just">
              <a:lnSpc>
                <a:spcPct val="140000"/>
              </a:lnSpc>
              <a:spcBef>
                <a:spcPts val="600"/>
              </a:spcBef>
              <a:buFont typeface="+mj-lt"/>
              <a:buAutoNum type="alphaLcPeriod"/>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sec</a:t>
            </a:r>
            <a:r>
              <a:rPr lang="en-US" sz="1900" spc="5"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ra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online </a:t>
            </a:r>
            <a:r>
              <a:rPr lang="en-US" sz="19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berupa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mekanisme</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Ele</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c</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tron</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i</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c T</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r</a:t>
            </a:r>
            <a:r>
              <a:rPr lang="en-US" sz="1900" i="1" spc="-25"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c</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t</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ion Proce</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1900" i="1"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(ETP)</a:t>
            </a:r>
            <a:r>
              <a:rPr lang="en-US" sz="19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antara</a:t>
            </a:r>
            <a:r>
              <a:rPr lang="en-US" sz="19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lain:</a:t>
            </a:r>
            <a:r>
              <a:rPr lang="en-US" sz="19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i="1" spc="-25"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i="1" dirty="0" err="1">
                <a:latin typeface="Bookman Old Style" panose="02050604050505020204" pitchFamily="18" charset="0"/>
                <a:ea typeface="Bookman Old Style" panose="02050604050505020204" pitchFamily="18" charset="0"/>
                <a:cs typeface="Bookman Old Style" panose="02050604050505020204" pitchFamily="18" charset="0"/>
              </a:rPr>
              <a:t>gen</a:t>
            </a:r>
            <a:r>
              <a:rPr lang="en-US" sz="1900" i="1"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b</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in</a:t>
            </a:r>
            <a:r>
              <a:rPr lang="en-US" sz="1900" i="1" spc="5" dirty="0">
                <a:latin typeface="Bookman Old Style" panose="02050604050505020204" pitchFamily="18" charset="0"/>
                <a:ea typeface="Bookman Old Style" panose="02050604050505020204" pitchFamily="18" charset="0"/>
                <a:cs typeface="Bookman Old Style" panose="02050604050505020204" pitchFamily="18" charset="0"/>
              </a:rPr>
              <a:t>g</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mob</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i</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le/phone </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b</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in</a:t>
            </a:r>
            <a:r>
              <a:rPr lang="en-US" sz="1900" i="1" spc="5" dirty="0">
                <a:latin typeface="Bookman Old Style" panose="02050604050505020204" pitchFamily="18" charset="0"/>
                <a:ea typeface="Bookman Old Style" panose="02050604050505020204" pitchFamily="18" charset="0"/>
                <a:cs typeface="Bookman Old Style" panose="02050604050505020204" pitchFamily="18" charset="0"/>
              </a:rPr>
              <a:t>g</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9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c</a:t>
            </a:r>
            <a:r>
              <a:rPr lang="en-US" sz="1900" i="1" spc="-25"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r</a:t>
            </a:r>
            <a:r>
              <a:rPr lang="en-US" sz="1900" i="1"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b</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i</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900" i="1" spc="5" dirty="0">
                <a:latin typeface="Bookman Old Style" panose="02050604050505020204" pitchFamily="18" charset="0"/>
                <a:ea typeface="Bookman Old Style" panose="02050604050505020204" pitchFamily="18" charset="0"/>
                <a:cs typeface="Bookman Old Style" panose="02050604050505020204" pitchFamily="18" charset="0"/>
              </a:rPr>
              <a:t>g</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9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jungan</a:t>
            </a:r>
            <a:r>
              <a:rPr lang="en-US" sz="19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19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Mandiri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(ATM),</a:t>
            </a:r>
            <a:r>
              <a:rPr lang="en-US" sz="19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i</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t</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ern</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e</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t</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b</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in</a:t>
            </a:r>
            <a:r>
              <a:rPr lang="en-US" sz="1900" i="1" spc="5" dirty="0">
                <a:latin typeface="Bookman Old Style" panose="02050604050505020204" pitchFamily="18" charset="0"/>
                <a:ea typeface="Bookman Old Style" panose="02050604050505020204" pitchFamily="18" charset="0"/>
                <a:cs typeface="Bookman Old Style" panose="02050604050505020204" pitchFamily="18" charset="0"/>
              </a:rPr>
              <a:t>g</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QRIS/Barcode,</a:t>
            </a:r>
            <a:r>
              <a:rPr lang="en-US" sz="19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ta</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i</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ng</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Ele</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c</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t</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ro</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i</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c</a:t>
            </a:r>
            <a:r>
              <a:rPr lang="en-US" sz="1900" i="1"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ata </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C</a:t>
            </a:r>
            <a:r>
              <a:rPr lang="en-US" sz="1900" i="1" spc="-25"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t</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ure</a:t>
            </a:r>
            <a:r>
              <a:rPr lang="en-US" sz="1900" i="1"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(EDC), </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C</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h</a:t>
            </a:r>
            <a:r>
              <a:rPr lang="en-US" sz="1900" i="1"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M</a:t>
            </a:r>
            <a:r>
              <a:rPr lang="en-US" sz="1900" i="1" spc="-25"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geme</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t</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Sy</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t</a:t>
            </a:r>
            <a:r>
              <a:rPr lang="en-US" sz="1900" i="1" spc="11" dirty="0">
                <a:latin typeface="Bookman Old Style" panose="02050604050505020204" pitchFamily="18" charset="0"/>
                <a:ea typeface="Bookman Old Style" panose="02050604050505020204" pitchFamily="18" charset="0"/>
                <a:cs typeface="Bookman Old Style" panose="02050604050505020204" pitchFamily="18" charset="0"/>
              </a:rPr>
              <a:t>e</a:t>
            </a:r>
            <a:r>
              <a:rPr lang="en-US" sz="1900" i="1" dirty="0">
                <a:latin typeface="Bookman Old Style" panose="02050604050505020204" pitchFamily="18" charset="0"/>
                <a:ea typeface="Bookman Old Style" panose="02050604050505020204" pitchFamily="18" charset="0"/>
                <a:cs typeface="Bookman Old Style" panose="02050604050505020204" pitchFamily="18" charset="0"/>
              </a:rPr>
              <a:t>m</a:t>
            </a:r>
            <a:r>
              <a:rPr lang="en-US" sz="1900" i="1"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(CMS)</a:t>
            </a:r>
            <a:r>
              <a:rPr lang="en-US" sz="19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9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trans</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ksi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berbasis</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19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lainny</a:t>
            </a:r>
            <a:r>
              <a:rPr lang="en-US" sz="1900" spc="5"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900" dirty="0">
              <a:latin typeface="Calibri" panose="020F0502020204030204" pitchFamily="34" charset="0"/>
              <a:ea typeface="Calibri" panose="020F0502020204030204" pitchFamily="34" charset="0"/>
              <a:cs typeface="Times New Roman" panose="02020603050405020304" charset="0"/>
            </a:endParaRPr>
          </a:p>
          <a:p>
            <a:pPr marL="803275" marR="34290" indent="-355600" algn="just">
              <a:lnSpc>
                <a:spcPct val="140000"/>
              </a:lnSpc>
              <a:spcBef>
                <a:spcPts val="600"/>
              </a:spcBef>
              <a:buFont typeface="+mj-lt"/>
              <a:buAutoNum type="alphaLcPeriod"/>
              <a:tabLst>
                <a:tab pos="1993265" algn="l"/>
              </a:tabLst>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rangka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akuntabilitas</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rekonsiliasi</a:t>
            </a:r>
            <a:r>
              <a:rPr lang="en-US" sz="19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periodik</a:t>
            </a:r>
            <a:r>
              <a:rPr lang="en-US" sz="19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Bank.</a:t>
            </a:r>
            <a:endParaRPr lang="en-ID" sz="19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358120" cy="752475"/>
          </a:xfrm>
        </p:spPr>
        <p:txBody>
          <a:bodyPr>
            <a:normAutofit fontScale="90000"/>
          </a:bodyPr>
          <a:lstStyle/>
          <a:p>
            <a:br>
              <a:rPr lang="en-US" sz="280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TAHAP PENYETORAN PENDAPATAN</a:t>
            </a:r>
            <a:br>
              <a:rPr lang="en-ID" sz="2800" dirty="0">
                <a:latin typeface="Calibri" panose="020F0502020204030204" pitchFamily="34" charset="0"/>
                <a:ea typeface="Calibri" panose="020F0502020204030204" pitchFamily="34" charset="0"/>
                <a:cs typeface="Times New Roman" panose="02020603050405020304" charset="0"/>
              </a:rPr>
            </a:br>
            <a:endParaRPr lang="en-ID" sz="2800" dirty="0"/>
          </a:p>
        </p:txBody>
      </p:sp>
      <p:sp>
        <p:nvSpPr>
          <p:cNvPr id="3" name="Content Placeholder 2"/>
          <p:cNvSpPr>
            <a:spLocks noGrp="1"/>
          </p:cNvSpPr>
          <p:nvPr>
            <p:ph idx="1"/>
          </p:nvPr>
        </p:nvSpPr>
        <p:spPr>
          <a:xfrm>
            <a:off x="528320" y="1341121"/>
            <a:ext cx="10825480" cy="4835843"/>
          </a:xfrm>
        </p:spPr>
        <p:txBody>
          <a:bodyPr>
            <a:normAutofit fontScale="92500" lnSpcReduction="10000"/>
          </a:bodyPr>
          <a:lstStyle/>
          <a:p>
            <a:pPr marL="537845" marR="34290" indent="-355600" algn="just">
              <a:lnSpc>
                <a:spcPct val="140000"/>
              </a:lnSpc>
              <a:spcBef>
                <a:spcPts val="600"/>
              </a:spcBef>
              <a:buFont typeface="+mj-lt"/>
              <a:buAutoNum type="arabicPeriod"/>
              <a:tabLst>
                <a:tab pos="1370965" algn="l"/>
                <a:tab pos="2044065" algn="l"/>
              </a:tabLst>
            </a:pP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hal</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diterima</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11"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ecara</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3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3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3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i="1" dirty="0" err="1">
                <a:highlight>
                  <a:srgbClr val="FFFF00"/>
                </a:highlight>
                <a:latin typeface="Bookman Old Style" panose="02050604050505020204" pitchFamily="18" charset="0"/>
                <a:ea typeface="Bookman Old Style" panose="02050604050505020204" pitchFamily="18" charset="0"/>
                <a:cs typeface="Bookman Old Style" panose="02050604050505020204" pitchFamily="18" charset="0"/>
              </a:rPr>
              <a:t>wajib</a:t>
            </a:r>
            <a:r>
              <a:rPr lang="en-US" sz="2200" i="1" dirty="0">
                <a:highlight>
                  <a:srgbClr val="FFFF00"/>
                </a:highlight>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i="1" dirty="0" err="1">
                <a:highlight>
                  <a:srgbClr val="FFFF00"/>
                </a:highlight>
                <a:latin typeface="Bookman Old Style" panose="02050604050505020204" pitchFamily="18" charset="0"/>
                <a:ea typeface="Bookman Old Style" panose="02050604050505020204" pitchFamily="18" charset="0"/>
                <a:cs typeface="Bookman Old Style" panose="02050604050505020204" pitchFamily="18" charset="0"/>
              </a:rPr>
              <a:t>menyetorkan</a:t>
            </a:r>
            <a:r>
              <a:rPr lang="en-US" sz="2200" i="1" spc="5" dirty="0">
                <a:highlight>
                  <a:srgbClr val="FFFF00"/>
                </a:highlight>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2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22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terseb</a:t>
            </a:r>
            <a:r>
              <a:rPr lang="en-US" sz="2200" spc="11"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22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RKUD</a:t>
            </a:r>
            <a:r>
              <a:rPr lang="en-US" sz="22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paling</a:t>
            </a:r>
            <a:r>
              <a:rPr lang="en-US" sz="22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11"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ambat</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waktu</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1 </a:t>
            </a:r>
            <a:r>
              <a:rPr lang="en-US" sz="22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hari</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2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kecuali</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kondisi</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geografis</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1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sul</a:t>
            </a:r>
            <a:r>
              <a:rPr lang="en-US" sz="2200" spc="-1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dijangkau</a:t>
            </a:r>
            <a:r>
              <a:rPr lang="en-US" sz="22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22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komunikasi</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2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transportasi</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dan</a:t>
            </a:r>
            <a:r>
              <a:rPr lang="en-US" sz="22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keterbatasan</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pelayanan</a:t>
            </a:r>
            <a:r>
              <a:rPr lang="en-US" sz="22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jasa</a:t>
            </a:r>
            <a:r>
              <a:rPr lang="en-US" sz="2200" spc="-1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keuangan</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2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serta</a:t>
            </a:r>
            <a:r>
              <a:rPr lang="en-US" sz="2200" spc="-1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kondisi</a:t>
            </a:r>
            <a:r>
              <a:rPr lang="en-US" sz="22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objektif</a:t>
            </a:r>
            <a:r>
              <a:rPr lang="en-US" sz="22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22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22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diatur</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Peraturan</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Kepala</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Daerah.</a:t>
            </a:r>
            <a:endParaRPr lang="en-ID" sz="2200" dirty="0">
              <a:latin typeface="Calibri" panose="020F0502020204030204" pitchFamily="34" charset="0"/>
              <a:ea typeface="Calibri" panose="020F0502020204030204" pitchFamily="34" charset="0"/>
              <a:cs typeface="Times New Roman" panose="02020603050405020304" charset="0"/>
            </a:endParaRPr>
          </a:p>
          <a:p>
            <a:pPr marL="537845" marR="33655" indent="-355600" algn="just">
              <a:lnSpc>
                <a:spcPct val="140000"/>
              </a:lnSpc>
              <a:spcBef>
                <a:spcPts val="600"/>
              </a:spcBef>
              <a:buFont typeface="+mj-lt"/>
              <a:buAutoNum type="arabicPeriod"/>
              <a:tabLst>
                <a:tab pos="1828165" algn="l"/>
                <a:tab pos="2463165" algn="l"/>
              </a:tabLst>
            </a:pP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hal</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masuk</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2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2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2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2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2200" i="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i="1" dirty="0" err="1">
                <a:highlight>
                  <a:srgbClr val="FFFF00"/>
                </a:highlight>
                <a:latin typeface="Bookman Old Style" panose="02050604050505020204" pitchFamily="18" charset="0"/>
                <a:ea typeface="Bookman Old Style" panose="02050604050505020204" pitchFamily="18" charset="0"/>
                <a:cs typeface="Bookman Old Style" panose="02050604050505020204" pitchFamily="18" charset="0"/>
              </a:rPr>
              <a:t>waj</a:t>
            </a:r>
            <a:r>
              <a:rPr lang="en-US" sz="2200" i="1" spc="-11" dirty="0" err="1">
                <a:highlight>
                  <a:srgbClr val="FFFF00"/>
                </a:highlight>
                <a:latin typeface="Bookman Old Style" panose="02050604050505020204" pitchFamily="18" charset="0"/>
                <a:ea typeface="Bookman Old Style" panose="02050604050505020204" pitchFamily="18" charset="0"/>
                <a:cs typeface="Bookman Old Style" panose="02050604050505020204" pitchFamily="18" charset="0"/>
              </a:rPr>
              <a:t>i</a:t>
            </a:r>
            <a:r>
              <a:rPr lang="en-US" sz="2200" i="1" dirty="0" err="1">
                <a:highlight>
                  <a:srgbClr val="FFFF00"/>
                </a:highlight>
                <a:latin typeface="Bookman Old Style" panose="02050604050505020204" pitchFamily="18" charset="0"/>
                <a:ea typeface="Bookman Old Style" panose="02050604050505020204" pitchFamily="18" charset="0"/>
                <a:cs typeface="Bookman Old Style" panose="02050604050505020204" pitchFamily="18" charset="0"/>
              </a:rPr>
              <a:t>b</a:t>
            </a:r>
            <a:r>
              <a:rPr lang="en-US" sz="2200" i="1" dirty="0">
                <a:highlight>
                  <a:srgbClr val="FFFF00"/>
                </a:highlight>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i="1" dirty="0" err="1">
                <a:highlight>
                  <a:srgbClr val="FFFF00"/>
                </a:highlight>
                <a:latin typeface="Bookman Old Style" panose="02050604050505020204" pitchFamily="18" charset="0"/>
                <a:ea typeface="Bookman Old Style" panose="02050604050505020204" pitchFamily="18" charset="0"/>
                <a:cs typeface="Bookman Old Style" panose="02050604050505020204" pitchFamily="18" charset="0"/>
              </a:rPr>
              <a:t>memindahbukukan</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22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ndapatan</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dimaksud</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RKUD paling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lambat</a:t>
            </a:r>
            <a:r>
              <a:rPr lang="en-US" sz="22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wak</a:t>
            </a:r>
            <a:r>
              <a:rPr lang="en-US" sz="2200" spc="5"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22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1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satu</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2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200" dirty="0" err="1">
                <a:latin typeface="Bookman Old Style" panose="02050604050505020204" pitchFamily="18" charset="0"/>
                <a:ea typeface="Bookman Old Style" panose="02050604050505020204" pitchFamily="18" charset="0"/>
                <a:cs typeface="Bookman Old Style" panose="02050604050505020204" pitchFamily="18" charset="0"/>
              </a:rPr>
              <a:t>hari</a:t>
            </a:r>
            <a:r>
              <a:rPr lang="en-US" sz="22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22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144760" cy="762635"/>
          </a:xfrm>
        </p:spPr>
        <p:txBody>
          <a:bodyPr>
            <a:normAutofit fontScale="90000"/>
          </a:bodyPr>
          <a:lstStyle/>
          <a:p>
            <a:br>
              <a:rPr lang="en-US" sz="360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3600" dirty="0">
                <a:latin typeface="Bookman Old Style" panose="02050604050505020204" pitchFamily="18" charset="0"/>
                <a:ea typeface="Bookman Old Style" panose="02050604050505020204" pitchFamily="18" charset="0"/>
                <a:cs typeface="Bookman Old Style" panose="02050604050505020204" pitchFamily="18" charset="0"/>
              </a:rPr>
              <a:t>PEMBUKUAN</a:t>
            </a:r>
            <a:r>
              <a:rPr lang="en-US" sz="36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600" dirty="0">
                <a:latin typeface="Bookman Old Style" panose="02050604050505020204" pitchFamily="18" charset="0"/>
                <a:ea typeface="Bookman Old Style" panose="02050604050505020204" pitchFamily="18" charset="0"/>
                <a:cs typeface="Bookman Old Style" panose="02050604050505020204" pitchFamily="18" charset="0"/>
              </a:rPr>
              <a:t>BENDAHARA PENERIMAAN</a:t>
            </a:r>
            <a:br>
              <a:rPr lang="en-ID" sz="3600" dirty="0">
                <a:latin typeface="Calibri" panose="020F0502020204030204" pitchFamily="34" charset="0"/>
                <a:ea typeface="Calibri" panose="020F0502020204030204" pitchFamily="34" charset="0"/>
                <a:cs typeface="Times New Roman" panose="02020603050405020304" charset="0"/>
              </a:rPr>
            </a:br>
            <a:endParaRPr lang="en-ID" sz="3600" dirty="0"/>
          </a:p>
        </p:txBody>
      </p:sp>
      <p:sp>
        <p:nvSpPr>
          <p:cNvPr id="3" name="Content Placeholder 2"/>
          <p:cNvSpPr>
            <a:spLocks noGrp="1"/>
          </p:cNvSpPr>
          <p:nvPr>
            <p:ph idx="1"/>
          </p:nvPr>
        </p:nvSpPr>
        <p:spPr>
          <a:xfrm>
            <a:off x="589280" y="1300481"/>
            <a:ext cx="10774680" cy="4815523"/>
          </a:xfrm>
        </p:spPr>
        <p:txBody>
          <a:bodyPr>
            <a:normAutofit fontScale="55000" lnSpcReduction="20000"/>
          </a:bodyPr>
          <a:lstStyle/>
          <a:p>
            <a:pPr marL="447675" marR="35560" indent="-355600" algn="just">
              <a:lnSpc>
                <a:spcPct val="150000"/>
              </a:lnSpc>
              <a:spcBef>
                <a:spcPts val="600"/>
              </a:spcBef>
              <a:buFont typeface="+mj-lt"/>
              <a:buAutoNum type="arabicPeriod"/>
            </a:pP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penatausahaan</a:t>
            </a:r>
            <a:r>
              <a:rPr lang="en-US" sz="33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33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33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harus</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pengendalian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menjadi</a:t>
            </a:r>
            <a:r>
              <a:rPr lang="en-US" sz="33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kewenangannya</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33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Pasal</a:t>
            </a:r>
            <a:r>
              <a:rPr lang="en-US" sz="33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139</a:t>
            </a:r>
            <a:r>
              <a:rPr lang="en-US" sz="33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ayat</a:t>
            </a:r>
            <a:r>
              <a:rPr lang="en-US" sz="33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(1)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Peratu</a:t>
            </a:r>
            <a:r>
              <a:rPr lang="en-US" sz="3300" spc="11"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33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Pemerintah</a:t>
            </a:r>
            <a:r>
              <a:rPr lang="en-US" sz="33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12</a:t>
            </a:r>
            <a:r>
              <a:rPr lang="en-US" sz="33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spc="11"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ah</a:t>
            </a:r>
            <a:r>
              <a:rPr lang="en-US" sz="3300" spc="15"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33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2019,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maka</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spc="3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spc="3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pada  </a:t>
            </a:r>
            <a:r>
              <a:rPr lang="en-US" sz="3300" spc="3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SKPD  </a:t>
            </a:r>
            <a:r>
              <a:rPr lang="en-US" sz="3300" spc="3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waj</a:t>
            </a:r>
            <a:r>
              <a:rPr lang="en-US" sz="3300" spc="-1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menyelenggarakan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pembukuan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terhadap</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seluruh</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pener</a:t>
            </a:r>
            <a:r>
              <a:rPr lang="en-US" sz="3300" spc="1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maan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menjadi</a:t>
            </a:r>
            <a:r>
              <a:rPr lang="en-US" sz="33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tanggung</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jawabnya</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3300" dirty="0">
              <a:latin typeface="Calibri" panose="020F0502020204030204" pitchFamily="34" charset="0"/>
              <a:ea typeface="Calibri" panose="020F0502020204030204" pitchFamily="34" charset="0"/>
              <a:cs typeface="Times New Roman" panose="02020603050405020304" charset="0"/>
            </a:endParaRPr>
          </a:p>
          <a:p>
            <a:pPr marL="803275" marR="34925" lvl="1" indent="-355600" algn="just">
              <a:lnSpc>
                <a:spcPct val="150000"/>
              </a:lnSpc>
              <a:spcBef>
                <a:spcPts val="600"/>
              </a:spcBef>
              <a:buFont typeface="+mj-lt"/>
              <a:buAutoNum type="alphaLcPeriod"/>
            </a:pP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Pengendalian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menggunakan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buku-buku</a:t>
            </a:r>
            <a:r>
              <a:rPr lang="en-US" sz="33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berikut</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3300" dirty="0">
              <a:latin typeface="Calibri" panose="020F0502020204030204" pitchFamily="34" charset="0"/>
              <a:ea typeface="Calibri" panose="020F0502020204030204" pitchFamily="34" charset="0"/>
              <a:cs typeface="Times New Roman" panose="02020603050405020304" charset="0"/>
            </a:endParaRPr>
          </a:p>
          <a:p>
            <a:pPr marL="1168400" lvl="1" indent="-365125">
              <a:lnSpc>
                <a:spcPct val="150000"/>
              </a:lnSpc>
              <a:spcBef>
                <a:spcPts val="600"/>
              </a:spcBef>
              <a:buFont typeface="+mj-lt"/>
              <a:buAutoNum type="arabicParenR"/>
            </a:pP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endParaRPr lang="en-ID" sz="3300" dirty="0">
              <a:latin typeface="Calibri" panose="020F0502020204030204" pitchFamily="34" charset="0"/>
              <a:ea typeface="Calibri" panose="020F0502020204030204" pitchFamily="34" charset="0"/>
              <a:cs typeface="Times New Roman" panose="02020603050405020304" charset="0"/>
            </a:endParaRPr>
          </a:p>
          <a:p>
            <a:pPr marL="1168400" lvl="2" indent="-365125">
              <a:lnSpc>
                <a:spcPct val="150000"/>
              </a:lnSpc>
              <a:spcBef>
                <a:spcPts val="600"/>
              </a:spcBef>
              <a:buFont typeface="+mj-lt"/>
              <a:buAutoNum type="arabicParenR"/>
            </a:pPr>
            <a:r>
              <a:rPr lang="en-US" sz="3300" dirty="0">
                <a:latin typeface="Calibri" panose="020F0502020204030204" pitchFamily="34" charset="0"/>
                <a:ea typeface="Calibri" panose="020F0502020204030204" pitchFamily="34" charset="0"/>
                <a:cs typeface="Times New Roman" panose="02020603050405020304" charset="0"/>
              </a:rPr>
              <a:t> </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Register</a:t>
            </a:r>
            <a:r>
              <a:rPr lang="en-US" sz="33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STS</a:t>
            </a:r>
            <a:endParaRPr lang="en-ID" sz="3300" dirty="0">
              <a:latin typeface="Calibri" panose="020F0502020204030204" pitchFamily="34" charset="0"/>
              <a:ea typeface="Calibri" panose="020F0502020204030204" pitchFamily="34" charset="0"/>
              <a:cs typeface="Times New Roman" panose="02020603050405020304" charset="0"/>
            </a:endParaRPr>
          </a:p>
          <a:p>
            <a:pPr marL="1168400" lvl="2" indent="-365125">
              <a:lnSpc>
                <a:spcPct val="150000"/>
              </a:lnSpc>
              <a:spcBef>
                <a:spcPts val="600"/>
              </a:spcBef>
              <a:buFont typeface="+mj-lt"/>
              <a:buAutoNum type="arabicParenR"/>
            </a:pPr>
            <a:r>
              <a:rPr lang="en-US" sz="3300" dirty="0">
                <a:latin typeface="Calibri" panose="020F0502020204030204" pitchFamily="34" charset="0"/>
                <a:ea typeface="Calibri" panose="020F0502020204030204" pitchFamily="34" charset="0"/>
                <a:cs typeface="Times New Roman" panose="02020603050405020304"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Kas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Umum</a:t>
            </a:r>
            <a:endParaRPr lang="en-ID" sz="3300" dirty="0">
              <a:latin typeface="Calibri" panose="020F0502020204030204" pitchFamily="34" charset="0"/>
              <a:ea typeface="Calibri" panose="020F0502020204030204" pitchFamily="34" charset="0"/>
              <a:cs typeface="Times New Roman" panose="02020603050405020304" charset="0"/>
            </a:endParaRPr>
          </a:p>
          <a:p>
            <a:pPr marL="1168400" lvl="2" indent="-365125">
              <a:lnSpc>
                <a:spcPct val="150000"/>
              </a:lnSpc>
              <a:spcBef>
                <a:spcPts val="600"/>
              </a:spcBef>
              <a:buFont typeface="+mj-lt"/>
              <a:buAutoNum type="arabicParenR"/>
            </a:pPr>
            <a:r>
              <a:rPr lang="en-US" sz="3300" dirty="0">
                <a:latin typeface="Calibri" panose="020F0502020204030204" pitchFamily="34" charset="0"/>
                <a:ea typeface="Calibri" panose="020F0502020204030204" pitchFamily="34" charset="0"/>
                <a:cs typeface="Times New Roman" panose="02020603050405020304"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antara</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lain</a:t>
            </a:r>
            <a:r>
              <a:rPr lang="en-US" sz="33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kas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33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3300" dirty="0">
                <a:latin typeface="Bookman Old Style" panose="02050604050505020204" pitchFamily="18" charset="0"/>
                <a:ea typeface="Bookman Old Style" panose="02050604050505020204" pitchFamily="18" charset="0"/>
                <a:cs typeface="Bookman Old Style" panose="02050604050505020204" pitchFamily="18" charset="0"/>
              </a:rPr>
              <a:t> bank</a:t>
            </a:r>
            <a:endParaRPr lang="en-ID" sz="3300" dirty="0">
              <a:latin typeface="Calibri" panose="020F0502020204030204" pitchFamily="34" charset="0"/>
              <a:ea typeface="Calibri" panose="020F0502020204030204" pitchFamily="34" charset="0"/>
              <a:cs typeface="Times New Roman" panose="02020603050405020304" charset="0"/>
            </a:endParaRPr>
          </a:p>
          <a:p>
            <a:pPr marL="887095" marR="33020" indent="-514350" algn="just">
              <a:lnSpc>
                <a:spcPct val="150000"/>
              </a:lnSpc>
              <a:spcBef>
                <a:spcPts val="600"/>
              </a:spcBef>
              <a:buFont typeface="+mj-lt"/>
              <a:buAutoNum type="arabicParenR"/>
            </a:pPr>
            <a:endParaRPr lang="en-ID" sz="33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45441"/>
            <a:ext cx="11049000" cy="5831523"/>
          </a:xfrm>
        </p:spPr>
        <p:txBody>
          <a:bodyPr>
            <a:normAutofit/>
          </a:bodyPr>
          <a:lstStyle/>
          <a:p>
            <a:pPr marL="447675" marR="33655" indent="-355600" algn="just">
              <a:lnSpc>
                <a:spcPct val="120000"/>
              </a:lnSpc>
              <a:spcBef>
                <a:spcPts val="600"/>
              </a:spcBef>
              <a:buFont typeface="+mj-lt"/>
              <a:buAutoNum type="alphaLcPeriod" startAt="2"/>
              <a:tabLst>
                <a:tab pos="1929765" algn="l"/>
              </a:tabLst>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9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900" spc="2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pembukuan</a:t>
            </a:r>
            <a:r>
              <a:rPr lang="en-US" sz="1900" spc="2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tersebut</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9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900" spc="2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menggunakan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dokume</a:t>
            </a:r>
            <a:r>
              <a:rPr lang="en-US" sz="1900" spc="5"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tertentu</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dasar</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pencatatan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antara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lain:</a:t>
            </a:r>
            <a:endParaRPr lang="en-ID" sz="1900" dirty="0">
              <a:latin typeface="Calibri" panose="020F0502020204030204" pitchFamily="34" charset="0"/>
              <a:ea typeface="Calibri" panose="020F0502020204030204" pitchFamily="34" charset="0"/>
              <a:cs typeface="Times New Roman" panose="02020603050405020304" charset="0"/>
            </a:endParaRPr>
          </a:p>
          <a:p>
            <a:pPr marL="893445" lvl="2" indent="-445770">
              <a:lnSpc>
                <a:spcPct val="120000"/>
              </a:lnSpc>
              <a:spcBef>
                <a:spcPts val="600"/>
              </a:spcBef>
              <a:buFont typeface="+mj-lt"/>
              <a:buAutoNum type="arabicParenR"/>
              <a:tabLst>
                <a:tab pos="893445" algn="l"/>
              </a:tabLst>
            </a:pP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Tanda Bukti</a:t>
            </a:r>
            <a:r>
              <a:rPr lang="en-US" sz="19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endParaRPr lang="en-ID" sz="1900" dirty="0">
              <a:latin typeface="Calibri" panose="020F0502020204030204" pitchFamily="34" charset="0"/>
              <a:ea typeface="Calibri" panose="020F0502020204030204" pitchFamily="34" charset="0"/>
              <a:cs typeface="Times New Roman" panose="02020603050405020304" charset="0"/>
            </a:endParaRPr>
          </a:p>
          <a:p>
            <a:pPr marL="893445" lvl="2" indent="-445770">
              <a:lnSpc>
                <a:spcPct val="120000"/>
              </a:lnSpc>
              <a:spcBef>
                <a:spcPts val="600"/>
              </a:spcBef>
              <a:buFont typeface="+mj-lt"/>
              <a:buAutoNum type="arabicParenR"/>
              <a:tabLst>
                <a:tab pos="893445" algn="l"/>
              </a:tabLst>
            </a:pPr>
            <a:r>
              <a:rPr lang="en-US" sz="1900" dirty="0">
                <a:latin typeface="Calibri" panose="020F0502020204030204" pitchFamily="34" charset="0"/>
                <a:ea typeface="Calibri" panose="020F0502020204030204" pitchFamily="34" charset="0"/>
                <a:cs typeface="Times New Roman" panose="02020603050405020304"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Surat Tanda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Setoran</a:t>
            </a:r>
            <a:endParaRPr lang="en-ID" sz="1900" dirty="0">
              <a:latin typeface="Calibri" panose="020F0502020204030204" pitchFamily="34" charset="0"/>
              <a:ea typeface="Calibri" panose="020F0502020204030204" pitchFamily="34" charset="0"/>
              <a:cs typeface="Times New Roman" panose="02020603050405020304" charset="0"/>
            </a:endParaRPr>
          </a:p>
          <a:p>
            <a:pPr marL="893445" lvl="2" indent="-445770">
              <a:lnSpc>
                <a:spcPct val="120000"/>
              </a:lnSpc>
              <a:spcBef>
                <a:spcPts val="600"/>
              </a:spcBef>
              <a:buFont typeface="+mj-lt"/>
              <a:buAutoNum type="arabicParenR"/>
              <a:tabLst>
                <a:tab pos="893445" algn="l"/>
              </a:tabLst>
            </a:pPr>
            <a:r>
              <a:rPr lang="en-US" sz="1900" dirty="0">
                <a:latin typeface="Calibri" panose="020F0502020204030204" pitchFamily="34" charset="0"/>
                <a:ea typeface="Calibri" panose="020F0502020204030204" pitchFamily="34" charset="0"/>
                <a:cs typeface="Times New Roman" panose="02020603050405020304"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Nota</a:t>
            </a:r>
            <a:r>
              <a:rPr lang="en-US" sz="19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Kredit</a:t>
            </a:r>
            <a:r>
              <a:rPr lang="en-US" sz="19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Bank</a:t>
            </a:r>
            <a:endParaRPr lang="en-ID" sz="1900" dirty="0">
              <a:latin typeface="Calibri" panose="020F0502020204030204" pitchFamily="34" charset="0"/>
              <a:ea typeface="Calibri" panose="020F0502020204030204" pitchFamily="34" charset="0"/>
              <a:cs typeface="Times New Roman" panose="02020603050405020304" charset="0"/>
            </a:endParaRPr>
          </a:p>
          <a:p>
            <a:pPr marL="893445" lvl="2" indent="-445770">
              <a:lnSpc>
                <a:spcPct val="120000"/>
              </a:lnSpc>
              <a:spcBef>
                <a:spcPts val="600"/>
              </a:spcBef>
              <a:buFont typeface="+mj-lt"/>
              <a:buAutoNum type="arabicParenR"/>
              <a:tabLst>
                <a:tab pos="893445" algn="l"/>
              </a:tabLst>
            </a:pPr>
            <a:r>
              <a:rPr lang="en-US" sz="1900" dirty="0">
                <a:latin typeface="Calibri" panose="020F0502020204030204" pitchFamily="34" charset="0"/>
                <a:ea typeface="Calibri" panose="020F0502020204030204" pitchFamily="34" charset="0"/>
                <a:cs typeface="Times New Roman" panose="02020603050405020304"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9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transaksi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dipersamakan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di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atas</a:t>
            </a:r>
            <a:endParaRPr lang="en-ID" sz="1900" dirty="0">
              <a:latin typeface="Calibri" panose="020F0502020204030204" pitchFamily="34" charset="0"/>
              <a:ea typeface="Calibri" panose="020F0502020204030204" pitchFamily="34" charset="0"/>
              <a:cs typeface="Times New Roman" panose="02020603050405020304" charset="0"/>
            </a:endParaRPr>
          </a:p>
          <a:p>
            <a:pPr marL="447675" marR="36830" indent="-355600" algn="just">
              <a:lnSpc>
                <a:spcPct val="120000"/>
              </a:lnSpc>
              <a:spcBef>
                <a:spcPts val="600"/>
              </a:spcBef>
              <a:buFont typeface="+mj-lt"/>
              <a:buAutoNum type="alphaLcPeriod" startAt="3"/>
              <a:tabLst>
                <a:tab pos="447040" algn="l"/>
              </a:tabLst>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Prosedur</a:t>
            </a:r>
            <a:r>
              <a:rPr lang="en-US" sz="19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pembukuan</a:t>
            </a:r>
            <a:r>
              <a:rPr lang="en-US" sz="19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dapat</a:t>
            </a:r>
            <a:r>
              <a:rPr lang="en-US" sz="19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dikembangkan</a:t>
            </a:r>
            <a:r>
              <a:rPr lang="en-US" sz="19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9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3</a:t>
            </a:r>
            <a:r>
              <a:rPr lang="en-US" sz="19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tiga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9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rosedur</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antara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lain:</a:t>
            </a:r>
            <a:endParaRPr lang="en-ID" sz="1900" dirty="0">
              <a:latin typeface="Calibri" panose="020F0502020204030204" pitchFamily="34" charset="0"/>
              <a:ea typeface="Calibri" panose="020F0502020204030204" pitchFamily="34" charset="0"/>
              <a:cs typeface="Times New Roman" panose="02020603050405020304" charset="0"/>
            </a:endParaRPr>
          </a:p>
          <a:p>
            <a:pPr marL="893445" lvl="1" indent="-445770">
              <a:lnSpc>
                <a:spcPct val="120000"/>
              </a:lnSpc>
              <a:spcBef>
                <a:spcPts val="600"/>
              </a:spcBef>
              <a:buFont typeface="+mj-lt"/>
              <a:buAutoNum type="arabicParenR"/>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Pembukuan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diterima</a:t>
            </a:r>
            <a:r>
              <a:rPr lang="en-US" sz="19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tunai</a:t>
            </a:r>
            <a:endParaRPr lang="en-US" sz="19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893445" lvl="1" indent="-445770">
              <a:lnSpc>
                <a:spcPct val="120000"/>
              </a:lnSpc>
              <a:spcBef>
                <a:spcPts val="600"/>
              </a:spcBef>
              <a:buFont typeface="+mj-lt"/>
              <a:buAutoNum type="arabicParenR"/>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Pembukuan</a:t>
            </a:r>
            <a:r>
              <a:rPr lang="en-US" sz="1900" spc="1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900" spc="1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endapatan</a:t>
            </a:r>
            <a:r>
              <a:rPr lang="en-US" sz="1900" spc="1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900" spc="1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erima</a:t>
            </a:r>
            <a:r>
              <a:rPr lang="en-US" sz="1900" spc="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9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rek</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ning</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endParaRPr lang="en-ID" sz="1900" dirty="0">
              <a:latin typeface="Calibri" panose="020F0502020204030204" pitchFamily="34" charset="0"/>
              <a:ea typeface="Calibri" panose="020F0502020204030204" pitchFamily="34" charset="0"/>
              <a:cs typeface="Times New Roman" panose="02020603050405020304" charset="0"/>
            </a:endParaRPr>
          </a:p>
          <a:p>
            <a:pPr marL="893445" lvl="1" indent="-445770">
              <a:lnSpc>
                <a:spcPct val="120000"/>
              </a:lnSpc>
              <a:spcBef>
                <a:spcPts val="600"/>
              </a:spcBef>
              <a:buFont typeface="+mj-lt"/>
              <a:buAutoNum type="arabicParenR"/>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Pembukuan</a:t>
            </a:r>
            <a:r>
              <a:rPr lang="en-US" sz="19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9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ndapatan</a:t>
            </a:r>
            <a:r>
              <a:rPr lang="en-US" sz="19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9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dite</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ima</a:t>
            </a:r>
            <a:r>
              <a:rPr lang="en-US" sz="19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190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Kas</a:t>
            </a:r>
            <a:r>
              <a:rPr lang="en-US" sz="19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mum</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Daerah</a:t>
            </a:r>
            <a:endParaRPr lang="en-US" sz="19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434975" lvl="1" indent="-342900">
              <a:lnSpc>
                <a:spcPct val="120000"/>
              </a:lnSpc>
              <a:spcBef>
                <a:spcPts val="600"/>
              </a:spcBef>
              <a:buFont typeface="+mj-lt"/>
              <a:buAutoNum type="alphaLcPeriod" startAt="4"/>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Pembukuan</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akukan</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ara</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memuat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informasi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aliran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data,  </a:t>
            </a:r>
            <a:r>
              <a:rPr lang="en-US" sz="1800"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serta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penyajian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857250" lvl="1" indent="0">
              <a:lnSpc>
                <a:spcPct val="120000"/>
              </a:lnSpc>
              <a:spcBef>
                <a:spcPts val="600"/>
              </a:spcBef>
              <a:buNone/>
            </a:pPr>
            <a:endParaRPr lang="en-ID" sz="19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62635"/>
          </a:xfrm>
        </p:spPr>
        <p:txBody>
          <a:bodyPr>
            <a:normAutofit fontScale="90000"/>
          </a:bodyPr>
          <a:lstStyle/>
          <a:p>
            <a:br>
              <a:rPr lang="en-US" sz="320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PEMBUKUAN ATAS PENERIMAAN TUNAI</a:t>
            </a:r>
            <a:br>
              <a:rPr lang="en-ID" sz="3200" dirty="0">
                <a:latin typeface="Calibri" panose="020F0502020204030204" pitchFamily="34" charset="0"/>
                <a:ea typeface="Calibri" panose="020F0502020204030204" pitchFamily="34" charset="0"/>
                <a:cs typeface="Times New Roman" panose="02020603050405020304" charset="0"/>
              </a:rPr>
            </a:br>
            <a:endParaRPr lang="en-ID" sz="3200" dirty="0"/>
          </a:p>
        </p:txBody>
      </p:sp>
      <p:sp>
        <p:nvSpPr>
          <p:cNvPr id="3" name="Content Placeholder 2"/>
          <p:cNvSpPr>
            <a:spLocks noGrp="1"/>
          </p:cNvSpPr>
          <p:nvPr>
            <p:ph idx="1"/>
          </p:nvPr>
        </p:nvSpPr>
        <p:spPr>
          <a:xfrm>
            <a:off x="640080" y="1259841"/>
            <a:ext cx="10713720" cy="4917123"/>
          </a:xfrm>
        </p:spPr>
        <p:txBody>
          <a:bodyPr>
            <a:normAutofit fontScale="92500" lnSpcReduction="20000"/>
          </a:bodyPr>
          <a:lstStyle/>
          <a:p>
            <a:pPr marL="342900" indent="-342900" algn="just">
              <a:lnSpc>
                <a:spcPct val="150000"/>
              </a:lnSpc>
              <a:spcBef>
                <a:spcPts val="600"/>
              </a:spcBef>
              <a:buFont typeface="+mj-lt"/>
              <a:buAutoNum type="arabicPeriod"/>
            </a:pP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spc="2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spc="2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spc="2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mencatat</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Tanda</a:t>
            </a:r>
            <a:r>
              <a:rPr lang="en-US" sz="24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24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4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24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24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Kas</a:t>
            </a:r>
            <a:r>
              <a:rPr lang="en-US" sz="24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Umum</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(BKU)</a:t>
            </a:r>
            <a:r>
              <a:rPr lang="en-US" sz="24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di</a:t>
            </a:r>
            <a:r>
              <a:rPr lang="en-US" sz="24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kode</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24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342900" indent="-342900" algn="just">
              <a:lnSpc>
                <a:spcPct val="150000"/>
              </a:lnSpc>
              <a:spcBef>
                <a:spcPts val="600"/>
              </a:spcBef>
              <a:buFont typeface="+mj-lt"/>
              <a:buAutoNum type="arabicPeriod"/>
            </a:pP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spc="2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spc="2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spc="2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mencatat</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RKUD pada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Kas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Umum</a:t>
            </a:r>
            <a:r>
              <a:rPr lang="en-US" sz="24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(BKU)</a:t>
            </a:r>
            <a:r>
              <a:rPr lang="en-US" sz="24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di</a:t>
            </a:r>
            <a:r>
              <a:rPr lang="en-US" sz="24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24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24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342900" indent="-342900" algn="just">
              <a:lnSpc>
                <a:spcPct val="150000"/>
              </a:lnSpc>
              <a:spcBef>
                <a:spcPts val="600"/>
              </a:spcBef>
              <a:buFont typeface="+mj-lt"/>
              <a:buAutoNum type="arabicPeriod"/>
            </a:pP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spc="2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spc="2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spc="2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mencatat</a:t>
            </a:r>
            <a:r>
              <a:rPr lang="en-US" sz="24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baik</a:t>
            </a:r>
            <a:r>
              <a:rPr lang="en-US" sz="24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sec</a:t>
            </a:r>
            <a:r>
              <a:rPr lang="en-US" sz="24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ra</a:t>
            </a:r>
            <a:r>
              <a:rPr lang="en-US" sz="24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mau</a:t>
            </a:r>
            <a:r>
              <a:rPr lang="en-US" sz="24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un</a:t>
            </a:r>
            <a:r>
              <a:rPr lang="en-US" sz="24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manual</a:t>
            </a:r>
            <a:r>
              <a:rPr lang="en-US" sz="24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24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spc="11"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uku</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register</a:t>
            </a:r>
            <a:r>
              <a:rPr lang="en-US" sz="24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spc="5"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TS dan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disahkan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 oleh PA/KPA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setiap</a:t>
            </a:r>
            <a:r>
              <a:rPr lang="en-US" sz="24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400"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24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380365">
              <a:lnSpc>
                <a:spcPct val="115000"/>
              </a:lnSpc>
              <a:spcBef>
                <a:spcPts val="30"/>
              </a:spcBef>
              <a:spcAft>
                <a:spcPts val="1000"/>
              </a:spcAft>
            </a:pPr>
            <a:br>
              <a:rPr lang="en-US" sz="320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PEMBUKUAN</a:t>
            </a:r>
            <a:r>
              <a:rPr lang="en-US" sz="32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32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200" spc="-11"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ENERIMAAN</a:t>
            </a:r>
            <a:r>
              <a:rPr lang="en-US" sz="32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DI</a:t>
            </a:r>
            <a:r>
              <a:rPr lang="en-US" sz="3200" spc="3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REK</a:t>
            </a:r>
            <a:r>
              <a:rPr lang="en-US" sz="3200" spc="-11" dirty="0">
                <a:latin typeface="Bookman Old Style" panose="02050604050505020204" pitchFamily="18" charset="0"/>
                <a:ea typeface="Bookman Old Style" panose="02050604050505020204" pitchFamily="18" charset="0"/>
                <a:cs typeface="Bookman Old Style" panose="02050604050505020204" pitchFamily="18" charset="0"/>
              </a:rPr>
              <a:t>E</a:t>
            </a:r>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NING</a:t>
            </a:r>
            <a:r>
              <a:rPr lang="en-US" sz="32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32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3200" spc="-11" dirty="0">
                <a:latin typeface="Bookman Old Style" panose="02050604050505020204" pitchFamily="18" charset="0"/>
                <a:ea typeface="Bookman Old Style" panose="02050604050505020204" pitchFamily="18" charset="0"/>
                <a:cs typeface="Bookman Old Style" panose="02050604050505020204" pitchFamily="18" charset="0"/>
              </a:rPr>
              <a:t>E</a:t>
            </a:r>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CARA</a:t>
            </a:r>
            <a:r>
              <a:rPr lang="en-US" sz="32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NON</a:t>
            </a:r>
            <a:r>
              <a:rPr lang="en-US" sz="3200" dirty="0">
                <a:latin typeface="Calibri" panose="020F0502020204030204" pitchFamily="34" charset="0"/>
                <a:ea typeface="Calibri" panose="020F0502020204030204" pitchFamily="34" charset="0"/>
                <a:cs typeface="Times New Roman" panose="02020603050405020304" charset="0"/>
              </a:rPr>
              <a:t> </a:t>
            </a:r>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TUNAI</a:t>
            </a:r>
            <a:br>
              <a:rPr lang="en-ID" sz="3200" dirty="0">
                <a:latin typeface="Calibri" panose="020F0502020204030204" pitchFamily="34" charset="0"/>
                <a:ea typeface="Calibri" panose="020F0502020204030204" pitchFamily="34" charset="0"/>
                <a:cs typeface="Times New Roman" panose="02020603050405020304" charset="0"/>
              </a:rPr>
            </a:br>
            <a:endParaRPr lang="en-ID" sz="3200" dirty="0"/>
          </a:p>
        </p:txBody>
      </p:sp>
      <p:sp>
        <p:nvSpPr>
          <p:cNvPr id="3" name="Content Placeholder 2"/>
          <p:cNvSpPr>
            <a:spLocks noGrp="1"/>
          </p:cNvSpPr>
          <p:nvPr>
            <p:ph idx="1"/>
          </p:nvPr>
        </p:nvSpPr>
        <p:spPr>
          <a:xfrm>
            <a:off x="838200" y="1825625"/>
            <a:ext cx="10764520" cy="4667251"/>
          </a:xfrm>
        </p:spPr>
        <p:txBody>
          <a:bodyPr>
            <a:normAutofit fontScale="85000" lnSpcReduction="20000"/>
          </a:bodyPr>
          <a:lstStyle/>
          <a:p>
            <a:pPr marL="537845" marR="34290" indent="-355600" algn="just">
              <a:lnSpc>
                <a:spcPct val="150000"/>
              </a:lnSpc>
              <a:spcAft>
                <a:spcPts val="1000"/>
              </a:spcAft>
              <a:buFont typeface="+mj-lt"/>
              <a:buAutoNum type="arabicPeriod"/>
              <a:tabLst>
                <a:tab pos="1472565" algn="l"/>
                <a:tab pos="1955165" algn="l"/>
              </a:tabLst>
            </a:pP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2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Pem</a:t>
            </a:r>
            <a:r>
              <a:rPr lang="en-US" sz="2100" spc="11"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antu</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mencatat</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di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21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mbantu</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non</a:t>
            </a:r>
            <a:r>
              <a:rPr lang="en-US" sz="21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tun</a:t>
            </a:r>
            <a:r>
              <a:rPr lang="en-US" sz="2100" spc="15"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3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3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(nota </a:t>
            </a:r>
            <a:r>
              <a:rPr lang="en-US" sz="2100" spc="2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kredit</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28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3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notifikasi</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perbankan</a:t>
            </a:r>
            <a:r>
              <a:rPr lang="en-US" sz="21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1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21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sudah</a:t>
            </a:r>
            <a:r>
              <a:rPr lang="en-US" sz="21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divalid</a:t>
            </a:r>
            <a:r>
              <a:rPr lang="en-US" sz="21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si</a:t>
            </a:r>
            <a:r>
              <a:rPr lang="en-US" sz="21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21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21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Kas</a:t>
            </a:r>
            <a:r>
              <a:rPr lang="en-US" sz="21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11"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mum</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(BKU)	di  </a:t>
            </a:r>
            <a:r>
              <a:rPr lang="en-US" sz="2100" spc="1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1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21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nerimaan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1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1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1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kode</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1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2100" dirty="0">
              <a:latin typeface="Calibri" panose="020F0502020204030204" pitchFamily="34" charset="0"/>
              <a:ea typeface="Calibri" panose="020F0502020204030204" pitchFamily="34" charset="0"/>
              <a:cs typeface="Times New Roman" panose="02020603050405020304" charset="0"/>
            </a:endParaRPr>
          </a:p>
          <a:p>
            <a:pPr marL="537845" marR="33655" indent="-355600" algn="just">
              <a:lnSpc>
                <a:spcPct val="150000"/>
              </a:lnSpc>
              <a:spcBef>
                <a:spcPts val="25"/>
              </a:spcBef>
              <a:spcAft>
                <a:spcPts val="1000"/>
              </a:spcAft>
              <a:buFont typeface="+mj-lt"/>
              <a:buAutoNum type="arabicPeriod"/>
              <a:tabLst>
                <a:tab pos="1828165" algn="l"/>
              </a:tabLst>
            </a:pP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2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Pem</a:t>
            </a:r>
            <a:r>
              <a:rPr lang="en-US" sz="2100" spc="11"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antu</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mencatatpenyetoran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16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1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1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non    </a:t>
            </a:r>
            <a:r>
              <a:rPr lang="en-US" sz="2100" spc="1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tunai</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pemindahbukuan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1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21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RKUD</a:t>
            </a:r>
            <a:r>
              <a:rPr lang="en-US" sz="21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21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Bu</a:t>
            </a:r>
            <a:r>
              <a:rPr lang="en-US" sz="2100" spc="11"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21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Kas</a:t>
            </a:r>
            <a:r>
              <a:rPr lang="en-US" sz="21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Umum</a:t>
            </a:r>
            <a:r>
              <a:rPr lang="en-US" sz="21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(BKU)</a:t>
            </a:r>
            <a:r>
              <a:rPr lang="en-US" sz="21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di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endParaRPr lang="en-ID" sz="2100" dirty="0">
              <a:latin typeface="Calibri" panose="020F0502020204030204" pitchFamily="34" charset="0"/>
              <a:ea typeface="Calibri" panose="020F0502020204030204" pitchFamily="34" charset="0"/>
              <a:cs typeface="Times New Roman" panose="02020603050405020304" charset="0"/>
            </a:endParaRPr>
          </a:p>
          <a:p>
            <a:pPr marL="537845" marR="34290" indent="-355600" algn="just">
              <a:lnSpc>
                <a:spcPct val="149000"/>
              </a:lnSpc>
              <a:spcBef>
                <a:spcPts val="25"/>
              </a:spcBef>
              <a:spcAft>
                <a:spcPts val="1000"/>
              </a:spcAft>
              <a:buFont typeface="+mj-lt"/>
              <a:buAutoNum type="arabicPeriod"/>
            </a:pP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2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Pem</a:t>
            </a:r>
            <a:r>
              <a:rPr lang="en-US" sz="2100" spc="11"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antu</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mencatat</a:t>
            </a:r>
            <a:r>
              <a:rPr lang="en-US" sz="21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baik</a:t>
            </a:r>
            <a:r>
              <a:rPr lang="en-US" sz="21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sec</a:t>
            </a:r>
            <a:r>
              <a:rPr lang="en-US" sz="21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ra</a:t>
            </a:r>
            <a:r>
              <a:rPr lang="en-US" sz="21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mau</a:t>
            </a:r>
            <a:r>
              <a:rPr lang="en-US" sz="21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un</a:t>
            </a:r>
            <a:r>
              <a:rPr lang="en-US" sz="21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manual</a:t>
            </a:r>
            <a:r>
              <a:rPr lang="en-US" sz="21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21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spc="-11"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uku</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register</a:t>
            </a:r>
            <a:r>
              <a:rPr lang="en-US" sz="21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STS dan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disahkan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 oleh PA/KPA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setiap</a:t>
            </a:r>
            <a:r>
              <a:rPr lang="en-US" sz="21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100"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21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21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Bookman Old Style" panose="02050604050505020204" pitchFamily="18" charset="0"/>
                <a:ea typeface="Bookman Old Style" panose="02050604050505020204" pitchFamily="18" charset="0"/>
                <a:cs typeface="Bookman Old Style" panose="02050604050505020204" pitchFamily="18" charset="0"/>
              </a:rPr>
              <a:t>PEMBUKUAN ATAS PENERIMAAN DI</a:t>
            </a:r>
            <a:r>
              <a:rPr lang="en-US" sz="36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600" dirty="0">
                <a:latin typeface="Bookman Old Style" panose="02050604050505020204" pitchFamily="18" charset="0"/>
                <a:ea typeface="Bookman Old Style" panose="02050604050505020204" pitchFamily="18" charset="0"/>
                <a:cs typeface="Bookman Old Style" panose="02050604050505020204" pitchFamily="18" charset="0"/>
              </a:rPr>
              <a:t>RKUD</a:t>
            </a:r>
            <a:br>
              <a:rPr lang="en-ID" sz="3600" dirty="0">
                <a:latin typeface="Calibri" panose="020F0502020204030204" pitchFamily="34" charset="0"/>
                <a:ea typeface="Calibri" panose="020F0502020204030204" pitchFamily="34" charset="0"/>
                <a:cs typeface="Times New Roman" panose="02020603050405020304" charset="0"/>
              </a:rPr>
            </a:br>
            <a:endParaRPr lang="en-ID" sz="3600" dirty="0"/>
          </a:p>
        </p:txBody>
      </p:sp>
      <p:sp>
        <p:nvSpPr>
          <p:cNvPr id="3" name="Content Placeholder 2"/>
          <p:cNvSpPr>
            <a:spLocks noGrp="1"/>
          </p:cNvSpPr>
          <p:nvPr>
            <p:ph idx="1"/>
          </p:nvPr>
        </p:nvSpPr>
        <p:spPr>
          <a:xfrm>
            <a:off x="629920" y="1524001"/>
            <a:ext cx="10723880" cy="4652963"/>
          </a:xfrm>
        </p:spPr>
        <p:txBody>
          <a:bodyPr/>
          <a:lstStyle/>
          <a:p>
            <a:pPr marL="537845" marR="33655" indent="-355600" algn="just">
              <a:lnSpc>
                <a:spcPct val="150000"/>
              </a:lnSpc>
              <a:spcAft>
                <a:spcPts val="1000"/>
              </a:spcAft>
              <a:buFont typeface="+mj-lt"/>
              <a:buAutoNum type="arabicPeriod"/>
            </a:pP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2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Pem</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antu</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mencatat</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di RKUD</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berda</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arkan</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(nota</a:t>
            </a:r>
            <a:r>
              <a:rPr lang="en-US" sz="20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kredit</a:t>
            </a:r>
            <a:r>
              <a:rPr lang="en-US" sz="20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20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notifikasi</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perbankan</a:t>
            </a:r>
            <a:r>
              <a:rPr lang="en-US" sz="20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0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20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sudah</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divalidasi</a:t>
            </a:r>
            <a:r>
              <a:rPr lang="en-US" sz="20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Bu</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Kas</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Umum</a:t>
            </a:r>
            <a:r>
              <a:rPr lang="en-US" sz="20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(BKU)</a:t>
            </a:r>
            <a:r>
              <a:rPr lang="en-US" sz="2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di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a:t>
            </a:r>
            <a:r>
              <a:rPr lang="en-US" sz="2000" spc="15"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rimaan</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an</a:t>
            </a:r>
            <a:r>
              <a:rPr lang="en-US" sz="20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di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sisi</a:t>
            </a:r>
            <a:r>
              <a:rPr lang="en-US" sz="20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kode</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2000" dirty="0">
              <a:latin typeface="Calibri" panose="020F0502020204030204" pitchFamily="34" charset="0"/>
              <a:ea typeface="Calibri" panose="020F0502020204030204" pitchFamily="34" charset="0"/>
              <a:cs typeface="Times New Roman" panose="02020603050405020304" charset="0"/>
            </a:endParaRPr>
          </a:p>
          <a:p>
            <a:pPr marL="537845" marR="34290" indent="-355600" algn="just">
              <a:lnSpc>
                <a:spcPct val="149000"/>
              </a:lnSpc>
              <a:spcBef>
                <a:spcPts val="25"/>
              </a:spcBef>
              <a:spcAft>
                <a:spcPts val="1000"/>
              </a:spcAft>
              <a:buFont typeface="+mj-lt"/>
              <a:buAutoNum type="arabicPeriod"/>
            </a:pP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2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Pem</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antu</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mencatat</a:t>
            </a:r>
            <a:r>
              <a:rPr lang="en-US" sz="20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baik</a:t>
            </a:r>
            <a:r>
              <a:rPr lang="en-US" sz="20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sec</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ra</a:t>
            </a:r>
            <a:r>
              <a:rPr lang="en-US" sz="20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mau</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un</a:t>
            </a:r>
            <a:r>
              <a:rPr lang="en-US" sz="20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manual</a:t>
            </a:r>
            <a:r>
              <a:rPr lang="en-US" sz="20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20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uku</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register</a:t>
            </a:r>
            <a:r>
              <a:rPr lang="en-US" sz="20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STS dan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disahkan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oleh PA/KPA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setiap</a:t>
            </a:r>
            <a:r>
              <a:rPr lang="en-US" sz="2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20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720" y="365125"/>
            <a:ext cx="10673080" cy="731520"/>
          </a:xfrm>
        </p:spPr>
        <p:txBody>
          <a:bodyPr>
            <a:noAutofit/>
          </a:bodyPr>
          <a:lstStyle/>
          <a:p>
            <a:pPr algn="ctr"/>
            <a:br>
              <a:rPr lang="en-US" sz="250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2500" dirty="0">
                <a:latin typeface="Bookman Old Style" panose="02050604050505020204" pitchFamily="18" charset="0"/>
                <a:ea typeface="Bookman Old Style" panose="02050604050505020204" pitchFamily="18" charset="0"/>
                <a:cs typeface="Bookman Old Style" panose="02050604050505020204" pitchFamily="18" charset="0"/>
              </a:rPr>
              <a:t>LAPORAN PERTANGGUNGJAWABAN</a:t>
            </a:r>
            <a:r>
              <a:rPr lang="en-US" sz="25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500" dirty="0">
                <a:latin typeface="Bookman Old Style" panose="02050604050505020204" pitchFamily="18" charset="0"/>
                <a:ea typeface="Bookman Old Style" panose="02050604050505020204" pitchFamily="18" charset="0"/>
                <a:cs typeface="Bookman Old Style" panose="02050604050505020204" pitchFamily="18" charset="0"/>
              </a:rPr>
              <a:t>BENDAHARA PENERIMAAN</a:t>
            </a:r>
            <a:br>
              <a:rPr lang="en-ID" sz="2500" dirty="0">
                <a:latin typeface="Calibri" panose="020F0502020204030204" pitchFamily="34" charset="0"/>
                <a:ea typeface="Calibri" panose="020F0502020204030204" pitchFamily="34" charset="0"/>
                <a:cs typeface="Times New Roman" panose="02020603050405020304" charset="0"/>
              </a:rPr>
            </a:br>
            <a:endParaRPr lang="en-ID" sz="2500" dirty="0">
              <a:latin typeface="Calibri" panose="020F0502020204030204" pitchFamily="34" charset="0"/>
              <a:ea typeface="Calibri" panose="020F0502020204030204" pitchFamily="34" charset="0"/>
              <a:cs typeface="Times New Roman" panose="02020603050405020304" charset="0"/>
            </a:endParaRPr>
          </a:p>
        </p:txBody>
      </p:sp>
      <p:sp>
        <p:nvSpPr>
          <p:cNvPr id="3" name="Content Placeholder 2"/>
          <p:cNvSpPr>
            <a:spLocks noGrp="1"/>
          </p:cNvSpPr>
          <p:nvPr>
            <p:ph idx="1"/>
          </p:nvPr>
        </p:nvSpPr>
        <p:spPr>
          <a:xfrm>
            <a:off x="325120" y="1026160"/>
            <a:ext cx="11328400" cy="5222875"/>
          </a:xfrm>
        </p:spPr>
        <p:txBody>
          <a:bodyPr>
            <a:normAutofit lnSpcReduction="20000"/>
          </a:bodyPr>
          <a:lstStyle/>
          <a:p>
            <a:pPr marL="525145" marR="33655" indent="-342900" algn="just">
              <a:lnSpc>
                <a:spcPct val="150000"/>
              </a:lnSpc>
              <a:spcBef>
                <a:spcPts val="0"/>
              </a:spcBef>
              <a:buFont typeface="+mj-lt"/>
              <a:buAutoNum type="arabicPeriod"/>
            </a:pPr>
            <a:r>
              <a:rPr lang="en-US" sz="1890" b="1" dirty="0" err="1">
                <a:latin typeface="Arial" panose="020B0604020202020204" pitchFamily="34" charset="0"/>
                <a:ea typeface="Bookman Old Style" panose="02050604050505020204" pitchFamily="18" charset="0"/>
                <a:cs typeface="Arial" panose="020B0604020202020204" pitchFamily="34" charset="0"/>
              </a:rPr>
              <a:t>Sebagai</a:t>
            </a:r>
            <a:r>
              <a:rPr lang="en-US" sz="1890" b="1" spc="60"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bagian</a:t>
            </a:r>
            <a:r>
              <a:rPr lang="en-US" sz="1890" b="1" spc="60"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dari</a:t>
            </a:r>
            <a:r>
              <a:rPr lang="en-US" sz="1890" b="1" spc="3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tugas</a:t>
            </a:r>
            <a:r>
              <a:rPr lang="en-US" sz="1890" b="1" spc="60" dirty="0">
                <a:latin typeface="Arial" panose="020B0604020202020204" pitchFamily="34" charset="0"/>
                <a:ea typeface="Bookman Old Style" panose="02050604050505020204" pitchFamily="18" charset="0"/>
                <a:cs typeface="Arial" panose="020B0604020202020204" pitchFamily="34" charset="0"/>
              </a:rPr>
              <a:t> </a:t>
            </a:r>
            <a:r>
              <a:rPr lang="en-US" sz="1890" b="1" dirty="0">
                <a:latin typeface="Arial" panose="020B0604020202020204" pitchFamily="34" charset="0"/>
                <a:ea typeface="Bookman Old Style" panose="02050604050505020204" pitchFamily="18" charset="0"/>
                <a:cs typeface="Arial" panose="020B0604020202020204" pitchFamily="34" charset="0"/>
              </a:rPr>
              <a:t>dan</a:t>
            </a:r>
            <a:r>
              <a:rPr lang="en-US" sz="1890" b="1" spc="7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tanggung</a:t>
            </a:r>
            <a:r>
              <a:rPr lang="en-US" sz="1890" b="1" spc="60"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jawabnya</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Bendahara</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Penerimaan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Bendahara</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Penerimaan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a:t>
            </a:r>
            <a:r>
              <a:rPr lang="en-US" sz="1890" b="1" spc="-11" dirty="0" err="1">
                <a:latin typeface="Arial" panose="020B0604020202020204" pitchFamily="34" charset="0"/>
                <a:ea typeface="Bookman Old Style" panose="02050604050505020204" pitchFamily="18" charset="0"/>
                <a:cs typeface="Arial" panose="020B0604020202020204" pitchFamily="34" charset="0"/>
              </a:rPr>
              <a:t>e</a:t>
            </a:r>
            <a:r>
              <a:rPr lang="en-US" sz="1890" b="1" dirty="0" err="1">
                <a:latin typeface="Arial" panose="020B0604020202020204" pitchFamily="34" charset="0"/>
                <a:ea typeface="Bookman Old Style" panose="02050604050505020204" pitchFamily="18" charset="0"/>
                <a:cs typeface="Arial" panose="020B0604020202020204" pitchFamily="34" charset="0"/>
              </a:rPr>
              <a:t>mbantu</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harus</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me</a:t>
            </a:r>
            <a:r>
              <a:rPr lang="en-US" sz="1890" b="1" spc="-11" dirty="0" err="1">
                <a:latin typeface="Arial" panose="020B0604020202020204" pitchFamily="34" charset="0"/>
                <a:ea typeface="Bookman Old Style" panose="02050604050505020204" pitchFamily="18" charset="0"/>
                <a:cs typeface="Arial" panose="020B0604020202020204" pitchFamily="34" charset="0"/>
              </a:rPr>
              <a:t>n</a:t>
            </a:r>
            <a:r>
              <a:rPr lang="en-US" sz="1890" b="1" dirty="0" err="1">
                <a:latin typeface="Arial" panose="020B0604020202020204" pitchFamily="34" charset="0"/>
                <a:ea typeface="Bookman Old Style" panose="02050604050505020204" pitchFamily="18" charset="0"/>
                <a:cs typeface="Arial" panose="020B0604020202020204" pitchFamily="34" charset="0"/>
              </a:rPr>
              <a:t>yampaikan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Laporan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Pertanggungjawaban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Bendahara</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Penerimaan</a:t>
            </a:r>
            <a:r>
              <a:rPr lang="en-US" sz="1890" b="1" dirty="0">
                <a:latin typeface="Arial" panose="020B0604020202020204" pitchFamily="34" charset="0"/>
                <a:ea typeface="Bookman Old Style" panose="02050604050505020204" pitchFamily="18" charset="0"/>
                <a:cs typeface="Arial" panose="020B0604020202020204" pitchFamily="34" charset="0"/>
              </a:rPr>
              <a:t> SK</a:t>
            </a:r>
            <a:r>
              <a:rPr lang="en-US" sz="1890" b="1" spc="-15" dirty="0">
                <a:latin typeface="Arial" panose="020B0604020202020204" pitchFamily="34" charset="0"/>
                <a:ea typeface="Bookman Old Style" panose="02050604050505020204" pitchFamily="18" charset="0"/>
                <a:cs typeface="Arial" panose="020B0604020202020204" pitchFamily="34" charset="0"/>
              </a:rPr>
              <a:t>P</a:t>
            </a:r>
            <a:r>
              <a:rPr lang="en-US" sz="1890" b="1" dirty="0">
                <a:latin typeface="Arial" panose="020B0604020202020204" pitchFamily="34" charset="0"/>
                <a:ea typeface="Bookman Old Style" panose="02050604050505020204" pitchFamily="18" charset="0"/>
                <a:cs typeface="Arial" panose="020B0604020202020204" pitchFamily="34" charset="0"/>
              </a:rPr>
              <a:t>D </a:t>
            </a:r>
            <a:r>
              <a:rPr lang="en-US" sz="1890" b="1" dirty="0" err="1">
                <a:latin typeface="Arial" panose="020B0604020202020204" pitchFamily="34" charset="0"/>
                <a:ea typeface="Bookman Old Style" panose="02050604050505020204" pitchFamily="18" charset="0"/>
                <a:cs typeface="Arial" panose="020B0604020202020204" pitchFamily="34" charset="0"/>
              </a:rPr>
              <a:t>bertanggung</a:t>
            </a:r>
            <a:r>
              <a:rPr lang="en-US" sz="1890" b="1" spc="-7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jawab</a:t>
            </a:r>
            <a:r>
              <a:rPr lang="en-US" sz="1890" b="1" spc="-10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secara</a:t>
            </a:r>
            <a:r>
              <a:rPr lang="en-US" sz="1890" b="1" spc="-7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administratif</a:t>
            </a:r>
            <a:r>
              <a:rPr lang="en-US" sz="1890" b="1" spc="-14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kepada</a:t>
            </a:r>
            <a:r>
              <a:rPr lang="en-US" sz="1890" b="1" spc="-75" dirty="0">
                <a:latin typeface="Arial" panose="020B0604020202020204" pitchFamily="34" charset="0"/>
                <a:ea typeface="Bookman Old Style" panose="02050604050505020204" pitchFamily="18" charset="0"/>
                <a:cs typeface="Arial" panose="020B0604020202020204" pitchFamily="34" charset="0"/>
              </a:rPr>
              <a:t> </a:t>
            </a:r>
            <a:r>
              <a:rPr lang="en-US" sz="1890" b="1" dirty="0">
                <a:latin typeface="Arial" panose="020B0604020202020204" pitchFamily="34" charset="0"/>
                <a:ea typeface="Bookman Old Style" panose="02050604050505020204" pitchFamily="18" charset="0"/>
                <a:cs typeface="Arial" panose="020B0604020202020204" pitchFamily="34" charset="0"/>
              </a:rPr>
              <a:t>PA</a:t>
            </a:r>
            <a:r>
              <a:rPr lang="en-US" sz="1890" b="1" spc="-71" dirty="0">
                <a:latin typeface="Arial" panose="020B0604020202020204" pitchFamily="34" charset="0"/>
                <a:ea typeface="Bookman Old Style" panose="02050604050505020204" pitchFamily="18" charset="0"/>
                <a:cs typeface="Arial" panose="020B0604020202020204" pitchFamily="34" charset="0"/>
              </a:rPr>
              <a:t> </a:t>
            </a:r>
            <a:r>
              <a:rPr lang="en-US" sz="1890" b="1" dirty="0">
                <a:latin typeface="Arial" panose="020B0604020202020204" pitchFamily="34" charset="0"/>
                <a:ea typeface="Bookman Old Style" panose="02050604050505020204" pitchFamily="18" charset="0"/>
                <a:cs typeface="Arial" panose="020B0604020202020204" pitchFamily="34" charset="0"/>
              </a:rPr>
              <a:t>dan</a:t>
            </a:r>
            <a:r>
              <a:rPr lang="en-US" sz="1890" b="1" spc="-7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secara</a:t>
            </a:r>
            <a:r>
              <a:rPr lang="en-US" sz="1890" b="1" spc="-7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fungsional</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kepada</a:t>
            </a:r>
            <a:r>
              <a:rPr lang="en-US" sz="1890" b="1" dirty="0">
                <a:latin typeface="Arial" panose="020B0604020202020204" pitchFamily="34" charset="0"/>
                <a:ea typeface="Bookman Old Style" panose="02050604050505020204" pitchFamily="18" charset="0"/>
                <a:cs typeface="Arial" panose="020B0604020202020204" pitchFamily="34" charset="0"/>
              </a:rPr>
              <a:t> BUD. </a:t>
            </a:r>
            <a:r>
              <a:rPr lang="en-US" sz="1890" b="1" dirty="0" err="1">
                <a:latin typeface="Arial" panose="020B0604020202020204" pitchFamily="34" charset="0"/>
                <a:ea typeface="Bookman Old Style" panose="02050604050505020204" pitchFamily="18" charset="0"/>
                <a:cs typeface="Arial" panose="020B0604020202020204" pitchFamily="34" charset="0"/>
              </a:rPr>
              <a:t>Penyusunan</a:t>
            </a:r>
            <a:r>
              <a:rPr lang="en-US" sz="1890" b="1" spc="-75" dirty="0">
                <a:latin typeface="Arial" panose="020B0604020202020204" pitchFamily="34" charset="0"/>
                <a:ea typeface="Bookman Old Style" panose="02050604050505020204" pitchFamily="18" charset="0"/>
                <a:cs typeface="Arial" panose="020B0604020202020204" pitchFamily="34" charset="0"/>
              </a:rPr>
              <a:t> </a:t>
            </a:r>
            <a:r>
              <a:rPr lang="en-US" sz="1890" b="1" dirty="0">
                <a:latin typeface="Arial" panose="020B0604020202020204" pitchFamily="34" charset="0"/>
                <a:ea typeface="Bookman Old Style" panose="02050604050505020204" pitchFamily="18" charset="0"/>
                <a:cs typeface="Arial" panose="020B0604020202020204" pitchFamily="34" charset="0"/>
              </a:rPr>
              <a:t>dan</a:t>
            </a:r>
            <a:r>
              <a:rPr lang="en-US" sz="1890" b="1" spc="-7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penyampaian</a:t>
            </a:r>
            <a:r>
              <a:rPr lang="en-US" sz="1890" b="1" spc="-7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L</a:t>
            </a:r>
            <a:r>
              <a:rPr lang="en-US" sz="1890" b="1" spc="5" dirty="0" err="1">
                <a:latin typeface="Arial" panose="020B0604020202020204" pitchFamily="34" charset="0"/>
                <a:ea typeface="Bookman Old Style" panose="02050604050505020204" pitchFamily="18" charset="0"/>
                <a:cs typeface="Arial" panose="020B0604020202020204" pitchFamily="34" charset="0"/>
              </a:rPr>
              <a:t>a</a:t>
            </a:r>
            <a:r>
              <a:rPr lang="en-US" sz="1890" b="1" dirty="0" err="1">
                <a:latin typeface="Arial" panose="020B0604020202020204" pitchFamily="34" charset="0"/>
                <a:ea typeface="Bookman Old Style" panose="02050604050505020204" pitchFamily="18" charset="0"/>
                <a:cs typeface="Arial" panose="020B0604020202020204" pitchFamily="34" charset="0"/>
              </a:rPr>
              <a:t>poran</a:t>
            </a:r>
            <a:r>
              <a:rPr lang="en-US" sz="1890" b="1" spc="-7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Pertanggungjawaban</a:t>
            </a:r>
            <a:r>
              <a:rPr lang="en-US" sz="1890" b="1" spc="-7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Bendahara</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memuat</a:t>
            </a:r>
            <a:r>
              <a:rPr lang="en-US" sz="1890" b="1" spc="60"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informasi</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aliran</a:t>
            </a:r>
            <a:r>
              <a:rPr lang="en-US" sz="1890" b="1" spc="25" dirty="0">
                <a:latin typeface="Arial" panose="020B0604020202020204" pitchFamily="34" charset="0"/>
                <a:ea typeface="Bookman Old Style" panose="02050604050505020204" pitchFamily="18" charset="0"/>
                <a:cs typeface="Arial" panose="020B0604020202020204" pitchFamily="34" charset="0"/>
              </a:rPr>
              <a:t> </a:t>
            </a:r>
            <a:r>
              <a:rPr lang="en-US" sz="1890" b="1" dirty="0">
                <a:latin typeface="Arial" panose="020B0604020202020204" pitchFamily="34" charset="0"/>
                <a:ea typeface="Bookman Old Style" panose="02050604050505020204" pitchFamily="18" charset="0"/>
                <a:cs typeface="Arial" panose="020B0604020202020204" pitchFamily="34" charset="0"/>
              </a:rPr>
              <a:t>data,</a:t>
            </a:r>
            <a:r>
              <a:rPr lang="en-US" sz="1890" b="1" spc="3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ser</a:t>
            </a:r>
            <a:r>
              <a:rPr lang="en-US" sz="1890" b="1" spc="-11" dirty="0" err="1">
                <a:latin typeface="Arial" panose="020B0604020202020204" pitchFamily="34" charset="0"/>
                <a:ea typeface="Bookman Old Style" panose="02050604050505020204" pitchFamily="18" charset="0"/>
                <a:cs typeface="Arial" panose="020B0604020202020204" pitchFamily="34" charset="0"/>
              </a:rPr>
              <a:t>t</a:t>
            </a:r>
            <a:r>
              <a:rPr lang="en-US" sz="1890" b="1" dirty="0" err="1">
                <a:latin typeface="Arial" panose="020B0604020202020204" pitchFamily="34" charset="0"/>
                <a:ea typeface="Bookman Old Style" panose="02050604050505020204" pitchFamily="18" charset="0"/>
                <a:cs typeface="Arial" panose="020B0604020202020204" pitchFamily="34" charset="0"/>
              </a:rPr>
              <a:t>a</a:t>
            </a:r>
            <a:r>
              <a:rPr lang="en-US" sz="1890" b="1" spc="3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penggunaan</a:t>
            </a:r>
            <a:r>
              <a:rPr lang="en-US" sz="1890" b="1" spc="55" dirty="0">
                <a:latin typeface="Arial" panose="020B0604020202020204" pitchFamily="34" charset="0"/>
                <a:ea typeface="Bookman Old Style" panose="02050604050505020204" pitchFamily="18" charset="0"/>
                <a:cs typeface="Arial" panose="020B0604020202020204" pitchFamily="34" charset="0"/>
              </a:rPr>
              <a:t> </a:t>
            </a:r>
            <a:r>
              <a:rPr lang="en-US" sz="1890" b="1" dirty="0">
                <a:latin typeface="Arial" panose="020B0604020202020204" pitchFamily="34" charset="0"/>
                <a:ea typeface="Bookman Old Style" panose="02050604050505020204" pitchFamily="18" charset="0"/>
                <a:cs typeface="Arial" panose="020B0604020202020204" pitchFamily="34" charset="0"/>
              </a:rPr>
              <a:t>dan</a:t>
            </a:r>
            <a:r>
              <a:rPr lang="en-US" sz="1890" b="1" spc="5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penyajian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dokumen</a:t>
            </a:r>
            <a:r>
              <a:rPr lang="en-US" sz="1890" b="1" dirty="0">
                <a:latin typeface="Arial" panose="020B0604020202020204" pitchFamily="34" charset="0"/>
                <a:ea typeface="Bookman Old Style" panose="02050604050505020204" pitchFamily="18" charset="0"/>
                <a:cs typeface="Arial" panose="020B0604020202020204" pitchFamily="34" charset="0"/>
              </a:rPr>
              <a:t> yang </a:t>
            </a:r>
            <a:r>
              <a:rPr lang="en-US" sz="1890" b="1" dirty="0" err="1">
                <a:latin typeface="Arial" panose="020B0604020202020204" pitchFamily="34" charset="0"/>
                <a:ea typeface="Bookman Old Style" panose="02050604050505020204" pitchFamily="18" charset="0"/>
                <a:cs typeface="Arial" panose="020B0604020202020204" pitchFamily="34" charset="0"/>
              </a:rPr>
              <a:t>dilakukan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secara</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elektronik</a:t>
            </a:r>
            <a:r>
              <a:rPr lang="en-US" sz="1890" b="1" dirty="0">
                <a:latin typeface="Arial" panose="020B0604020202020204" pitchFamily="34" charset="0"/>
                <a:ea typeface="Bookman Old Style" panose="02050604050505020204" pitchFamily="18" charset="0"/>
                <a:cs typeface="Arial" panose="020B0604020202020204" pitchFamily="34" charset="0"/>
              </a:rPr>
              <a:t>.</a:t>
            </a:r>
            <a:endParaRPr lang="en-ID" sz="1890" b="1" dirty="0">
              <a:latin typeface="Arial" panose="020B0604020202020204" pitchFamily="34" charset="0"/>
              <a:ea typeface="Calibri" panose="020F0502020204030204" pitchFamily="34" charset="0"/>
              <a:cs typeface="Arial" panose="020B0604020202020204" pitchFamily="34" charset="0"/>
            </a:endParaRPr>
          </a:p>
          <a:p>
            <a:pPr marL="537845" marR="38100" lvl="1" indent="0" algn="just">
              <a:lnSpc>
                <a:spcPct val="150000"/>
              </a:lnSpc>
              <a:spcBef>
                <a:spcPts val="0"/>
              </a:spcBef>
              <a:buNone/>
            </a:pPr>
            <a:r>
              <a:rPr lang="en-US" sz="1890" b="1" dirty="0" err="1">
                <a:latin typeface="Arial" panose="020B0604020202020204" pitchFamily="34" charset="0"/>
                <a:ea typeface="Bookman Old Style" panose="02050604050505020204" pitchFamily="18" charset="0"/>
                <a:cs typeface="Arial" panose="020B0604020202020204" pitchFamily="34" charset="0"/>
              </a:rPr>
              <a:t>Berdasarkan</a:t>
            </a:r>
            <a:r>
              <a:rPr lang="en-US" sz="1890" b="1" spc="169"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Pasal</a:t>
            </a:r>
            <a:r>
              <a:rPr lang="en-US" sz="1890" b="1" spc="165" dirty="0">
                <a:latin typeface="Arial" panose="020B0604020202020204" pitchFamily="34" charset="0"/>
                <a:ea typeface="Bookman Old Style" panose="02050604050505020204" pitchFamily="18" charset="0"/>
                <a:cs typeface="Arial" panose="020B0604020202020204" pitchFamily="34" charset="0"/>
              </a:rPr>
              <a:t> </a:t>
            </a:r>
            <a:r>
              <a:rPr lang="en-US" sz="1890" b="1" dirty="0">
                <a:latin typeface="Arial" panose="020B0604020202020204" pitchFamily="34" charset="0"/>
                <a:ea typeface="Bookman Old Style" panose="02050604050505020204" pitchFamily="18" charset="0"/>
                <a:cs typeface="Arial" panose="020B0604020202020204" pitchFamily="34" charset="0"/>
              </a:rPr>
              <a:t>139</a:t>
            </a:r>
            <a:r>
              <a:rPr lang="en-US" sz="1890" b="1" spc="16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ayat</a:t>
            </a:r>
            <a:r>
              <a:rPr lang="en-US" sz="1890" b="1" spc="165" dirty="0">
                <a:latin typeface="Arial" panose="020B0604020202020204" pitchFamily="34" charset="0"/>
                <a:ea typeface="Bookman Old Style" panose="02050604050505020204" pitchFamily="18" charset="0"/>
                <a:cs typeface="Arial" panose="020B0604020202020204" pitchFamily="34" charset="0"/>
              </a:rPr>
              <a:t> </a:t>
            </a:r>
            <a:r>
              <a:rPr lang="en-US" sz="1890" b="1" dirty="0">
                <a:latin typeface="Arial" panose="020B0604020202020204" pitchFamily="34" charset="0"/>
                <a:ea typeface="Bookman Old Style" panose="02050604050505020204" pitchFamily="18" charset="0"/>
                <a:cs typeface="Arial" panose="020B0604020202020204" pitchFamily="34" charset="0"/>
              </a:rPr>
              <a:t>(2)</a:t>
            </a:r>
            <a:r>
              <a:rPr lang="en-US" sz="1890" b="1" spc="151" dirty="0">
                <a:latin typeface="Arial" panose="020B0604020202020204" pitchFamily="34" charset="0"/>
                <a:ea typeface="Bookman Old Style" panose="02050604050505020204" pitchFamily="18" charset="0"/>
                <a:cs typeface="Arial" panose="020B0604020202020204" pitchFamily="34" charset="0"/>
              </a:rPr>
              <a:t> </a:t>
            </a:r>
            <a:r>
              <a:rPr lang="en-US" sz="1890" b="1" dirty="0">
                <a:latin typeface="Arial" panose="020B0604020202020204" pitchFamily="34" charset="0"/>
                <a:ea typeface="Bookman Old Style" panose="02050604050505020204" pitchFamily="18" charset="0"/>
                <a:cs typeface="Arial" panose="020B0604020202020204" pitchFamily="34" charset="0"/>
              </a:rPr>
              <a:t>dan</a:t>
            </a:r>
            <a:r>
              <a:rPr lang="en-US" sz="1890" b="1" spc="16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ayat</a:t>
            </a:r>
            <a:r>
              <a:rPr lang="en-US" sz="1890" b="1" spc="165" dirty="0">
                <a:latin typeface="Arial" panose="020B0604020202020204" pitchFamily="34" charset="0"/>
                <a:ea typeface="Bookman Old Style" panose="02050604050505020204" pitchFamily="18" charset="0"/>
                <a:cs typeface="Arial" panose="020B0604020202020204" pitchFamily="34" charset="0"/>
              </a:rPr>
              <a:t> </a:t>
            </a:r>
            <a:r>
              <a:rPr lang="en-US" sz="1890" b="1" dirty="0">
                <a:latin typeface="Arial" panose="020B0604020202020204" pitchFamily="34" charset="0"/>
                <a:ea typeface="Bookman Old Style" panose="02050604050505020204" pitchFamily="18" charset="0"/>
                <a:cs typeface="Arial" panose="020B0604020202020204" pitchFamily="34" charset="0"/>
              </a:rPr>
              <a:t>(3)</a:t>
            </a:r>
            <a:r>
              <a:rPr lang="en-US" sz="1890" b="1" spc="15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Peraturan</a:t>
            </a:r>
            <a:r>
              <a:rPr lang="en-US" sz="1890" b="1" spc="180" dirty="0">
                <a:latin typeface="Arial" panose="020B0604020202020204" pitchFamily="34" charset="0"/>
                <a:ea typeface="Bookman Old Style" panose="02050604050505020204" pitchFamily="18" charset="0"/>
                <a:cs typeface="Arial" panose="020B0604020202020204" pitchFamily="34" charset="0"/>
              </a:rPr>
              <a:t> </a:t>
            </a:r>
            <a:r>
              <a:rPr lang="en-US" sz="1890" b="1" spc="5" dirty="0" err="1">
                <a:latin typeface="Arial" panose="020B0604020202020204" pitchFamily="34" charset="0"/>
                <a:ea typeface="Bookman Old Style" panose="02050604050505020204" pitchFamily="18" charset="0"/>
                <a:cs typeface="Arial" panose="020B0604020202020204" pitchFamily="34" charset="0"/>
              </a:rPr>
              <a:t>P</a:t>
            </a:r>
            <a:r>
              <a:rPr lang="en-US" sz="1890" b="1" dirty="0" err="1">
                <a:latin typeface="Arial" panose="020B0604020202020204" pitchFamily="34" charset="0"/>
                <a:ea typeface="Bookman Old Style" panose="02050604050505020204" pitchFamily="18" charset="0"/>
                <a:cs typeface="Arial" panose="020B0604020202020204" pitchFamily="34" charset="0"/>
              </a:rPr>
              <a:t>emerintah</a:t>
            </a:r>
            <a:r>
              <a:rPr lang="en-US" sz="1890" b="1" spc="169" dirty="0">
                <a:latin typeface="Arial" panose="020B0604020202020204" pitchFamily="34" charset="0"/>
                <a:ea typeface="Bookman Old Style" panose="02050604050505020204" pitchFamily="18" charset="0"/>
                <a:cs typeface="Arial" panose="020B0604020202020204" pitchFamily="34" charset="0"/>
              </a:rPr>
              <a:t> </a:t>
            </a:r>
            <a:r>
              <a:rPr lang="en-US" sz="1890" b="1" spc="-11" dirty="0">
                <a:latin typeface="Arial" panose="020B0604020202020204" pitchFamily="34" charset="0"/>
                <a:ea typeface="Bookman Old Style" panose="02050604050505020204" pitchFamily="18" charset="0"/>
                <a:cs typeface="Arial" panose="020B0604020202020204" pitchFamily="34" charset="0"/>
              </a:rPr>
              <a:t>12 </a:t>
            </a:r>
            <a:r>
              <a:rPr lang="en-US" sz="1890" b="1" dirty="0" err="1">
                <a:latin typeface="Arial" panose="020B0604020202020204" pitchFamily="34" charset="0"/>
                <a:ea typeface="Bookman Old Style" panose="02050604050505020204" pitchFamily="18" charset="0"/>
                <a:cs typeface="Arial" panose="020B0604020202020204" pitchFamily="34" charset="0"/>
              </a:rPr>
              <a:t>Tahun</a:t>
            </a:r>
            <a:r>
              <a:rPr lang="en-US" sz="1890" b="1" dirty="0">
                <a:latin typeface="Arial" panose="020B0604020202020204" pitchFamily="34" charset="0"/>
                <a:ea typeface="Bookman Old Style" panose="02050604050505020204" pitchFamily="18" charset="0"/>
                <a:cs typeface="Arial" panose="020B0604020202020204" pitchFamily="34" charset="0"/>
              </a:rPr>
              <a:t> 2019,      </a:t>
            </a:r>
            <a:r>
              <a:rPr lang="en-US" sz="1890" b="1" spc="37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laporan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a:t>
            </a:r>
            <a:r>
              <a:rPr lang="en-US" sz="1890" b="1" spc="-11" dirty="0" err="1">
                <a:latin typeface="Arial" panose="020B0604020202020204" pitchFamily="34" charset="0"/>
                <a:ea typeface="Bookman Old Style" panose="02050604050505020204" pitchFamily="18" charset="0"/>
                <a:cs typeface="Arial" panose="020B0604020202020204" pitchFamily="34" charset="0"/>
              </a:rPr>
              <a:t>e</a:t>
            </a:r>
            <a:r>
              <a:rPr lang="en-US" sz="1890" b="1" dirty="0" err="1">
                <a:latin typeface="Arial" panose="020B0604020202020204" pitchFamily="34" charset="0"/>
                <a:ea typeface="Bookman Old Style" panose="02050604050505020204" pitchFamily="18" charset="0"/>
                <a:cs typeface="Arial" panose="020B0604020202020204" pitchFamily="34" charset="0"/>
              </a:rPr>
              <a:t>rtanggungjawaban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Bendahara</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Penerimaan</a:t>
            </a:r>
            <a:r>
              <a:rPr lang="en-US" sz="1890" b="1" dirty="0">
                <a:latin typeface="Arial" panose="020B0604020202020204" pitchFamily="34" charset="0"/>
                <a:ea typeface="Bookman Old Style" panose="02050604050505020204" pitchFamily="18" charset="0"/>
                <a:cs typeface="Arial" panose="020B0604020202020204" pitchFamily="34" charset="0"/>
              </a:rPr>
              <a:t>/</a:t>
            </a:r>
            <a:r>
              <a:rPr lang="en-US" sz="1890" b="1" dirty="0" err="1">
                <a:latin typeface="Arial" panose="020B0604020202020204" pitchFamily="34" charset="0"/>
                <a:ea typeface="Bookman Old Style" panose="02050604050505020204" pitchFamily="18" charset="0"/>
                <a:cs typeface="Arial" panose="020B0604020202020204" pitchFamily="34" charset="0"/>
              </a:rPr>
              <a:t>Bendahara</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Penerimaan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Pembantu</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diatur</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sebagai</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berikut</a:t>
            </a:r>
            <a:r>
              <a:rPr lang="en-US" sz="1890" b="1" dirty="0">
                <a:latin typeface="Arial" panose="020B0604020202020204" pitchFamily="34" charset="0"/>
                <a:ea typeface="Bookman Old Style" panose="02050604050505020204" pitchFamily="18" charset="0"/>
                <a:cs typeface="Arial" panose="020B0604020202020204" pitchFamily="34" charset="0"/>
              </a:rPr>
              <a:t>:</a:t>
            </a:r>
            <a:endParaRPr lang="en-US" sz="1890" b="1" dirty="0">
              <a:latin typeface="Arial" panose="020B0604020202020204" pitchFamily="34" charset="0"/>
              <a:ea typeface="Bookman Old Style" panose="02050604050505020204" pitchFamily="18" charset="0"/>
              <a:cs typeface="Arial" panose="020B0604020202020204" pitchFamily="34" charset="0"/>
            </a:endParaRPr>
          </a:p>
          <a:p>
            <a:pPr marL="946150" marR="34290" indent="-342900" algn="just">
              <a:lnSpc>
                <a:spcPct val="150000"/>
              </a:lnSpc>
              <a:spcBef>
                <a:spcPts val="0"/>
              </a:spcBef>
              <a:buFont typeface="+mj-lt"/>
              <a:buAutoNum type="alphaLcPeriod"/>
            </a:pPr>
            <a:r>
              <a:rPr lang="en-US" sz="1890" b="1" dirty="0" err="1">
                <a:latin typeface="Arial" panose="020B0604020202020204" pitchFamily="34" charset="0"/>
                <a:ea typeface="Bookman Old Style" panose="02050604050505020204" pitchFamily="18" charset="0"/>
                <a:cs typeface="Arial" panose="020B0604020202020204" pitchFamily="34" charset="0"/>
              </a:rPr>
              <a:t>Bendahara</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spc="7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Penerimaan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spc="7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wajib</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spc="40"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menyampaikan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spc="7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laporan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pertanggungjawaban</a:t>
            </a:r>
            <a:r>
              <a:rPr lang="en-US" sz="1890" b="1" spc="-8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penerimaan</a:t>
            </a:r>
            <a:r>
              <a:rPr lang="en-US" sz="1890" b="1" spc="-8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kepada</a:t>
            </a:r>
            <a:r>
              <a:rPr lang="en-US" sz="1890" b="1" spc="-85" dirty="0">
                <a:latin typeface="Arial" panose="020B0604020202020204" pitchFamily="34" charset="0"/>
                <a:ea typeface="Bookman Old Style" panose="02050604050505020204" pitchFamily="18" charset="0"/>
                <a:cs typeface="Arial" panose="020B0604020202020204" pitchFamily="34" charset="0"/>
              </a:rPr>
              <a:t> </a:t>
            </a:r>
            <a:r>
              <a:rPr lang="en-US" sz="1890" b="1" dirty="0">
                <a:latin typeface="Arial" panose="020B0604020202020204" pitchFamily="34" charset="0"/>
                <a:ea typeface="Bookman Old Style" panose="02050604050505020204" pitchFamily="18" charset="0"/>
                <a:cs typeface="Arial" panose="020B0604020202020204" pitchFamily="34" charset="0"/>
              </a:rPr>
              <a:t>PA</a:t>
            </a:r>
            <a:r>
              <a:rPr lang="en-US" sz="1890" b="1" spc="-8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melalui</a:t>
            </a:r>
            <a:r>
              <a:rPr lang="en-US" sz="1890" b="1" spc="-131" dirty="0">
                <a:latin typeface="Arial" panose="020B0604020202020204" pitchFamily="34" charset="0"/>
                <a:ea typeface="Bookman Old Style" panose="02050604050505020204" pitchFamily="18" charset="0"/>
                <a:cs typeface="Arial" panose="020B0604020202020204" pitchFamily="34" charset="0"/>
              </a:rPr>
              <a:t> </a:t>
            </a:r>
            <a:r>
              <a:rPr lang="en-US" sz="1890" b="1" dirty="0">
                <a:latin typeface="Arial" panose="020B0604020202020204" pitchFamily="34" charset="0"/>
                <a:ea typeface="Bookman Old Style" panose="02050604050505020204" pitchFamily="18" charset="0"/>
                <a:cs typeface="Arial" panose="020B0604020202020204" pitchFamily="34" charset="0"/>
              </a:rPr>
              <a:t>PPK</a:t>
            </a:r>
            <a:r>
              <a:rPr lang="en-US" sz="1890" b="1" spc="-85" dirty="0">
                <a:latin typeface="Arial" panose="020B0604020202020204" pitchFamily="34" charset="0"/>
                <a:ea typeface="Bookman Old Style" panose="02050604050505020204" pitchFamily="18" charset="0"/>
                <a:cs typeface="Arial" panose="020B0604020202020204" pitchFamily="34" charset="0"/>
              </a:rPr>
              <a:t> </a:t>
            </a:r>
            <a:r>
              <a:rPr lang="en-US" sz="1890" b="1" dirty="0">
                <a:latin typeface="Arial" panose="020B0604020202020204" pitchFamily="34" charset="0"/>
                <a:ea typeface="Bookman Old Style" panose="02050604050505020204" pitchFamily="18" charset="0"/>
                <a:cs typeface="Arial" panose="020B0604020202020204" pitchFamily="34" charset="0"/>
              </a:rPr>
              <a:t>SKPD</a:t>
            </a:r>
            <a:r>
              <a:rPr lang="en-US" sz="1890" b="1" spc="-85" dirty="0">
                <a:latin typeface="Arial" panose="020B0604020202020204" pitchFamily="34" charset="0"/>
                <a:ea typeface="Bookman Old Style" panose="02050604050505020204" pitchFamily="18" charset="0"/>
                <a:cs typeface="Arial" panose="020B0604020202020204" pitchFamily="34" charset="0"/>
              </a:rPr>
              <a:t> </a:t>
            </a:r>
            <a:r>
              <a:rPr lang="en-US" sz="1890" b="1" dirty="0">
                <a:latin typeface="Arial" panose="020B0604020202020204" pitchFamily="34" charset="0"/>
                <a:ea typeface="Bookman Old Style" panose="02050604050505020204" pitchFamily="18" charset="0"/>
                <a:cs typeface="Arial" panose="020B0604020202020204" pitchFamily="34" charset="0"/>
              </a:rPr>
              <a:t>paling </a:t>
            </a:r>
            <a:r>
              <a:rPr lang="en-US" sz="1890" b="1" dirty="0" err="1">
                <a:latin typeface="Arial" panose="020B0604020202020204" pitchFamily="34" charset="0"/>
                <a:ea typeface="Bookman Old Style" panose="02050604050505020204" pitchFamily="18" charset="0"/>
                <a:cs typeface="Arial" panose="020B0604020202020204" pitchFamily="34" charset="0"/>
              </a:rPr>
              <a:t>lambat</a:t>
            </a:r>
            <a:r>
              <a:rPr lang="en-US" sz="1890" b="1" spc="-40"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tanggal</a:t>
            </a:r>
            <a:r>
              <a:rPr lang="en-US" sz="1890" b="1" dirty="0">
                <a:latin typeface="Arial" panose="020B0604020202020204" pitchFamily="34" charset="0"/>
                <a:ea typeface="Bookman Old Style" panose="02050604050505020204" pitchFamily="18" charset="0"/>
                <a:cs typeface="Arial" panose="020B0604020202020204" pitchFamily="34" charset="0"/>
              </a:rPr>
              <a:t> 10 </a:t>
            </a:r>
            <a:r>
              <a:rPr lang="en-US" sz="1890" b="1" dirty="0" err="1">
                <a:latin typeface="Arial" panose="020B0604020202020204" pitchFamily="34" charset="0"/>
                <a:ea typeface="Bookman Old Style" panose="02050604050505020204" pitchFamily="18" charset="0"/>
                <a:cs typeface="Arial" panose="020B0604020202020204" pitchFamily="34" charset="0"/>
              </a:rPr>
              <a:t>bulan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berikutnya</a:t>
            </a:r>
            <a:r>
              <a:rPr lang="en-US" sz="1890" b="1" dirty="0">
                <a:latin typeface="Arial" panose="020B0604020202020204" pitchFamily="34" charset="0"/>
                <a:ea typeface="Bookman Old Style" panose="02050604050505020204" pitchFamily="18" charset="0"/>
                <a:cs typeface="Arial" panose="020B0604020202020204" pitchFamily="34" charset="0"/>
              </a:rPr>
              <a:t>.</a:t>
            </a:r>
            <a:endParaRPr lang="en-ID" sz="1890" b="1" dirty="0">
              <a:latin typeface="Arial" panose="020B0604020202020204" pitchFamily="34" charset="0"/>
              <a:ea typeface="Calibri" panose="020F0502020204030204" pitchFamily="34" charset="0"/>
              <a:cs typeface="Arial" panose="020B0604020202020204" pitchFamily="34" charset="0"/>
            </a:endParaRPr>
          </a:p>
          <a:p>
            <a:pPr marL="946150" marR="33655" indent="-342900" algn="just">
              <a:lnSpc>
                <a:spcPct val="150000"/>
              </a:lnSpc>
              <a:spcBef>
                <a:spcPts val="0"/>
              </a:spcBef>
              <a:buFont typeface="+mj-lt"/>
              <a:buAutoNum type="alphaLcPeriod"/>
            </a:pPr>
            <a:r>
              <a:rPr lang="en-US" sz="1890" b="1" dirty="0" err="1">
                <a:latin typeface="Arial" panose="020B0604020202020204" pitchFamily="34" charset="0"/>
                <a:ea typeface="Bookman Old Style" panose="02050604050505020204" pitchFamily="18" charset="0"/>
                <a:cs typeface="Arial" panose="020B0604020202020204" pitchFamily="34" charset="0"/>
              </a:rPr>
              <a:t>Bendahara</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spc="11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Penerimaan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spc="11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wajib</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spc="9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menyampaikan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spc="11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laporan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pertanggungjawaban</a:t>
            </a:r>
            <a:r>
              <a:rPr lang="en-US" sz="1890" b="1" spc="-5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penerimaan</a:t>
            </a:r>
            <a:r>
              <a:rPr lang="en-US" sz="1890" b="1" spc="-5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kepada</a:t>
            </a:r>
            <a:r>
              <a:rPr lang="en-US" sz="1890" b="1" spc="-51" dirty="0">
                <a:latin typeface="Arial" panose="020B0604020202020204" pitchFamily="34" charset="0"/>
                <a:ea typeface="Bookman Old Style" panose="02050604050505020204" pitchFamily="18" charset="0"/>
                <a:cs typeface="Arial" panose="020B0604020202020204" pitchFamily="34" charset="0"/>
              </a:rPr>
              <a:t> </a:t>
            </a:r>
            <a:r>
              <a:rPr lang="en-US" sz="1890" b="1" dirty="0">
                <a:latin typeface="Arial" panose="020B0604020202020204" pitchFamily="34" charset="0"/>
                <a:ea typeface="Bookman Old Style" panose="02050604050505020204" pitchFamily="18" charset="0"/>
                <a:cs typeface="Arial" panose="020B0604020202020204" pitchFamily="34" charset="0"/>
              </a:rPr>
              <a:t>PPKD</a:t>
            </a:r>
            <a:r>
              <a:rPr lang="en-US" sz="1890" b="1" spc="-51" dirty="0">
                <a:latin typeface="Arial" panose="020B0604020202020204" pitchFamily="34" charset="0"/>
                <a:ea typeface="Bookman Old Style" panose="02050604050505020204" pitchFamily="18" charset="0"/>
                <a:cs typeface="Arial" panose="020B0604020202020204" pitchFamily="34" charset="0"/>
              </a:rPr>
              <a:t> </a:t>
            </a:r>
            <a:r>
              <a:rPr lang="en-US" sz="1890" b="1" dirty="0">
                <a:latin typeface="Arial" panose="020B0604020202020204" pitchFamily="34" charset="0"/>
                <a:ea typeface="Bookman Old Style" panose="02050604050505020204" pitchFamily="18" charset="0"/>
                <a:cs typeface="Arial" panose="020B0604020202020204" pitchFamily="34" charset="0"/>
              </a:rPr>
              <a:t>paling</a:t>
            </a:r>
            <a:r>
              <a:rPr lang="en-US" sz="1890" b="1" spc="-5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lamb</a:t>
            </a:r>
            <a:r>
              <a:rPr lang="en-US" sz="1890" b="1" spc="11" dirty="0" err="1">
                <a:latin typeface="Arial" panose="020B0604020202020204" pitchFamily="34" charset="0"/>
                <a:ea typeface="Bookman Old Style" panose="02050604050505020204" pitchFamily="18" charset="0"/>
                <a:cs typeface="Arial" panose="020B0604020202020204" pitchFamily="34" charset="0"/>
              </a:rPr>
              <a:t>a</a:t>
            </a:r>
            <a:r>
              <a:rPr lang="en-US" sz="1890" b="1" dirty="0" err="1">
                <a:latin typeface="Arial" panose="020B0604020202020204" pitchFamily="34" charset="0"/>
                <a:ea typeface="Bookman Old Style" panose="02050604050505020204" pitchFamily="18" charset="0"/>
                <a:cs typeface="Arial" panose="020B0604020202020204" pitchFamily="34" charset="0"/>
              </a:rPr>
              <a:t>t</a:t>
            </a:r>
            <a:r>
              <a:rPr lang="en-US" sz="1890" b="1" spc="-55"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tanggal</a:t>
            </a:r>
            <a:r>
              <a:rPr lang="en-US" sz="1890" b="1" dirty="0">
                <a:latin typeface="Arial" panose="020B0604020202020204" pitchFamily="34" charset="0"/>
                <a:ea typeface="Bookman Old Style" panose="02050604050505020204" pitchFamily="18" charset="0"/>
                <a:cs typeface="Arial" panose="020B0604020202020204" pitchFamily="34" charset="0"/>
              </a:rPr>
              <a:t> 10 </a:t>
            </a:r>
            <a:r>
              <a:rPr lang="en-US" sz="1890" b="1" dirty="0" err="1">
                <a:latin typeface="Arial" panose="020B0604020202020204" pitchFamily="34" charset="0"/>
                <a:ea typeface="Bookman Old Style" panose="02050604050505020204" pitchFamily="18" charset="0"/>
                <a:cs typeface="Arial" panose="020B0604020202020204" pitchFamily="34" charset="0"/>
              </a:rPr>
              <a:t>bulan</a:t>
            </a:r>
            <a:r>
              <a:rPr lang="en-US" sz="1890" b="1" dirty="0">
                <a:latin typeface="Arial" panose="020B0604020202020204" pitchFamily="34" charset="0"/>
                <a:ea typeface="Bookman Old Style" panose="02050604050505020204" pitchFamily="18" charset="0"/>
                <a:cs typeface="Arial" panose="020B0604020202020204" pitchFamily="34" charset="0"/>
              </a:rPr>
              <a:t> </a:t>
            </a:r>
            <a:r>
              <a:rPr lang="en-US" sz="1890" b="1" dirty="0" err="1">
                <a:latin typeface="Arial" panose="020B0604020202020204" pitchFamily="34" charset="0"/>
                <a:ea typeface="Bookman Old Style" panose="02050604050505020204" pitchFamily="18" charset="0"/>
                <a:cs typeface="Arial" panose="020B0604020202020204" pitchFamily="34" charset="0"/>
              </a:rPr>
              <a:t>berikutnya</a:t>
            </a:r>
            <a:r>
              <a:rPr lang="en-US" sz="1890" b="1" dirty="0">
                <a:latin typeface="Arial" panose="020B0604020202020204" pitchFamily="34" charset="0"/>
                <a:ea typeface="Bookman Old Style" panose="02050604050505020204" pitchFamily="18" charset="0"/>
                <a:cs typeface="Arial" panose="020B0604020202020204" pitchFamily="34" charset="0"/>
              </a:rPr>
              <a:t>.</a:t>
            </a:r>
            <a:endParaRPr lang="en-ID" sz="1890" b="1" dirty="0">
              <a:latin typeface="Arial" panose="020B0604020202020204" pitchFamily="34" charset="0"/>
              <a:ea typeface="Calibri" panose="020F0502020204030204" pitchFamily="34" charset="0"/>
              <a:cs typeface="Arial" panose="020B0604020202020204" pitchFamily="34" charset="0"/>
            </a:endParaRPr>
          </a:p>
          <a:p>
            <a:pPr marL="182245" marR="38100" indent="0" algn="just">
              <a:lnSpc>
                <a:spcPct val="150000"/>
              </a:lnSpc>
              <a:spcBef>
                <a:spcPts val="0"/>
              </a:spcBef>
              <a:buNone/>
            </a:pPr>
            <a:endParaRPr lang="en-ID" sz="1890" b="1" dirty="0">
              <a:latin typeface="Arial" panose="020B0604020202020204" pitchFamily="34" charset="0"/>
              <a:ea typeface="Calibri" panose="020F0502020204030204" pitchFamily="34" charset="0"/>
              <a:cs typeface="Arial" panose="020B0604020202020204" pitchFamily="34" charset="0"/>
            </a:endParaRPr>
          </a:p>
          <a:p>
            <a:endParaRPr lang="en-ID" sz="1890" b="1" dirty="0">
              <a:latin typeface="Arial" panose="020B0604020202020204" pitchFamily="34" charset="0"/>
              <a:cs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8320" y="518161"/>
            <a:ext cx="11176000" cy="5974715"/>
          </a:xfrm>
        </p:spPr>
        <p:txBody>
          <a:bodyPr>
            <a:normAutofit fontScale="77500" lnSpcReduction="20000"/>
          </a:bodyPr>
          <a:lstStyle/>
          <a:p>
            <a:pPr marL="514350" marR="33020" indent="-514350" algn="just">
              <a:lnSpc>
                <a:spcPct val="120000"/>
              </a:lnSpc>
              <a:spcBef>
                <a:spcPts val="0"/>
              </a:spcBef>
              <a:spcAft>
                <a:spcPts val="600"/>
              </a:spcAft>
              <a:buFont typeface="+mj-lt"/>
              <a:buAutoNum type="arabicPeriod" startAt="2"/>
            </a:pP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6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6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26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Unit</a:t>
            </a:r>
            <a:r>
              <a:rPr lang="en-US" sz="2600" spc="1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SKPD</a:t>
            </a:r>
            <a:r>
              <a:rPr lang="en-US" sz="26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wajib</a:t>
            </a:r>
            <a:r>
              <a:rPr lang="en-US" sz="2600" spc="1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menyam</a:t>
            </a:r>
            <a:r>
              <a:rPr lang="en-US" sz="2600" spc="15"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aikan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paling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lambat</a:t>
            </a:r>
            <a:r>
              <a:rPr lang="en-US" sz="26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tanggal</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5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berikutnya</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2600" dirty="0">
              <a:latin typeface="Calibri" panose="020F0502020204030204" pitchFamily="34" charset="0"/>
              <a:ea typeface="Calibri" panose="020F0502020204030204" pitchFamily="34" charset="0"/>
              <a:cs typeface="Times New Roman" panose="02020603050405020304" charset="0"/>
            </a:endParaRPr>
          </a:p>
          <a:p>
            <a:pPr marL="414020" marR="33655" indent="-414020" algn="just">
              <a:lnSpc>
                <a:spcPct val="120000"/>
              </a:lnSpc>
              <a:spcBef>
                <a:spcPts val="0"/>
              </a:spcBef>
              <a:spcAft>
                <a:spcPts val="600"/>
              </a:spcAft>
              <a:buFont typeface="+mj-lt"/>
              <a:buAutoNum type="arabicPeriod" startAt="2"/>
              <a:tabLst>
                <a:tab pos="1891665" algn="l"/>
              </a:tabLst>
            </a:pP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SKPD </a:t>
            </a:r>
            <a:r>
              <a:rPr lang="en-US" sz="26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wajib</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mempertanggungjawabkan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pengelolaan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uang  </a:t>
            </a:r>
            <a:r>
              <a:rPr lang="en-US" sz="26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26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menjadi</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spc="-11"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anggung</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spc="2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jawabnya</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administratif</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26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26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Angga</a:t>
            </a:r>
            <a:r>
              <a:rPr lang="en-US" sz="2600" spc="-15"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26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me</a:t>
            </a:r>
            <a:r>
              <a:rPr lang="en-US" sz="2600" spc="11"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alui</a:t>
            </a:r>
            <a:r>
              <a:rPr lang="en-US" sz="26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PPK</a:t>
            </a:r>
            <a:r>
              <a:rPr lang="en-US" sz="26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2600" spc="-11"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PD</a:t>
            </a:r>
            <a:r>
              <a:rPr lang="en-US" sz="26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paling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lambat</a:t>
            </a:r>
            <a:r>
              <a:rPr lang="en-US" sz="26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pada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tanggal</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10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berikutnya</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2600" dirty="0">
              <a:latin typeface="Calibri" panose="020F0502020204030204" pitchFamily="34" charset="0"/>
              <a:ea typeface="Calibri" panose="020F0502020204030204" pitchFamily="34" charset="0"/>
              <a:cs typeface="Times New Roman" panose="02020603050405020304" charset="0"/>
            </a:endParaRPr>
          </a:p>
          <a:p>
            <a:pPr marL="414020" marR="36195" indent="-414020" algn="just">
              <a:lnSpc>
                <a:spcPct val="120000"/>
              </a:lnSpc>
              <a:spcBef>
                <a:spcPts val="0"/>
              </a:spcBef>
              <a:spcAft>
                <a:spcPts val="600"/>
              </a:spcAft>
              <a:buFont typeface="+mj-lt"/>
              <a:buAutoNum type="arabicPeriod" startAt="2"/>
              <a:tabLst>
                <a:tab pos="1828165" algn="l"/>
              </a:tabLst>
            </a:pP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spc="2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spc="2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2600" spc="2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spc="2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26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nerimaan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merupakan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penggabungan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26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26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26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memuat</a:t>
            </a:r>
            <a:r>
              <a:rPr lang="en-US" sz="26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informasi</a:t>
            </a:r>
            <a:r>
              <a:rPr lang="en-US" sz="26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tentang</a:t>
            </a:r>
            <a:r>
              <a:rPr lang="en-US" sz="26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rekapitulasi</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26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26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sa</a:t>
            </a:r>
            <a:r>
              <a:rPr lang="en-US" sz="2600" spc="-11"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do</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spc="5"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as</a:t>
            </a:r>
            <a:r>
              <a:rPr lang="en-US" sz="26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26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ada</a:t>
            </a:r>
            <a:r>
              <a:rPr lang="en-US" sz="26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spc="-11"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i</a:t>
            </a:r>
            <a:r>
              <a:rPr lang="en-US" sz="26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26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26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spc="-11"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ersebut</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dilampiri</a:t>
            </a:r>
            <a:r>
              <a:rPr lang="en-US" sz="26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2600" dirty="0">
              <a:latin typeface="Calibri" panose="020F0502020204030204" pitchFamily="34" charset="0"/>
              <a:ea typeface="Calibri" panose="020F0502020204030204" pitchFamily="34" charset="0"/>
              <a:cs typeface="Times New Roman" panose="02020603050405020304" charset="0"/>
            </a:endParaRPr>
          </a:p>
          <a:p>
            <a:pPr marL="871220" lvl="1" indent="-414020">
              <a:lnSpc>
                <a:spcPct val="120000"/>
              </a:lnSpc>
              <a:spcBef>
                <a:spcPts val="0"/>
              </a:spcBef>
              <a:spcAft>
                <a:spcPts val="600"/>
              </a:spcAft>
              <a:buFont typeface="+mj-lt"/>
              <a:buAutoNum type="alphaLcPeriod"/>
              <a:tabLst>
                <a:tab pos="1104265" algn="l"/>
              </a:tabLst>
            </a:pP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BKU</a:t>
            </a:r>
            <a:endParaRPr lang="en-ID" sz="2600" dirty="0">
              <a:latin typeface="Calibri" panose="020F0502020204030204" pitchFamily="34" charset="0"/>
              <a:ea typeface="Calibri" panose="020F0502020204030204" pitchFamily="34" charset="0"/>
              <a:cs typeface="Times New Roman" panose="02020603050405020304" charset="0"/>
            </a:endParaRPr>
          </a:p>
          <a:p>
            <a:pPr marL="871220" lvl="1" indent="-414020">
              <a:lnSpc>
                <a:spcPct val="120000"/>
              </a:lnSpc>
              <a:spcBef>
                <a:spcPts val="0"/>
              </a:spcBef>
              <a:spcAft>
                <a:spcPts val="600"/>
              </a:spcAft>
              <a:buFont typeface="+mj-lt"/>
              <a:buAutoNum type="alphaLcPeriod"/>
            </a:pPr>
            <a:r>
              <a:rPr lang="en-US" sz="2600" dirty="0">
                <a:latin typeface="Calibri" panose="020F0502020204030204" pitchFamily="34" charset="0"/>
                <a:ea typeface="Calibri" panose="020F0502020204030204" pitchFamily="34" charset="0"/>
                <a:cs typeface="Times New Roman" panose="02020603050405020304"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endParaRPr lang="en-ID" sz="2600" dirty="0">
              <a:latin typeface="Calibri" panose="020F0502020204030204" pitchFamily="34" charset="0"/>
              <a:ea typeface="Calibri" panose="020F0502020204030204" pitchFamily="34" charset="0"/>
              <a:cs typeface="Times New Roman" panose="02020603050405020304" charset="0"/>
            </a:endParaRPr>
          </a:p>
          <a:p>
            <a:pPr marL="871220" lvl="1" indent="-414020">
              <a:lnSpc>
                <a:spcPct val="120000"/>
              </a:lnSpc>
              <a:spcBef>
                <a:spcPts val="0"/>
              </a:spcBef>
              <a:spcAft>
                <a:spcPts val="600"/>
              </a:spcAft>
              <a:buFont typeface="+mj-lt"/>
              <a:buAutoNum type="alphaLcPeriod"/>
            </a:pPr>
            <a:r>
              <a:rPr lang="en-US" sz="2600" dirty="0">
                <a:latin typeface="Calibri" panose="020F0502020204030204" pitchFamily="34" charset="0"/>
                <a:ea typeface="Calibri" panose="020F0502020204030204" pitchFamily="34" charset="0"/>
                <a:cs typeface="Times New Roman" panose="02020603050405020304" charset="0"/>
              </a:rPr>
              <a:t> </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Register</a:t>
            </a:r>
            <a:r>
              <a:rPr lang="en-US" sz="26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STS</a:t>
            </a:r>
            <a:endParaRPr lang="en-ID" sz="2600" dirty="0">
              <a:latin typeface="Calibri" panose="020F0502020204030204" pitchFamily="34" charset="0"/>
              <a:ea typeface="Calibri" panose="020F0502020204030204" pitchFamily="34" charset="0"/>
              <a:cs typeface="Times New Roman" panose="02020603050405020304" charset="0"/>
            </a:endParaRPr>
          </a:p>
          <a:p>
            <a:pPr marL="871220" lvl="1" indent="-414020">
              <a:lnSpc>
                <a:spcPct val="120000"/>
              </a:lnSpc>
              <a:spcBef>
                <a:spcPts val="0"/>
              </a:spcBef>
              <a:spcAft>
                <a:spcPts val="600"/>
              </a:spcAft>
              <a:buFont typeface="+mj-lt"/>
              <a:buAutoNum type="alphaLcPeriod"/>
            </a:pPr>
            <a:r>
              <a:rPr lang="en-US" sz="2600" dirty="0">
                <a:latin typeface="Calibri" panose="020F0502020204030204" pitchFamily="34" charset="0"/>
                <a:ea typeface="Calibri" panose="020F0502020204030204" pitchFamily="34" charset="0"/>
                <a:cs typeface="Times New Roman" panose="02020603050405020304" charset="0"/>
              </a:rPr>
              <a:t> </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26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lengkap</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sah</a:t>
            </a:r>
            <a:endParaRPr lang="en-US" sz="26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871220" lvl="1" indent="-414020">
              <a:lnSpc>
                <a:spcPct val="120000"/>
              </a:lnSpc>
              <a:spcBef>
                <a:spcPts val="0"/>
              </a:spcBef>
              <a:spcAft>
                <a:spcPts val="600"/>
              </a:spcAft>
              <a:buFont typeface="+mj-lt"/>
              <a:buAutoNum type="alphaLcPeriod"/>
            </a:pP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6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endParaRPr lang="en-ID" sz="2600" dirty="0">
              <a:latin typeface="Calibri" panose="020F0502020204030204" pitchFamily="34" charset="0"/>
              <a:ea typeface="Calibri" panose="020F0502020204030204" pitchFamily="34" charset="0"/>
              <a:cs typeface="Times New Roman" panose="02020603050405020304" charset="0"/>
            </a:endParaRPr>
          </a:p>
          <a:p>
            <a:pPr marL="871220" lvl="1" indent="-414020">
              <a:lnSpc>
                <a:spcPct val="120000"/>
              </a:lnSpc>
              <a:spcBef>
                <a:spcPts val="0"/>
              </a:spcBef>
              <a:spcAft>
                <a:spcPts val="600"/>
              </a:spcAft>
              <a:buFont typeface="+mj-lt"/>
              <a:buAutoNum type="alphaLcPeriod"/>
            </a:pPr>
            <a:endParaRPr lang="en-ID" sz="21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0720" y="538480"/>
            <a:ext cx="10962640" cy="5953760"/>
          </a:xfrm>
        </p:spPr>
        <p:txBody>
          <a:bodyPr>
            <a:normAutofit fontScale="92500" lnSpcReduction="20000"/>
          </a:bodyPr>
          <a:lstStyle/>
          <a:p>
            <a:pPr marL="704850" marR="33020" indent="-342900" algn="just">
              <a:lnSpc>
                <a:spcPct val="149000"/>
              </a:lnSpc>
              <a:spcAft>
                <a:spcPts val="600"/>
              </a:spcAft>
              <a:buFont typeface="+mj-lt"/>
              <a:buAutoNum type="arabicPeriod" startAt="5"/>
              <a:tabLst>
                <a:tab pos="13201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SKPD </a:t>
            </a:r>
            <a:r>
              <a:rPr lang="en-US" sz="1800" spc="3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wajib</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menyampaikan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8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Fungsional</a:t>
            </a:r>
            <a:r>
              <a:rPr lang="en-US" sz="18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800" spc="2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merupakan</a:t>
            </a:r>
            <a:r>
              <a:rPr lang="en-US" sz="18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hasil</a:t>
            </a:r>
            <a:r>
              <a:rPr lang="en-US" sz="1800" spc="1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konsolidasi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PPKD</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selaku</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BUD</a:t>
            </a:r>
            <a:r>
              <a:rPr lang="en-US" sz="18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setelah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mendapat</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persetujuan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PA paling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lambat</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tanggal</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10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berikutnya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8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704850" marR="33020" indent="-342900" algn="just">
              <a:lnSpc>
                <a:spcPct val="149000"/>
              </a:lnSpc>
              <a:spcAft>
                <a:spcPts val="600"/>
              </a:spcAft>
              <a:buFont typeface="+mj-lt"/>
              <a:buAutoNum type="arabicPeriod" startAt="5"/>
              <a:tabLst>
                <a:tab pos="13201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8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18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8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spc="15"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-SKPD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bagian</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8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pengendalian</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800" spc="2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nyetoran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8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tersebut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meliputi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924560" marR="33655" indent="-342900" algn="just">
              <a:lnSpc>
                <a:spcPct val="150000"/>
              </a:lnSpc>
              <a:spcBef>
                <a:spcPts val="30"/>
              </a:spcBef>
              <a:spcAft>
                <a:spcPts val="600"/>
              </a:spcAft>
              <a:buFont typeface="+mj-lt"/>
              <a:buAutoNum type="alphaLcPeriod"/>
              <a:tabLst>
                <a:tab pos="862965" algn="l"/>
                <a:tab pos="21710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Meneliti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transaksi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beserta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tanda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penerimaannya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terdokumentasikan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alam</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terkait</a:t>
            </a:r>
            <a:endParaRPr lang="en-ID" sz="1800" dirty="0">
              <a:latin typeface="Calibri" panose="020F0502020204030204" pitchFamily="34" charset="0"/>
              <a:ea typeface="Calibri" panose="020F0502020204030204" pitchFamily="34" charset="0"/>
              <a:cs typeface="Times New Roman" panose="02020603050405020304" charset="0"/>
            </a:endParaRPr>
          </a:p>
          <a:p>
            <a:pPr marL="924560" marR="34290" indent="-342900" algn="just">
              <a:lnSpc>
                <a:spcPct val="149000"/>
              </a:lnSpc>
              <a:spcBef>
                <a:spcPts val="20"/>
              </a:spcBef>
              <a:spcAft>
                <a:spcPts val="600"/>
              </a:spcAft>
              <a:buFont typeface="+mj-lt"/>
              <a:buAutoNum type="alphaLcPeriod"/>
              <a:tabLst>
                <a:tab pos="8629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Meneliti</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transaksi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enyetoran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beserta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nda</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penyetor</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nnya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terdokumentasikan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terkait</a:t>
            </a:r>
            <a:endParaRPr lang="en-ID" sz="1800" dirty="0">
              <a:latin typeface="Calibri" panose="020F0502020204030204" pitchFamily="34" charset="0"/>
              <a:ea typeface="Calibri" panose="020F0502020204030204" pitchFamily="34" charset="0"/>
              <a:cs typeface="Times New Roman" panose="02020603050405020304" charset="0"/>
            </a:endParaRPr>
          </a:p>
          <a:p>
            <a:pPr marL="924560" marR="36195" indent="-342900" algn="just">
              <a:lnSpc>
                <a:spcPct val="149000"/>
              </a:lnSpc>
              <a:spcBef>
                <a:spcPts val="30"/>
              </a:spcBef>
              <a:spcAft>
                <a:spcPts val="600"/>
              </a:spcAft>
              <a:buFont typeface="+mj-lt"/>
              <a:buAutoNum type="alphaLcPeriod"/>
              <a:tabLst>
                <a:tab pos="8629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spc="1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analisis</a:t>
            </a:r>
            <a:r>
              <a:rPr lang="en-US" sz="1800" spc="1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kesesuaian</a:t>
            </a:r>
            <a:r>
              <a:rPr lang="en-US" sz="1800" spc="1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spc="1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kepatuhan</a:t>
            </a:r>
            <a:r>
              <a:rPr lang="en-US" sz="1800" spc="1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terhadap</a:t>
            </a:r>
            <a:r>
              <a:rPr lang="en-US" sz="1800" spc="1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proses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dan</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penyetorannya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704850" marR="33020" indent="-342900" algn="just">
              <a:lnSpc>
                <a:spcPct val="150000"/>
              </a:lnSpc>
              <a:spcBef>
                <a:spcPts val="30"/>
              </a:spcBef>
              <a:spcAft>
                <a:spcPts val="600"/>
              </a:spcAft>
              <a:buFont typeface="+mj-lt"/>
              <a:buAutoNum type="arabicPeriod" startAt="7"/>
              <a:tabLst>
                <a:tab pos="583565" algn="l"/>
                <a:tab pos="13836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hasil</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tersebut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PP</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-SKPD </a:t>
            </a:r>
            <a:r>
              <a:rPr lang="en-US" sz="1800" spc="1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menyampaikan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3760" y="2131935"/>
            <a:ext cx="10444480" cy="1325563"/>
          </a:xfrm>
        </p:spPr>
        <p:txBody>
          <a:bodyPr>
            <a:noAutofit/>
          </a:bodyPr>
          <a:lstStyle/>
          <a:p>
            <a:pPr algn="ctr"/>
            <a:r>
              <a:rPr lang="en-US" b="1" dirty="0"/>
              <a:t>B. </a:t>
            </a:r>
            <a:r>
              <a:rPr lang="id-ID" b="1" dirty="0"/>
              <a:t>PE</a:t>
            </a:r>
            <a:r>
              <a:rPr lang="en-US" b="1" dirty="0"/>
              <a:t>RTANGGUNGJAWABAN  PENERIMAAN</a:t>
            </a:r>
            <a:br>
              <a:rPr lang="id-ID" dirty="0"/>
            </a:br>
            <a:r>
              <a:rPr lang="id-ID" b="1" dirty="0"/>
              <a:t> </a:t>
            </a:r>
            <a:br>
              <a:rPr lang="id-ID" dirty="0"/>
            </a:br>
            <a:endParaRPr lang="id-ID"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77595"/>
          </a:xfrm>
        </p:spPr>
        <p:txBody>
          <a:bodyPr>
            <a:noAutofit/>
          </a:bodyPr>
          <a:lstStyle/>
          <a:p>
            <a:br>
              <a:rPr lang="en-US" sz="3200" dirty="0">
                <a:latin typeface="Bookman Old Style" panose="02050604050505020204" pitchFamily="18" charset="0"/>
                <a:ea typeface="Bookman Old Style" panose="02050604050505020204" pitchFamily="18" charset="0"/>
                <a:cs typeface="Bookman Old Style" panose="02050604050505020204" pitchFamily="18" charset="0"/>
              </a:rPr>
            </a:br>
            <a:br>
              <a:rPr lang="en-US" sz="320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TAHAP PENYUSUNAN LAPORAN PERTANGGUNGJAWABAN</a:t>
            </a:r>
            <a:br>
              <a:rPr lang="en-US" sz="3200" dirty="0">
                <a:latin typeface="Bookman Old Style" panose="02050604050505020204" pitchFamily="18" charset="0"/>
                <a:ea typeface="Bookman Old Style" panose="02050604050505020204" pitchFamily="18" charset="0"/>
                <a:cs typeface="Bookman Old Style" panose="02050604050505020204" pitchFamily="18" charset="0"/>
              </a:rPr>
            </a:br>
            <a:br>
              <a:rPr lang="en-ID" sz="1800" dirty="0">
                <a:latin typeface="Calibri" panose="020F0502020204030204" pitchFamily="34" charset="0"/>
                <a:ea typeface="Calibri" panose="020F0502020204030204" pitchFamily="34" charset="0"/>
                <a:cs typeface="Times New Roman" panose="02020603050405020304" charset="0"/>
              </a:rPr>
            </a:br>
            <a:br>
              <a:rPr lang="en-ID" sz="3200" dirty="0">
                <a:latin typeface="Calibri" panose="020F0502020204030204" pitchFamily="34" charset="0"/>
                <a:ea typeface="Calibri" panose="020F0502020204030204" pitchFamily="34" charset="0"/>
                <a:cs typeface="Times New Roman" panose="02020603050405020304" charset="0"/>
              </a:rPr>
            </a:br>
            <a:endParaRPr lang="en-ID" sz="3200" dirty="0"/>
          </a:p>
        </p:txBody>
      </p:sp>
      <p:sp>
        <p:nvSpPr>
          <p:cNvPr id="3" name="Content Placeholder 2"/>
          <p:cNvSpPr>
            <a:spLocks noGrp="1"/>
          </p:cNvSpPr>
          <p:nvPr>
            <p:ph idx="1"/>
          </p:nvPr>
        </p:nvSpPr>
        <p:spPr>
          <a:xfrm>
            <a:off x="741680" y="1544321"/>
            <a:ext cx="10612120" cy="4632643"/>
          </a:xfrm>
        </p:spPr>
        <p:txBody>
          <a:bodyPr>
            <a:normAutofit/>
          </a:bodyPr>
          <a:lstStyle/>
          <a:p>
            <a:pPr marL="514350" indent="-514350">
              <a:lnSpc>
                <a:spcPct val="130000"/>
              </a:lnSpc>
              <a:spcBef>
                <a:spcPts val="0"/>
              </a:spcBef>
              <a:buFont typeface="+mj-lt"/>
              <a:buAutoNum type="arabicPeriod"/>
            </a:pPr>
            <a:r>
              <a:rPr lang="en-US"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b="1"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b="1"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b="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b="1" dirty="0" err="1">
                <a:latin typeface="Bookman Old Style" panose="02050604050505020204" pitchFamily="18" charset="0"/>
                <a:ea typeface="Bookman Old Style" panose="02050604050505020204" pitchFamily="18" charset="0"/>
                <a:cs typeface="Bookman Old Style" panose="02050604050505020204" pitchFamily="18" charset="0"/>
              </a:rPr>
              <a:t>Pembantu</a:t>
            </a:r>
            <a:endParaRPr lang="en-US" b="1" dirty="0">
              <a:latin typeface="Bookman Old Style" panose="02050604050505020204" pitchFamily="18" charset="0"/>
              <a:ea typeface="Bookman Old Style" panose="02050604050505020204" pitchFamily="18" charset="0"/>
              <a:cs typeface="Bookman Old Style" panose="02050604050505020204" pitchFamily="18" charset="0"/>
            </a:endParaRPr>
          </a:p>
          <a:p>
            <a:pPr marL="1076325" marR="35560" indent="-537845" algn="just">
              <a:lnSpc>
                <a:spcPct val="130000"/>
              </a:lnSpc>
              <a:spcBef>
                <a:spcPts val="0"/>
              </a:spcBef>
              <a:buFont typeface="+mj-lt"/>
              <a:buAutoNum type="alphaLcPeriod"/>
              <a:tabLst>
                <a:tab pos="8629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Setiap</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akhir</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penutupan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BKU.</a:t>
            </a:r>
            <a:endParaRPr lang="en-ID" sz="1800" dirty="0">
              <a:latin typeface="Calibri" panose="020F0502020204030204" pitchFamily="34" charset="0"/>
              <a:ea typeface="Calibri" panose="020F0502020204030204" pitchFamily="34" charset="0"/>
              <a:cs typeface="Times New Roman" panose="02020603050405020304" charset="0"/>
            </a:endParaRPr>
          </a:p>
          <a:p>
            <a:pPr marL="1076325" indent="-537845">
              <a:lnSpc>
                <a:spcPct val="130000"/>
              </a:lnSpc>
              <a:spcBef>
                <a:spcPts val="0"/>
              </a:spcBef>
              <a:buFont typeface="+mj-lt"/>
              <a:buAutoNum type="alphaLcPeriod"/>
              <a:tabLst>
                <a:tab pos="862965" algn="l"/>
                <a:tab pos="1942465" algn="l"/>
                <a:tab pos="3085465" algn="l"/>
                <a:tab pos="4101465" algn="l"/>
                <a:tab pos="51555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menyusun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ID" sz="1800" dirty="0">
                <a:latin typeface="Calibri" panose="020F0502020204030204" pitchFamily="34" charset="0"/>
                <a:ea typeface="Bookman Old Style" panose="02050604050505020204" pitchFamily="18" charset="0"/>
                <a:cs typeface="Times New Roman" panose="02020603050405020304"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1076325" indent="-537845">
              <a:lnSpc>
                <a:spcPct val="130000"/>
              </a:lnSpc>
              <a:spcBef>
                <a:spcPts val="0"/>
              </a:spcBef>
              <a:buFont typeface="+mj-lt"/>
              <a:buAutoNum type="alphaLcPeriod"/>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yiapkan</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register</a:t>
            </a:r>
            <a:r>
              <a:rPr lang="en-US" sz="18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bukti-bukti</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lengkap</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1076325" marR="36195" indent="-537845" algn="just">
              <a:lnSpc>
                <a:spcPct val="130000"/>
              </a:lnSpc>
              <a:spcBef>
                <a:spcPts val="0"/>
              </a:spcBef>
              <a:buFont typeface="+mj-lt"/>
              <a:buAutoNum type="alphaLcPeriod"/>
              <a:tabLst>
                <a:tab pos="8629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menyampaikan</a:t>
            </a:r>
            <a:r>
              <a:rPr lang="en-US" sz="18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BKU,</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nyetoran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dilampiri</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Register S</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len</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g</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kap</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SKPD, paling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lambat</a:t>
            </a:r>
            <a:r>
              <a:rPr lang="en-US" sz="18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tanggal</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5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berikutnya</a:t>
            </a:r>
            <a:endParaRPr lang="en-ID" sz="18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0400" y="579121"/>
            <a:ext cx="10693400" cy="5597843"/>
          </a:xfrm>
        </p:spPr>
        <p:txBody>
          <a:bodyPr>
            <a:normAutofit fontScale="92500" lnSpcReduction="20000"/>
          </a:bodyPr>
          <a:lstStyle/>
          <a:p>
            <a:pPr marL="514350" indent="-514350">
              <a:lnSpc>
                <a:spcPct val="130000"/>
              </a:lnSpc>
              <a:spcBef>
                <a:spcPts val="0"/>
              </a:spcBef>
              <a:buFont typeface="+mj-lt"/>
              <a:buAutoNum type="arabicPeriod" startAt="2"/>
            </a:pPr>
            <a:r>
              <a:rPr lang="en-US"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b="1" dirty="0" err="1">
                <a:effectLst/>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b="1" dirty="0">
                <a:effectLst/>
                <a:latin typeface="Bookman Old Style" panose="02050604050505020204" pitchFamily="18" charset="0"/>
                <a:ea typeface="Bookman Old Style" panose="02050604050505020204" pitchFamily="18" charset="0"/>
                <a:cs typeface="Bookman Old Style" panose="02050604050505020204" pitchFamily="18" charset="0"/>
              </a:rPr>
              <a:t> </a:t>
            </a:r>
            <a:r>
              <a:rPr lang="en-US" b="1" dirty="0" err="1">
                <a:effectLst/>
                <a:latin typeface="Bookman Old Style" panose="02050604050505020204" pitchFamily="18" charset="0"/>
                <a:ea typeface="Bookman Old Style" panose="02050604050505020204" pitchFamily="18" charset="0"/>
                <a:cs typeface="Bookman Old Style" panose="02050604050505020204" pitchFamily="18" charset="0"/>
              </a:rPr>
              <a:t>Penerimaan</a:t>
            </a:r>
            <a:endParaRPr lang="en-US" b="1" dirty="0">
              <a:effectLst/>
              <a:latin typeface="Bookman Old Style" panose="02050604050505020204" pitchFamily="18" charset="0"/>
              <a:ea typeface="Bookman Old Style" panose="02050604050505020204" pitchFamily="18" charset="0"/>
              <a:cs typeface="Bookman Old Style" panose="02050604050505020204" pitchFamily="18" charset="0"/>
            </a:endParaRPr>
          </a:p>
          <a:p>
            <a:pPr marL="932180" marR="36195" indent="-342900" algn="just">
              <a:lnSpc>
                <a:spcPct val="149000"/>
              </a:lnSpc>
              <a:spcAft>
                <a:spcPts val="1000"/>
              </a:spcAft>
              <a:buFont typeface="+mj-lt"/>
              <a:buAutoNum type="alphaLcPeriod"/>
              <a:tabLst>
                <a:tab pos="8502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Setiap</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akhir</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penutupan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BKU.</a:t>
            </a:r>
            <a:endParaRPr lang="en-ID" sz="1800" dirty="0">
              <a:latin typeface="Calibri" panose="020F0502020204030204" pitchFamily="34" charset="0"/>
              <a:ea typeface="Calibri" panose="020F0502020204030204" pitchFamily="34" charset="0"/>
              <a:cs typeface="Times New Roman" panose="02020603050405020304" charset="0"/>
            </a:endParaRPr>
          </a:p>
          <a:p>
            <a:pPr marL="893445" indent="-263525">
              <a:lnSpc>
                <a:spcPct val="115000"/>
              </a:lnSpc>
              <a:spcBef>
                <a:spcPts val="30"/>
              </a:spcBef>
              <a:spcAft>
                <a:spcPts val="1000"/>
              </a:spcAft>
              <a:buFont typeface="+mj-lt"/>
              <a:buAutoNum type="alphaLcPeriod"/>
              <a:tabLst>
                <a:tab pos="850265" algn="l"/>
                <a:tab pos="1802765" algn="l"/>
                <a:tab pos="2818765" algn="l"/>
                <a:tab pos="3733165" algn="l"/>
                <a:tab pos="4469765" algn="l"/>
                <a:tab pos="54857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Menyusun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8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932180" marR="34290" indent="-342900" algn="just">
              <a:lnSpc>
                <a:spcPct val="149000"/>
              </a:lnSpc>
              <a:spcBef>
                <a:spcPts val="130"/>
              </a:spcBef>
              <a:spcAft>
                <a:spcPts val="1000"/>
              </a:spcAft>
              <a:buFont typeface="+mj-lt"/>
              <a:buAutoNum type="alphaLcPeriod"/>
              <a:tabLst>
                <a:tab pos="8502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menyiapkan</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re</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g</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ister STS</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bukt</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lengkap</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932180" marR="36195" indent="-342900" algn="just">
              <a:lnSpc>
                <a:spcPct val="149000"/>
              </a:lnSpc>
              <a:spcBef>
                <a:spcPts val="30"/>
              </a:spcBef>
              <a:spcAft>
                <a:spcPts val="1000"/>
              </a:spcAft>
              <a:buFont typeface="+mj-lt"/>
              <a:buAutoNum type="alphaLcPeriod"/>
              <a:tabLst>
                <a:tab pos="8502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menerima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ertanggungjawaban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dibuat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oleh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embantu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paling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mbat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tanggal</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5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berikutnya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932180" marR="34925" indent="-342900" algn="just">
              <a:lnSpc>
                <a:spcPct val="149000"/>
              </a:lnSpc>
              <a:spcBef>
                <a:spcPts val="30"/>
              </a:spcBef>
              <a:spcAft>
                <a:spcPts val="1000"/>
              </a:spcAft>
              <a:buFont typeface="+mj-lt"/>
              <a:buAutoNum type="alphaLcPeriod"/>
              <a:tabLst>
                <a:tab pos="8502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t>
            </a:r>
            <a:r>
              <a:rPr lang="en-US" sz="1800" spc="5"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evaluasi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analisis</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kebenaran</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disampaikan</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oleh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932180" marR="34290" indent="-342900" algn="just">
              <a:lnSpc>
                <a:spcPct val="150000"/>
              </a:lnSpc>
              <a:spcBef>
                <a:spcPts val="30"/>
              </a:spcBef>
              <a:spcAft>
                <a:spcPts val="1000"/>
              </a:spcAft>
              <a:buFont typeface="+mj-lt"/>
              <a:buAutoNum type="alphaLcPeriod"/>
              <a:tabLst>
                <a:tab pos="850265" algn="l"/>
                <a:tab pos="1485265" algn="l"/>
                <a:tab pos="19170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aan</a:t>
            </a:r>
            <a:r>
              <a:rPr lang="en-US" sz="18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menggunakan</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data</a:t>
            </a:r>
            <a:r>
              <a:rPr lang="en-US" sz="18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pertanggungj</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waban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800" spc="2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800" spc="1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diverifikasi</a:t>
            </a:r>
            <a:r>
              <a:rPr lang="en-US" sz="1800" spc="1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alam</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proses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pembuatan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800" spc="5"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Pertan</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g</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gungjawaban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8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merupakan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gabungan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971550" indent="-342900">
              <a:lnSpc>
                <a:spcPct val="115000"/>
              </a:lnSpc>
              <a:spcAft>
                <a:spcPts val="1000"/>
              </a:spcAft>
              <a:buFont typeface="+mj-lt"/>
              <a:buAutoNum type="alphaLcPeriod"/>
            </a:pPr>
            <a:endParaRPr lang="en-ID" sz="18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Bookman Old Style" panose="02050604050505020204" pitchFamily="18" charset="0"/>
                <a:ea typeface="Bookman Old Style" panose="02050604050505020204" pitchFamily="18" charset="0"/>
                <a:cs typeface="Bookman Old Style" panose="02050604050505020204" pitchFamily="18" charset="0"/>
              </a:rPr>
              <a:t>TAHAP PENYAMPAIAN LPJ ADMINISTRATIF</a:t>
            </a:r>
            <a:br>
              <a:rPr lang="en-ID" sz="3200" dirty="0">
                <a:latin typeface="Calibri" panose="020F0502020204030204" pitchFamily="34" charset="0"/>
                <a:ea typeface="Calibri" panose="020F0502020204030204" pitchFamily="34" charset="0"/>
                <a:cs typeface="Times New Roman" panose="02020603050405020304" charset="0"/>
              </a:rPr>
            </a:br>
            <a:endParaRPr lang="en-ID" sz="3200" dirty="0"/>
          </a:p>
        </p:txBody>
      </p:sp>
      <p:sp>
        <p:nvSpPr>
          <p:cNvPr id="3" name="Content Placeholder 2"/>
          <p:cNvSpPr>
            <a:spLocks noGrp="1"/>
          </p:cNvSpPr>
          <p:nvPr>
            <p:ph idx="1"/>
          </p:nvPr>
        </p:nvSpPr>
        <p:spPr>
          <a:xfrm>
            <a:off x="690880" y="1219201"/>
            <a:ext cx="10662920" cy="4957763"/>
          </a:xfrm>
        </p:spPr>
        <p:txBody>
          <a:bodyPr/>
          <a:lstStyle/>
          <a:p>
            <a:pPr marL="629920" marR="36195" indent="-366395" algn="just">
              <a:lnSpc>
                <a:spcPct val="149000"/>
              </a:lnSpc>
              <a:spcAft>
                <a:spcPts val="1000"/>
              </a:spcAft>
              <a:buFont typeface="+mj-lt"/>
              <a:buAutoNum type="arabicPeriod"/>
            </a:pP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menyampaikan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LPJ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tersebut</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dilampiri</a:t>
            </a:r>
            <a:r>
              <a:rPr lang="en-US" sz="20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2000" dirty="0">
              <a:latin typeface="Calibri" panose="020F0502020204030204" pitchFamily="34" charset="0"/>
              <a:ea typeface="Calibri" panose="020F0502020204030204" pitchFamily="34" charset="0"/>
              <a:cs typeface="Times New Roman" panose="02020603050405020304" charset="0"/>
            </a:endParaRPr>
          </a:p>
          <a:p>
            <a:pPr marL="967105" indent="-342900">
              <a:lnSpc>
                <a:spcPct val="115000"/>
              </a:lnSpc>
              <a:spcBef>
                <a:spcPts val="30"/>
              </a:spcBef>
              <a:spcAft>
                <a:spcPts val="1000"/>
              </a:spcAft>
              <a:buFont typeface="+mj-lt"/>
              <a:buAutoNum type="alphaLcPeriod"/>
              <a:tabLst>
                <a:tab pos="1104265" algn="l"/>
              </a:tabLst>
            </a:pP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BKU</a:t>
            </a:r>
            <a:endParaRPr lang="en-US" sz="20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967105" indent="-342900">
              <a:lnSpc>
                <a:spcPct val="115000"/>
              </a:lnSpc>
              <a:spcBef>
                <a:spcPts val="30"/>
              </a:spcBef>
              <a:spcAft>
                <a:spcPts val="1000"/>
              </a:spcAft>
              <a:buFont typeface="+mj-lt"/>
              <a:buAutoNum type="alphaLcPeriod"/>
              <a:tabLst>
                <a:tab pos="1104265" algn="l"/>
              </a:tabLst>
            </a:pP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endParaRPr lang="en-US" sz="20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967105" indent="-342900">
              <a:lnSpc>
                <a:spcPct val="115000"/>
              </a:lnSpc>
              <a:spcBef>
                <a:spcPts val="30"/>
              </a:spcBef>
              <a:spcAft>
                <a:spcPts val="1000"/>
              </a:spcAft>
              <a:buFont typeface="+mj-lt"/>
              <a:buAutoNum type="alphaLcPeriod"/>
              <a:tabLst>
                <a:tab pos="1104265" algn="l"/>
              </a:tabLst>
            </a:pP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Register</a:t>
            </a:r>
            <a:r>
              <a:rPr lang="en-US" sz="20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STS</a:t>
            </a:r>
            <a:endParaRPr lang="en-US" sz="20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967105" indent="-342900">
              <a:lnSpc>
                <a:spcPct val="115000"/>
              </a:lnSpc>
              <a:spcBef>
                <a:spcPts val="30"/>
              </a:spcBef>
              <a:spcAft>
                <a:spcPts val="1000"/>
              </a:spcAft>
              <a:buFont typeface="+mj-lt"/>
              <a:buAutoNum type="alphaLcPeriod"/>
              <a:tabLst>
                <a:tab pos="1104265" algn="l"/>
              </a:tabLst>
            </a:pP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2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lengkap</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sah</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endParaRPr lang="en-US" sz="20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967105" indent="-342900">
              <a:lnSpc>
                <a:spcPct val="115000"/>
              </a:lnSpc>
              <a:spcBef>
                <a:spcPts val="30"/>
              </a:spcBef>
              <a:spcAft>
                <a:spcPts val="1000"/>
              </a:spcAft>
              <a:buFont typeface="+mj-lt"/>
              <a:buAutoNum type="alphaLcPeriod"/>
              <a:tabLst>
                <a:tab pos="1104265" algn="l"/>
              </a:tabLst>
            </a:pP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endParaRPr lang="en-ID" sz="20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9920" y="477521"/>
            <a:ext cx="10723880" cy="5699443"/>
          </a:xfrm>
        </p:spPr>
        <p:txBody>
          <a:bodyPr>
            <a:normAutofit fontScale="92500" lnSpcReduction="20000"/>
          </a:bodyPr>
          <a:lstStyle/>
          <a:p>
            <a:pPr marL="537845" marR="36195" indent="-355600" algn="just">
              <a:lnSpc>
                <a:spcPct val="149000"/>
              </a:lnSpc>
              <a:spcBef>
                <a:spcPts val="0"/>
              </a:spcBef>
              <a:spcAft>
                <a:spcPts val="600"/>
              </a:spcAft>
              <a:buFont typeface="+mj-lt"/>
              <a:buAutoNum type="arabicPeriod" startAt="2"/>
            </a:pP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PPK-SKPD</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8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L</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J</a:t>
            </a:r>
            <a:r>
              <a:rPr lang="en-US" sz="18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langkah-langkah</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berikut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893445" marR="34925" indent="-355600" algn="just">
              <a:lnSpc>
                <a:spcPct val="150000"/>
              </a:lnSpc>
              <a:spcBef>
                <a:spcPts val="0"/>
              </a:spcBef>
              <a:spcAft>
                <a:spcPts val="600"/>
              </a:spcAft>
              <a:buFont typeface="+mj-lt"/>
              <a:buAutoNum type="alphaLcPeriod"/>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Meneliti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transaksi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beserta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tanda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penerimaannya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terdokumentasikan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terkait</a:t>
            </a:r>
            <a:endParaRPr lang="en-ID" sz="1800" dirty="0">
              <a:latin typeface="Calibri" panose="020F0502020204030204" pitchFamily="34" charset="0"/>
              <a:ea typeface="Calibri" panose="020F0502020204030204" pitchFamily="34" charset="0"/>
              <a:cs typeface="Times New Roman" panose="02020603050405020304" charset="0"/>
            </a:endParaRPr>
          </a:p>
          <a:p>
            <a:pPr marL="893445" marR="36195" indent="-355600" algn="just">
              <a:lnSpc>
                <a:spcPct val="149000"/>
              </a:lnSpc>
              <a:spcBef>
                <a:spcPts val="0"/>
              </a:spcBef>
              <a:spcAft>
                <a:spcPts val="600"/>
              </a:spcAft>
              <a:buFont typeface="+mj-lt"/>
              <a:buAutoNum type="alphaLcPeriod"/>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Meneliti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transaksi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penyetoran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erta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tanda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penyetorannya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terdokumentasikan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terkait</a:t>
            </a:r>
            <a:endParaRPr lang="en-ID" sz="1800" dirty="0">
              <a:latin typeface="Calibri" panose="020F0502020204030204" pitchFamily="34" charset="0"/>
              <a:ea typeface="Calibri" panose="020F0502020204030204" pitchFamily="34" charset="0"/>
              <a:cs typeface="Times New Roman" panose="02020603050405020304" charset="0"/>
            </a:endParaRPr>
          </a:p>
          <a:p>
            <a:pPr marL="893445" marR="36195" indent="-355600" algn="just">
              <a:lnSpc>
                <a:spcPct val="149000"/>
              </a:lnSpc>
              <a:spcBef>
                <a:spcPts val="0"/>
              </a:spcBef>
              <a:spcAft>
                <a:spcPts val="600"/>
              </a:spcAft>
              <a:buFont typeface="+mj-lt"/>
              <a:buAutoNum type="alphaLcPeriod"/>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analisis</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kesesuaian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8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kepatuhan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terhadap</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proses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penyetorannya</a:t>
            </a:r>
            <a:endParaRPr lang="en-ID" sz="1800" dirty="0">
              <a:latin typeface="Calibri" panose="020F0502020204030204" pitchFamily="34" charset="0"/>
              <a:ea typeface="Calibri" panose="020F0502020204030204" pitchFamily="34" charset="0"/>
              <a:cs typeface="Times New Roman" panose="02020603050405020304" charset="0"/>
            </a:endParaRPr>
          </a:p>
          <a:p>
            <a:pPr marL="590550" marR="33655" indent="-407670" algn="just">
              <a:lnSpc>
                <a:spcPct val="149000"/>
              </a:lnSpc>
              <a:spcBef>
                <a:spcPts val="0"/>
              </a:spcBef>
              <a:spcAft>
                <a:spcPts val="600"/>
              </a:spcAft>
              <a:buFont typeface="+mj-lt"/>
              <a:buAutoNum type="arabicPeriod" startAt="3"/>
            </a:pP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Jika  </a:t>
            </a:r>
            <a:r>
              <a:rPr lang="en-US" sz="1800" spc="2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PP</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-SKPD  </a:t>
            </a:r>
            <a:r>
              <a:rPr lang="en-US" sz="1800" spc="2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menemukan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eti</a:t>
            </a:r>
            <a:r>
              <a:rPr lang="en-US" sz="1800" spc="5"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aksesuaian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ketidaklengkapan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maka</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PP</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-SKPD</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meminta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perbaikan</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8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590550" marR="33655" indent="-407670" algn="just">
              <a:lnSpc>
                <a:spcPct val="149000"/>
              </a:lnSpc>
              <a:spcBef>
                <a:spcPts val="0"/>
              </a:spcBef>
              <a:spcAft>
                <a:spcPts val="600"/>
              </a:spcAft>
              <a:buFont typeface="+mj-lt"/>
              <a:buAutoNum type="arabicPeriod" startAt="3"/>
            </a:pP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Setelah </a:t>
            </a:r>
            <a:r>
              <a:rPr lang="en-US" sz="18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18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dinyatakan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lengkap</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proses  </a:t>
            </a:r>
            <a:r>
              <a:rPr lang="en-US" sz="18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maka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PP</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SKPD  </a:t>
            </a:r>
            <a:r>
              <a:rPr lang="en-US" sz="1800" spc="2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menyatakan</a:t>
            </a:r>
            <a:r>
              <a:rPr lang="en-US" sz="18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tanggung</a:t>
            </a:r>
            <a:r>
              <a:rPr lang="en-US" sz="18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jawab</a:t>
            </a:r>
            <a:r>
              <a:rPr lang="en-US" sz="1800" spc="2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800" spc="1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menyampa</a:t>
            </a:r>
            <a:r>
              <a:rPr lang="en-US" sz="1800" spc="15"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kan</a:t>
            </a:r>
            <a:r>
              <a:rPr lang="en-US" sz="18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8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590550" marR="33655" indent="-407670" algn="just">
              <a:lnSpc>
                <a:spcPct val="149000"/>
              </a:lnSpc>
              <a:spcBef>
                <a:spcPts val="0"/>
              </a:spcBef>
              <a:spcAft>
                <a:spcPts val="600"/>
              </a:spcAft>
              <a:buFont typeface="+mj-lt"/>
              <a:buAutoNum type="arabicPeriod" startAt="3"/>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proses</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otorisasi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terhadap</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LPJ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telah</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diverifikasi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590550" marR="34290" indent="-407670" algn="just">
              <a:lnSpc>
                <a:spcPct val="149000"/>
              </a:lnSpc>
              <a:spcBef>
                <a:spcPts val="0"/>
              </a:spcBef>
              <a:spcAft>
                <a:spcPts val="600"/>
              </a:spcAft>
              <a:buNone/>
              <a:tabLst>
                <a:tab pos="1612265" algn="l"/>
              </a:tabLst>
            </a:pPr>
            <a:endParaRPr lang="en-ID" sz="18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7840" y="1168401"/>
            <a:ext cx="10855960" cy="5008563"/>
          </a:xfrm>
        </p:spPr>
        <p:txBody>
          <a:bodyPr/>
          <a:lstStyle/>
          <a:p>
            <a:pPr marL="172720" indent="0">
              <a:lnSpc>
                <a:spcPct val="115000"/>
              </a:lnSpc>
              <a:spcBef>
                <a:spcPts val="0"/>
              </a:spcBef>
              <a:spcAft>
                <a:spcPts val="600"/>
              </a:spcAft>
              <a:buNone/>
            </a:pPr>
            <a:r>
              <a:rPr lang="en-US" sz="2400" b="1" dirty="0">
                <a:latin typeface="Bookman Old Style" panose="02050604050505020204" pitchFamily="18" charset="0"/>
                <a:ea typeface="Bookman Old Style" panose="02050604050505020204" pitchFamily="18" charset="0"/>
                <a:cs typeface="Bookman Old Style" panose="02050604050505020204" pitchFamily="18" charset="0"/>
              </a:rPr>
              <a:t>TAHAP PENYAMPAIAN LPJ FUNGSIONAL</a:t>
            </a:r>
            <a:endParaRPr lang="en-ID" sz="2400" b="1" dirty="0">
              <a:latin typeface="Calibri" panose="020F0502020204030204" pitchFamily="34" charset="0"/>
              <a:ea typeface="Calibri" panose="020F0502020204030204" pitchFamily="34" charset="0"/>
              <a:cs typeface="Times New Roman" panose="02020603050405020304" charset="0"/>
            </a:endParaRPr>
          </a:p>
          <a:p>
            <a:pPr marL="0" indent="0">
              <a:lnSpc>
                <a:spcPts val="700"/>
              </a:lnSpc>
              <a:spcBef>
                <a:spcPts val="0"/>
              </a:spcBef>
              <a:spcAft>
                <a:spcPts val="600"/>
              </a:spcAft>
              <a:buNone/>
            </a:pPr>
            <a:r>
              <a:rPr lang="en-US" sz="1800" dirty="0">
                <a:latin typeface="Calibri" panose="020F0502020204030204" pitchFamily="34" charset="0"/>
                <a:ea typeface="Calibri" panose="020F0502020204030204" pitchFamily="34" charset="0"/>
                <a:cs typeface="Times New Roman" panose="02020603050405020304" charset="0"/>
              </a:rPr>
              <a:t> </a:t>
            </a:r>
            <a:endParaRPr lang="en-ID" sz="1800" dirty="0">
              <a:latin typeface="Calibri" panose="020F0502020204030204" pitchFamily="34" charset="0"/>
              <a:ea typeface="Calibri" panose="020F0502020204030204" pitchFamily="34" charset="0"/>
              <a:cs typeface="Times New Roman" panose="02020603050405020304" charset="0"/>
            </a:endParaRPr>
          </a:p>
          <a:p>
            <a:pPr marL="959485" marR="33020" indent="-342900" algn="just">
              <a:lnSpc>
                <a:spcPct val="149000"/>
              </a:lnSpc>
              <a:spcBef>
                <a:spcPts val="0"/>
              </a:spcBef>
              <a:spcAft>
                <a:spcPts val="600"/>
              </a:spcAft>
              <a:buFont typeface="+mj-lt"/>
              <a:buAutoNum type="alphaLcPeriod"/>
              <a:tabLst>
                <a:tab pos="875665"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setelah</a:t>
            </a:r>
            <a:r>
              <a:rPr lang="en-US" sz="1800" spc="1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menerima</a:t>
            </a:r>
            <a:r>
              <a:rPr lang="en-US" sz="18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notifikasi</a:t>
            </a:r>
            <a:r>
              <a:rPr lang="en-US" sz="1800" spc="1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persetujuan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i="1" spc="-25"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i="1" dirty="0">
                <a:latin typeface="Bookman Old Style" panose="02050604050505020204" pitchFamily="18" charset="0"/>
                <a:ea typeface="Bookman Old Style" panose="02050604050505020204" pitchFamily="18" charset="0"/>
                <a:cs typeface="Bookman Old Style" panose="02050604050505020204" pitchFamily="18" charset="0"/>
              </a:rPr>
              <a:t>ppro</a:t>
            </a:r>
            <a:r>
              <a:rPr lang="en-US" sz="1800" i="1" spc="11" dirty="0">
                <a:latin typeface="Bookman Old Style" panose="02050604050505020204" pitchFamily="18" charset="0"/>
                <a:ea typeface="Bookman Old Style" panose="02050604050505020204" pitchFamily="18" charset="0"/>
                <a:cs typeface="Bookman Old Style" panose="02050604050505020204" pitchFamily="18" charset="0"/>
              </a:rPr>
              <a:t>v</a:t>
            </a:r>
            <a:r>
              <a:rPr lang="en-US" sz="1800" i="1"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i="1" spc="5" dirty="0">
                <a:latin typeface="Bookman Old Style" panose="02050604050505020204" pitchFamily="18" charset="0"/>
                <a:ea typeface="Bookman Old Style" panose="02050604050505020204" pitchFamily="18" charset="0"/>
                <a:cs typeface="Bookman Old Style" panose="02050604050505020204" pitchFamily="18" charset="0"/>
              </a:rPr>
              <a:t>l</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meny</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mpaikan</a:t>
            </a:r>
            <a:r>
              <a:rPr lang="en-US" sz="18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8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PPKD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selaku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BUD</a:t>
            </a:r>
            <a:endParaRPr lang="en-ID" sz="1800" dirty="0">
              <a:latin typeface="Calibri" panose="020F0502020204030204" pitchFamily="34" charset="0"/>
              <a:ea typeface="Calibri" panose="020F0502020204030204" pitchFamily="34" charset="0"/>
              <a:cs typeface="Times New Roman" panose="02020603050405020304" charset="0"/>
            </a:endParaRPr>
          </a:p>
          <a:p>
            <a:pPr marL="959485" marR="35560" indent="-342900" algn="just">
              <a:lnSpc>
                <a:spcPct val="150000"/>
              </a:lnSpc>
              <a:spcBef>
                <a:spcPts val="30"/>
              </a:spcBef>
              <a:spcAft>
                <a:spcPts val="1000"/>
              </a:spcAft>
              <a:buFont typeface="+mj-lt"/>
              <a:buAutoNum type="alphaLcPeriod"/>
              <a:tabLst>
                <a:tab pos="875665" algn="l"/>
              </a:tabLst>
            </a:pP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PPKD</a:t>
            </a:r>
            <a:r>
              <a:rPr lang="en-US" sz="18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selaku</a:t>
            </a:r>
            <a:r>
              <a:rPr lang="en-US" sz="18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BUD</a:t>
            </a:r>
            <a:r>
              <a:rPr lang="en-US" sz="1800" spc="1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proses</a:t>
            </a:r>
            <a:r>
              <a:rPr lang="en-US" sz="18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v</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erifikasi</a:t>
            </a:r>
            <a:r>
              <a:rPr lang="en-US" sz="18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rekons</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lisasi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195560" cy="803275"/>
          </a:xfrm>
        </p:spPr>
        <p:txBody>
          <a:bodyPr>
            <a:normAutofit fontScale="90000"/>
          </a:bodyPr>
          <a:lstStyle/>
          <a:p>
            <a:pPr marL="45720" marR="3520440">
              <a:lnSpc>
                <a:spcPct val="115000"/>
              </a:lnSpc>
              <a:spcBef>
                <a:spcPts val="130"/>
              </a:spcBef>
              <a:spcAft>
                <a:spcPts val="1000"/>
              </a:spcAft>
            </a:pPr>
            <a:br>
              <a:rPr lang="en-US" sz="3600" dirty="0">
                <a:latin typeface="Bookman Old Style" panose="02050604050505020204" pitchFamily="18" charset="0"/>
                <a:ea typeface="Bookman Old Style" panose="02050604050505020204" pitchFamily="18" charset="0"/>
                <a:cs typeface="Bookman Old Style" panose="02050604050505020204" pitchFamily="18" charset="0"/>
              </a:rPr>
            </a:br>
            <a:br>
              <a:rPr lang="en-US" sz="360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3600" b="1" dirty="0">
                <a:latin typeface="Bookman Old Style" panose="02050604050505020204" pitchFamily="18" charset="0"/>
                <a:ea typeface="Bookman Old Style" panose="02050604050505020204" pitchFamily="18" charset="0"/>
                <a:cs typeface="Bookman Old Style" panose="02050604050505020204" pitchFamily="18" charset="0"/>
              </a:rPr>
              <a:t>REKONSILIASI PENERIMAAN</a:t>
            </a:r>
            <a:br>
              <a:rPr lang="en-ID" dirty="0">
                <a:latin typeface="Calibri" panose="020F0502020204030204" pitchFamily="34" charset="0"/>
                <a:ea typeface="Calibri" panose="020F0502020204030204" pitchFamily="34" charset="0"/>
                <a:cs typeface="Times New Roman" panose="02020603050405020304" charset="0"/>
              </a:rPr>
            </a:br>
            <a:r>
              <a:rPr lang="en-US" dirty="0">
                <a:latin typeface="Calibri" panose="020F0502020204030204" pitchFamily="34" charset="0"/>
                <a:ea typeface="Calibri" panose="020F0502020204030204" pitchFamily="34" charset="0"/>
                <a:cs typeface="Times New Roman" panose="02020603050405020304" charset="0"/>
              </a:rPr>
              <a:t> </a:t>
            </a:r>
            <a:br>
              <a:rPr lang="en-ID" dirty="0">
                <a:latin typeface="Calibri" panose="020F0502020204030204" pitchFamily="34" charset="0"/>
                <a:ea typeface="Calibri" panose="020F0502020204030204" pitchFamily="34" charset="0"/>
                <a:cs typeface="Times New Roman" panose="02020603050405020304" charset="0"/>
              </a:rPr>
            </a:br>
            <a:endParaRPr lang="en-ID" dirty="0"/>
          </a:p>
        </p:txBody>
      </p:sp>
      <p:sp>
        <p:nvSpPr>
          <p:cNvPr id="3" name="Content Placeholder 2"/>
          <p:cNvSpPr>
            <a:spLocks noGrp="1"/>
          </p:cNvSpPr>
          <p:nvPr>
            <p:ph idx="1"/>
          </p:nvPr>
        </p:nvSpPr>
        <p:spPr>
          <a:xfrm>
            <a:off x="436880" y="975360"/>
            <a:ext cx="11379200" cy="5689600"/>
          </a:xfrm>
        </p:spPr>
        <p:txBody>
          <a:bodyPr>
            <a:noAutofit/>
          </a:bodyPr>
          <a:lstStyle/>
          <a:p>
            <a:pPr marL="355600" indent="-258445">
              <a:lnSpc>
                <a:spcPct val="120000"/>
              </a:lnSpc>
              <a:spcBef>
                <a:spcPts val="0"/>
              </a:spcBef>
              <a:spcAft>
                <a:spcPts val="600"/>
              </a:spcAft>
              <a:buFont typeface="+mj-lt"/>
              <a:buAutoNum type="arabicPeriod"/>
            </a:pP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6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bagian</a:t>
            </a:r>
            <a:r>
              <a:rPr lang="en-US" sz="16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6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tugas</a:t>
            </a:r>
            <a:r>
              <a:rPr lang="en-US" sz="16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6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tanggung</a:t>
            </a:r>
            <a:r>
              <a:rPr lang="en-US" sz="16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jawabnya</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600" spc="1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PPKD</a:t>
            </a:r>
            <a:r>
              <a:rPr lang="en-US" sz="16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selaku</a:t>
            </a:r>
            <a:r>
              <a:rPr lang="en-US" sz="16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BUD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6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evaluasi</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6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spc="-11"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an</a:t>
            </a:r>
            <a:r>
              <a:rPr lang="en-US" sz="16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analisis</a:t>
            </a:r>
            <a:r>
              <a:rPr lang="en-US" sz="16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at</a:t>
            </a:r>
            <a:r>
              <a:rPr lang="en-US" sz="16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6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rangka</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rekonsiliasi</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600" dirty="0">
              <a:latin typeface="Calibri" panose="020F0502020204030204" pitchFamily="34" charset="0"/>
              <a:ea typeface="Calibri" panose="020F0502020204030204" pitchFamily="34" charset="0"/>
              <a:cs typeface="Times New Roman" panose="02020603050405020304" charset="0"/>
            </a:endParaRPr>
          </a:p>
          <a:p>
            <a:pPr marL="320040" marR="37465" indent="0" algn="just">
              <a:lnSpc>
                <a:spcPct val="120000"/>
              </a:lnSpc>
              <a:spcBef>
                <a:spcPts val="0"/>
              </a:spcBef>
              <a:spcAft>
                <a:spcPts val="600"/>
              </a:spcAft>
              <a:buNone/>
            </a:pP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600" spc="1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spc="5"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asal</a:t>
            </a:r>
            <a:r>
              <a:rPr lang="en-US" sz="16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139</a:t>
            </a:r>
            <a:r>
              <a:rPr lang="en-US" sz="16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ayat</a:t>
            </a:r>
            <a:r>
              <a:rPr lang="en-US" sz="16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(4)</a:t>
            </a:r>
            <a:r>
              <a:rPr lang="en-US" sz="1600"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Peratu</a:t>
            </a:r>
            <a:r>
              <a:rPr lang="en-US" sz="1600" spc="-11"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6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Pemerintah</a:t>
            </a:r>
            <a:r>
              <a:rPr lang="en-US" sz="16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600" spc="11" dirty="0" err="1">
                <a:latin typeface="Bookman Old Style" panose="02050604050505020204" pitchFamily="18" charset="0"/>
                <a:ea typeface="Bookman Old Style" panose="02050604050505020204" pitchFamily="18" charset="0"/>
                <a:cs typeface="Bookman Old Style" panose="02050604050505020204" pitchFamily="18" charset="0"/>
              </a:rPr>
              <a:t>o</a:t>
            </a:r>
            <a:r>
              <a:rPr lang="en-US" sz="1600" spc="-11"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or</a:t>
            </a:r>
            <a:r>
              <a:rPr lang="en-US" sz="16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12</a:t>
            </a:r>
            <a:r>
              <a:rPr lang="en-US" sz="16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ID" sz="1600" dirty="0">
                <a:latin typeface="Calibri" panose="020F0502020204030204" pitchFamily="34" charset="0"/>
                <a:ea typeface="Bookman Old Style" panose="02050604050505020204" pitchFamily="18" charset="0"/>
                <a:cs typeface="Times New Roman" panose="02020603050405020304"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2019,</a:t>
            </a:r>
            <a:r>
              <a:rPr lang="en-US" sz="16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dinyatakan</a:t>
            </a:r>
            <a:r>
              <a:rPr lang="en-US" sz="16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bahwa</a:t>
            </a:r>
            <a:r>
              <a:rPr lang="en-US" sz="16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PPKD</a:t>
            </a:r>
            <a:r>
              <a:rPr lang="en-US" sz="16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mel</a:t>
            </a:r>
            <a:r>
              <a:rPr lang="en-US" sz="16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kukan</a:t>
            </a:r>
            <a:r>
              <a:rPr lang="en-US" sz="16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valuasi</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6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600"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n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analisis</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6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6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6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6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6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rangka</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rekonsiliasi</a:t>
            </a:r>
            <a:r>
              <a:rPr lang="en-US" sz="16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600" dirty="0">
              <a:latin typeface="Calibri" panose="020F0502020204030204" pitchFamily="34" charset="0"/>
              <a:ea typeface="Calibri" panose="020F0502020204030204" pitchFamily="34" charset="0"/>
              <a:cs typeface="Times New Roman" panose="02020603050405020304" charset="0"/>
            </a:endParaRPr>
          </a:p>
          <a:p>
            <a:pPr marL="320040" marR="36830" indent="0" algn="just">
              <a:lnSpc>
                <a:spcPct val="120000"/>
              </a:lnSpc>
              <a:spcBef>
                <a:spcPts val="0"/>
              </a:spcBef>
              <a:spcAft>
                <a:spcPts val="600"/>
              </a:spcAft>
              <a:buNone/>
            </a:pP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Terkait</a:t>
            </a:r>
            <a:r>
              <a:rPr lang="en-US" sz="1600" spc="1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hal</a:t>
            </a:r>
            <a:r>
              <a:rPr lang="en-US" sz="1600" spc="2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tersebut</a:t>
            </a:r>
            <a:r>
              <a:rPr lang="en-US" sz="1600" spc="2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di</a:t>
            </a:r>
            <a:r>
              <a:rPr lang="en-US" sz="1600" spc="1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600" spc="1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Peraturan</a:t>
            </a:r>
            <a:r>
              <a:rPr lang="en-US" sz="1600" spc="2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Menteri</a:t>
            </a:r>
            <a:r>
              <a:rPr lang="en-US" sz="1600" spc="1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ini</a:t>
            </a:r>
            <a:r>
              <a:rPr lang="en-US" sz="16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mengatur</a:t>
            </a:r>
            <a:r>
              <a:rPr lang="en-US" sz="1600" spc="2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beberapa</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ketentuan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spc="5"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erikut</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600" dirty="0">
              <a:latin typeface="Calibri" panose="020F0502020204030204" pitchFamily="34" charset="0"/>
              <a:ea typeface="Calibri" panose="020F0502020204030204" pitchFamily="34" charset="0"/>
              <a:cs typeface="Times New Roman" panose="02020603050405020304" charset="0"/>
            </a:endParaRPr>
          </a:p>
          <a:p>
            <a:pPr marL="720725" marR="36830" indent="-365125" algn="just">
              <a:lnSpc>
                <a:spcPct val="120000"/>
              </a:lnSpc>
              <a:spcBef>
                <a:spcPts val="0"/>
              </a:spcBef>
              <a:spcAft>
                <a:spcPts val="600"/>
              </a:spcAft>
              <a:buFont typeface="+mj-lt"/>
              <a:buAutoNum type="alphaLcPeriod"/>
            </a:pP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PPKD</a:t>
            </a:r>
            <a:r>
              <a:rPr lang="en-US" sz="16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selaku</a:t>
            </a:r>
            <a:r>
              <a:rPr lang="en-US" sz="16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BUD</a:t>
            </a:r>
            <a:r>
              <a:rPr lang="en-US" sz="1600" spc="2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6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verifika</a:t>
            </a:r>
            <a:r>
              <a:rPr lang="en-US" sz="1600" spc="11"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600" spc="2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evaluasi</a:t>
            </a:r>
            <a:r>
              <a:rPr lang="en-US" sz="16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6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ana</a:t>
            </a:r>
            <a:r>
              <a:rPr lang="en-US" sz="1600" spc="11"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isis</a:t>
            </a:r>
            <a:r>
              <a:rPr lang="en-US" sz="1600" spc="2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fungsional</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meliputi</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600" dirty="0">
              <a:latin typeface="Calibri" panose="020F0502020204030204" pitchFamily="34" charset="0"/>
              <a:ea typeface="Calibri" panose="020F0502020204030204" pitchFamily="34" charset="0"/>
              <a:cs typeface="Times New Roman" panose="02020603050405020304" charset="0"/>
            </a:endParaRPr>
          </a:p>
          <a:p>
            <a:pPr marL="985520" marR="34290" lvl="1" indent="-264795">
              <a:lnSpc>
                <a:spcPct val="110000"/>
              </a:lnSpc>
              <a:spcBef>
                <a:spcPts val="0"/>
              </a:spcBef>
              <a:spcAft>
                <a:spcPts val="600"/>
              </a:spcAft>
              <a:buFont typeface="+mj-lt"/>
              <a:buAutoNum type="arabicParenR"/>
              <a:tabLst>
                <a:tab pos="2031365" algn="l"/>
                <a:tab pos="3161665" algn="l"/>
                <a:tab pos="3682365" algn="l"/>
                <a:tab pos="4457065" algn="l"/>
              </a:tabLst>
            </a:pP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kesesuaian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perhitungan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lap</a:t>
            </a:r>
            <a:r>
              <a:rPr lang="en-US" sz="1600" spc="-11" dirty="0" err="1">
                <a:latin typeface="Bookman Old Style" panose="02050604050505020204" pitchFamily="18" charset="0"/>
                <a:ea typeface="Bookman Old Style" panose="02050604050505020204" pitchFamily="18" charset="0"/>
                <a:cs typeface="Bookman Old Style" panose="02050604050505020204" pitchFamily="18" charset="0"/>
              </a:rPr>
              <a:t>o</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ran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endParaRPr lang="en-US" sz="16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985520" marR="34290" lvl="1" indent="-264795">
              <a:lnSpc>
                <a:spcPct val="110000"/>
              </a:lnSpc>
              <a:spcBef>
                <a:spcPts val="0"/>
              </a:spcBef>
              <a:spcAft>
                <a:spcPts val="600"/>
              </a:spcAft>
              <a:buFont typeface="+mj-lt"/>
              <a:buAutoNum type="arabicParenR"/>
              <a:tabLst>
                <a:tab pos="2031365" algn="l"/>
                <a:tab pos="3161665" algn="l"/>
                <a:tab pos="3682365" algn="l"/>
                <a:tab pos="4457065" algn="l"/>
              </a:tabLst>
            </a:pP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evaluasi</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kesesuaian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realisasi</a:t>
            </a:r>
            <a:r>
              <a:rPr lang="en-US" sz="16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target</a:t>
            </a:r>
            <a:r>
              <a:rPr lang="en-US" sz="16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endParaRPr lang="en-US" sz="16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985520" marR="34290" lvl="1" indent="-264795">
              <a:lnSpc>
                <a:spcPct val="110000"/>
              </a:lnSpc>
              <a:spcBef>
                <a:spcPts val="0"/>
              </a:spcBef>
              <a:spcAft>
                <a:spcPts val="600"/>
              </a:spcAft>
              <a:buFont typeface="+mj-lt"/>
              <a:buAutoNum type="arabicParenR"/>
              <a:tabLst>
                <a:tab pos="2031365" algn="l"/>
                <a:tab pos="3161665" algn="l"/>
                <a:tab pos="3682365" algn="l"/>
                <a:tab pos="4457065" algn="l"/>
              </a:tabLst>
            </a:pP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analisis</a:t>
            </a:r>
            <a:r>
              <a:rPr lang="en-US" sz="16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capaian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realisasi</a:t>
            </a:r>
            <a:r>
              <a:rPr lang="en-US" sz="16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endParaRPr lang="en-US" sz="16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720725" lvl="1" indent="-365125">
              <a:lnSpc>
                <a:spcPct val="120000"/>
              </a:lnSpc>
              <a:spcBef>
                <a:spcPts val="0"/>
              </a:spcBef>
              <a:spcAft>
                <a:spcPts val="600"/>
              </a:spcAft>
              <a:buFont typeface="+mj-lt"/>
              <a:buAutoNum type="alphaLcPeriod" startAt="2"/>
            </a:pP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600" spc="2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rangka</a:t>
            </a:r>
            <a:r>
              <a:rPr lang="en-US" sz="16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600" spc="2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6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analisis</a:t>
            </a:r>
            <a:r>
              <a:rPr lang="en-US" sz="1600" spc="28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6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pertanggungjawaban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PPKD</a:t>
            </a:r>
            <a:r>
              <a:rPr lang="en-US" sz="16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selaku</a:t>
            </a:r>
            <a:r>
              <a:rPr lang="en-US" sz="16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BUD</a:t>
            </a:r>
            <a:r>
              <a:rPr lang="en-US" sz="16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spc="11"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elakukan</a:t>
            </a:r>
            <a:r>
              <a:rPr lang="en-US" sz="16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rekonsiliasi</a:t>
            </a:r>
            <a:r>
              <a:rPr lang="en-US" sz="16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6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periodik</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dituangkan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berita</a:t>
            </a:r>
            <a:r>
              <a:rPr lang="en-US" sz="16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acara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hasil</a:t>
            </a:r>
            <a:r>
              <a:rPr lang="en-US" sz="16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rekonsiliasi</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6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720725" lvl="1" indent="-365125">
              <a:lnSpc>
                <a:spcPct val="120000"/>
              </a:lnSpc>
              <a:spcBef>
                <a:spcPts val="0"/>
              </a:spcBef>
              <a:spcAft>
                <a:spcPts val="600"/>
              </a:spcAft>
              <a:buFont typeface="+mj-lt"/>
              <a:buAutoNum type="alphaLcPeriod" startAt="2"/>
            </a:pP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600"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600" spc="1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rekonsiliasi</a:t>
            </a:r>
            <a:r>
              <a:rPr lang="en-US" sz="16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600" spc="1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600" spc="1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1600" spc="1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PPKD</a:t>
            </a:r>
            <a:r>
              <a:rPr lang="en-US" sz="1600" spc="1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selaku</a:t>
            </a:r>
            <a:r>
              <a:rPr lang="en-US" sz="1600" spc="1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BUD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memuat</a:t>
            </a:r>
            <a:r>
              <a:rPr lang="en-US" sz="16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informasi</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aliran</a:t>
            </a:r>
            <a:r>
              <a:rPr lang="en-US" sz="16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data,</a:t>
            </a:r>
            <a:r>
              <a:rPr lang="en-US" sz="16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serta</a:t>
            </a:r>
            <a:r>
              <a:rPr lang="en-US" sz="16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6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6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penyajian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600"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16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600" dirty="0">
              <a:latin typeface="Calibri" panose="020F0502020204030204" pitchFamily="34" charset="0"/>
              <a:ea typeface="Calibri" panose="020F0502020204030204" pitchFamily="34" charset="0"/>
              <a:cs typeface="Times New Roman" panose="0202060305040502030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46360" cy="772795"/>
          </a:xfrm>
        </p:spPr>
        <p:txBody>
          <a:bodyPr/>
          <a:lstStyle/>
          <a:p>
            <a:r>
              <a:rPr lang="en-US" dirty="0"/>
              <a:t>PELAKSANAAN</a:t>
            </a:r>
            <a:endParaRPr lang="en-ID" dirty="0"/>
          </a:p>
        </p:txBody>
      </p:sp>
      <p:sp>
        <p:nvSpPr>
          <p:cNvPr id="3" name="Content Placeholder 2"/>
          <p:cNvSpPr>
            <a:spLocks noGrp="1"/>
          </p:cNvSpPr>
          <p:nvPr>
            <p:ph idx="1"/>
          </p:nvPr>
        </p:nvSpPr>
        <p:spPr>
          <a:xfrm>
            <a:off x="680720" y="1300481"/>
            <a:ext cx="10673080" cy="4876483"/>
          </a:xfrm>
        </p:spPr>
        <p:txBody>
          <a:bodyPr>
            <a:normAutofit/>
          </a:bodyPr>
          <a:lstStyle/>
          <a:p>
            <a:pPr marL="537845" marR="34290" indent="-445770" algn="just">
              <a:lnSpc>
                <a:spcPct val="100000"/>
              </a:lnSpc>
              <a:spcBef>
                <a:spcPts val="0"/>
              </a:spcBef>
              <a:spcAft>
                <a:spcPts val="600"/>
              </a:spcAft>
              <a:buFont typeface="+mj-lt"/>
              <a:buAutoNum type="arabicPeriod"/>
            </a:pP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Setelah</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menerima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LPJ</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PPKD</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elaku</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B</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memverifikasi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mengevaluasi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menga</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alisis</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langka</a:t>
            </a:r>
            <a:r>
              <a:rPr lang="en-US" sz="1800" spc="5"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-langkah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ketentuan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yaitu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985520" marR="33655" indent="-447675" algn="just">
              <a:lnSpc>
                <a:spcPct val="100000"/>
              </a:lnSpc>
              <a:spcBef>
                <a:spcPts val="0"/>
              </a:spcBef>
              <a:spcAft>
                <a:spcPts val="600"/>
              </a:spcAft>
              <a:buFont typeface="+mj-lt"/>
              <a:buAutoNum type="alphaLcPeriod"/>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Meneliti</a:t>
            </a:r>
            <a:r>
              <a:rPr lang="en-US" sz="18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melih</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8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kesesuaian</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perhitungan</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LPJ</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mutase RKUD</a:t>
            </a:r>
            <a:endParaRPr lang="en-US" sz="18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985520" marR="33655" indent="-447675" algn="just">
              <a:lnSpc>
                <a:spcPct val="100000"/>
              </a:lnSpc>
              <a:spcBef>
                <a:spcPts val="0"/>
              </a:spcBef>
              <a:spcAft>
                <a:spcPts val="600"/>
              </a:spcAft>
              <a:buFont typeface="+mj-lt"/>
              <a:buAutoNum type="alphaLcPeriod"/>
            </a:pP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Jika</a:t>
            </a:r>
            <a:r>
              <a:rPr lang="en-US" sz="1800" spc="3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PPKD</a:t>
            </a:r>
            <a:r>
              <a:rPr lang="en-US" sz="1800" spc="3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selaku</a:t>
            </a:r>
            <a:r>
              <a:rPr lang="en-US" sz="1800" spc="3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BUD</a:t>
            </a:r>
            <a:r>
              <a:rPr lang="en-US" sz="1800" spc="3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menemukan</a:t>
            </a:r>
            <a:r>
              <a:rPr lang="en-US" sz="1800" spc="3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ketidaksesuaian</a:t>
            </a:r>
            <a:r>
              <a:rPr lang="en-US" sz="1800" spc="3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ketidaklengkapan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maka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PPKD </a:t>
            </a:r>
            <a:r>
              <a:rPr lang="en-US" sz="18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selaku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BUD </a:t>
            </a:r>
            <a:r>
              <a:rPr lang="en-US" sz="18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meminta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perbaikan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SKPD.</a:t>
            </a:r>
            <a:endParaRPr lang="en-US" sz="18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985520" marR="33655" indent="-447675" algn="just">
              <a:lnSpc>
                <a:spcPct val="100000"/>
              </a:lnSpc>
              <a:spcBef>
                <a:spcPts val="0"/>
              </a:spcBef>
              <a:spcAft>
                <a:spcPts val="600"/>
              </a:spcAft>
              <a:buFont typeface="+mj-lt"/>
              <a:buAutoNum type="alphaLcPeriod"/>
            </a:pP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Setelah </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PP</a:t>
            </a:r>
            <a:r>
              <a:rPr lang="en-US" sz="1800" spc="-15"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 </a:t>
            </a:r>
            <a:r>
              <a:rPr lang="en-US" sz="18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selaku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BUD </a:t>
            </a:r>
            <a:r>
              <a:rPr lang="en-US" sz="1800" spc="1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rekonsiliasi</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mengidentifikasi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transaks</a:t>
            </a:r>
            <a:r>
              <a:rPr lang="en-US" sz="1800" spc="15"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-transaksi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diterima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oleh</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BUD</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tetapi</a:t>
            </a:r>
            <a:r>
              <a:rPr lang="en-US" sz="18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tercatat</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buku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t>
            </a:r>
            <a:r>
              <a:rPr lang="en-US" sz="1800" spc="5"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Pembantu</a:t>
            </a:r>
            <a:endParaRPr lang="en-US" sz="18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985520" marR="33655" indent="-447675" algn="just">
              <a:lnSpc>
                <a:spcPct val="100000"/>
              </a:lnSpc>
              <a:spcBef>
                <a:spcPts val="0"/>
              </a:spcBef>
              <a:spcAft>
                <a:spcPts val="600"/>
              </a:spcAft>
              <a:buFont typeface="+mj-lt"/>
              <a:buAutoNum type="alphaLcPeriod"/>
            </a:pP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PPKD</a:t>
            </a:r>
            <a:r>
              <a:rPr lang="en-US" sz="18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selaku</a:t>
            </a:r>
            <a:r>
              <a:rPr lang="en-US" sz="18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BUD</a:t>
            </a:r>
            <a:r>
              <a:rPr lang="en-US" sz="1800"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menyiapkan</a:t>
            </a:r>
            <a:r>
              <a:rPr lang="en-US" sz="18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laporan</a:t>
            </a:r>
            <a:r>
              <a:rPr lang="en-US" sz="1800" spc="1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realisasi</a:t>
            </a:r>
            <a:r>
              <a:rPr lang="en-US" sz="18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8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menampilkan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data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setiap</a:t>
            </a:r>
            <a:r>
              <a:rPr lang="en-US" sz="18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bulan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8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985520" marR="33655" indent="-447675" algn="just">
              <a:lnSpc>
                <a:spcPct val="100000"/>
              </a:lnSpc>
              <a:spcBef>
                <a:spcPts val="0"/>
              </a:spcBef>
              <a:spcAft>
                <a:spcPts val="600"/>
              </a:spcAft>
              <a:buFont typeface="+mj-lt"/>
              <a:buAutoNum type="alphaLcPeriod"/>
            </a:pP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PPKD</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selaku</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BUD</a:t>
            </a:r>
            <a:r>
              <a:rPr lang="en-US" sz="1800" spc="-1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embuat</a:t>
            </a:r>
            <a:r>
              <a:rPr lang="en-US" sz="1800" spc="-10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analisis</a:t>
            </a:r>
            <a:r>
              <a:rPr lang="en-US" sz="1800" spc="-1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de</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kriptif</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terkait</a:t>
            </a:r>
            <a:r>
              <a:rPr lang="en-US" sz="1800" spc="-1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capaian</a:t>
            </a:r>
            <a:r>
              <a:rPr lang="en-US" sz="18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realisasi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985520" marR="33655" indent="-447675" algn="just">
              <a:lnSpc>
                <a:spcPct val="115000"/>
              </a:lnSpc>
              <a:spcBef>
                <a:spcPts val="25"/>
              </a:spcBef>
              <a:spcAft>
                <a:spcPts val="1000"/>
              </a:spcAft>
              <a:buFont typeface="+mj-lt"/>
              <a:buAutoNum type="alphaLcPeriod"/>
            </a:pPr>
            <a:endParaRPr lang="en-ID" sz="1800" dirty="0">
              <a:latin typeface="Calibri" panose="020F0502020204030204" pitchFamily="34" charset="0"/>
              <a:ea typeface="Calibri" panose="020F0502020204030204" pitchFamily="34" charset="0"/>
              <a:cs typeface="Times New Roman" panose="02020603050405020304" charset="0"/>
            </a:endParaRPr>
          </a:p>
          <a:p>
            <a:pPr marL="0" indent="0">
              <a:buNone/>
            </a:pPr>
            <a:endParaRPr lang="en-ID"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838200" y="649605"/>
            <a:ext cx="10722610" cy="523240"/>
          </a:xfrm>
          <a:ln>
            <a:solidFill>
              <a:schemeClr val="accent1"/>
            </a:solidFill>
          </a:ln>
        </p:spPr>
        <p:txBody>
          <a:bodyPr>
            <a:noAutofit/>
          </a:bodyPr>
          <a:p>
            <a:pPr algn="ctr"/>
            <a:r>
              <a:rPr lang="en-US" altLang="en-US" sz="3200"/>
              <a:t>Penerimaan Tunai di Bendahara Penerimaan</a:t>
            </a:r>
            <a:endParaRPr lang="en-US" altLang="en-US" sz="3200"/>
          </a:p>
        </p:txBody>
      </p:sp>
      <p:pic>
        <p:nvPicPr>
          <p:cNvPr id="6" name="Picture 5"/>
          <p:cNvPicPr>
            <a:picLocks noChangeAspect="1"/>
          </p:cNvPicPr>
          <p:nvPr/>
        </p:nvPicPr>
        <p:blipFill>
          <a:blip r:embed="rId1"/>
          <a:stretch>
            <a:fillRect/>
          </a:stretch>
        </p:blipFill>
        <p:spPr>
          <a:xfrm>
            <a:off x="837565" y="1172845"/>
            <a:ext cx="10723245" cy="5565775"/>
          </a:xfrm>
          <a:prstGeom prst="rect">
            <a:avLst/>
          </a:prstGeom>
          <a:ln>
            <a:solidFill>
              <a:schemeClr val="accent1"/>
            </a:solid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838200" y="365125"/>
            <a:ext cx="10515600" cy="776605"/>
          </a:xfrm>
          <a:ln>
            <a:solidFill>
              <a:schemeClr val="accent1"/>
            </a:solidFill>
          </a:ln>
        </p:spPr>
        <p:txBody>
          <a:bodyPr>
            <a:normAutofit fontScale="90000"/>
          </a:bodyPr>
          <a:p>
            <a:r>
              <a:rPr lang="en-US" altLang="en-US"/>
              <a:t>Penerimaan di Bank Rekening Kas Umum Daerah</a:t>
            </a:r>
            <a:endParaRPr lang="en-US" altLang="en-US"/>
          </a:p>
        </p:txBody>
      </p:sp>
      <p:pic>
        <p:nvPicPr>
          <p:cNvPr id="6" name="Picture 5"/>
          <p:cNvPicPr>
            <a:picLocks noChangeAspect="1"/>
          </p:cNvPicPr>
          <p:nvPr/>
        </p:nvPicPr>
        <p:blipFill>
          <a:blip r:embed="rId1"/>
          <a:stretch>
            <a:fillRect/>
          </a:stretch>
        </p:blipFill>
        <p:spPr>
          <a:xfrm>
            <a:off x="838200" y="1277620"/>
            <a:ext cx="10515600" cy="558038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838200" y="222885"/>
            <a:ext cx="10515600" cy="643890"/>
          </a:xfrm>
        </p:spPr>
        <p:txBody>
          <a:bodyPr>
            <a:normAutofit fontScale="90000"/>
          </a:bodyPr>
          <a:p>
            <a:pPr algn="ctr"/>
            <a:r>
              <a:rPr lang="en-US" altLang="en-US"/>
              <a:t>Pelaporan Penerimaan Bendahara Penerimaan</a:t>
            </a:r>
            <a:endParaRPr lang="en-US" altLang="en-US"/>
          </a:p>
        </p:txBody>
      </p:sp>
      <p:pic>
        <p:nvPicPr>
          <p:cNvPr id="6" name="Picture 5"/>
          <p:cNvPicPr>
            <a:picLocks noChangeAspect="1"/>
          </p:cNvPicPr>
          <p:nvPr/>
        </p:nvPicPr>
        <p:blipFill>
          <a:blip r:embed="rId1"/>
          <a:stretch>
            <a:fillRect/>
          </a:stretch>
        </p:blipFill>
        <p:spPr>
          <a:xfrm>
            <a:off x="916940" y="932815"/>
            <a:ext cx="10621010" cy="5814060"/>
          </a:xfrm>
          <a:prstGeom prst="rect">
            <a:avLst/>
          </a:prstGeom>
          <a:ln>
            <a:solidFill>
              <a:schemeClr val="accent1"/>
            </a:solid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838200" y="121285"/>
            <a:ext cx="10676255" cy="492760"/>
          </a:xfrm>
          <a:ln>
            <a:solidFill>
              <a:schemeClr val="accent1"/>
            </a:solidFill>
          </a:ln>
        </p:spPr>
        <p:txBody>
          <a:bodyPr>
            <a:noAutofit/>
          </a:bodyPr>
          <a:p>
            <a:pPr algn="ctr"/>
            <a:r>
              <a:rPr lang="en-US" altLang="en-US" sz="3200" b="1"/>
              <a:t>Pelaporan Penerimaan Bendahara Penerimaan Pembantu</a:t>
            </a:r>
            <a:endParaRPr lang="en-US" altLang="en-US" sz="3200" b="1"/>
          </a:p>
        </p:txBody>
      </p:sp>
      <p:pic>
        <p:nvPicPr>
          <p:cNvPr id="6" name="Picture 5"/>
          <p:cNvPicPr>
            <a:picLocks noChangeAspect="1"/>
          </p:cNvPicPr>
          <p:nvPr/>
        </p:nvPicPr>
        <p:blipFill>
          <a:blip r:embed="rId1"/>
          <a:stretch>
            <a:fillRect/>
          </a:stretch>
        </p:blipFill>
        <p:spPr>
          <a:xfrm>
            <a:off x="838200" y="684530"/>
            <a:ext cx="10676255" cy="6090285"/>
          </a:xfrm>
          <a:prstGeom prst="rect">
            <a:avLst/>
          </a:prstGeom>
          <a:ln>
            <a:solidFill>
              <a:schemeClr val="accent1"/>
            </a:solid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149225"/>
            <a:ext cx="10515600" cy="819785"/>
          </a:xfrm>
        </p:spPr>
        <p:txBody>
          <a:bodyPr/>
          <a:lstStyle/>
          <a:p>
            <a:r>
              <a:rPr lang="en-US" altLang="en-US"/>
              <a:t>Penerimaan di Rekening Kas Umum Daerah</a:t>
            </a:r>
            <a:endParaRPr lang="en-US" altLang="en-US"/>
          </a:p>
        </p:txBody>
      </p:sp>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82345" y="859790"/>
            <a:ext cx="10064115" cy="5774690"/>
          </a:xfrm>
          <a:prstGeom prst="rect">
            <a:avLst/>
          </a:prstGeom>
          <a:ln>
            <a:solidFill>
              <a:schemeClr val="tx1"/>
            </a:solid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235585"/>
            <a:ext cx="10515600" cy="617220"/>
          </a:xfrm>
        </p:spPr>
        <p:txBody>
          <a:bodyPr>
            <a:normAutofit fontScale="90000"/>
          </a:bodyPr>
          <a:lstStyle/>
          <a:p>
            <a:pPr algn="ctr"/>
            <a:r>
              <a:rPr lang="en-US" altLang="en-US"/>
              <a:t>Penerimaan di Bank Bendahara Penerimaan</a:t>
            </a:r>
            <a:endParaRPr lang="en-US" altLang="en-US"/>
          </a:p>
        </p:txBody>
      </p:sp>
      <p:pic>
        <p:nvPicPr>
          <p:cNvPr id="3" name="Picture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81593" y="936246"/>
            <a:ext cx="9028814" cy="5686169"/>
          </a:xfrm>
          <a:prstGeom prst="rect">
            <a:avLst/>
          </a:prstGeom>
          <a:ln>
            <a:solidFill>
              <a:schemeClr val="tx1"/>
            </a:solidFill>
          </a:ln>
        </p:spPr>
      </p:pic>
    </p:spTree>
    <p:custDataLst>
      <p:tags r:id="rId2"/>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nvPr>
        </p:nvSpPr>
        <p:spPr>
          <a:xfrm>
            <a:off x="838200" y="235585"/>
            <a:ext cx="10515600" cy="617220"/>
          </a:xfrm>
        </p:spPr>
        <p:txBody>
          <a:bodyPr>
            <a:normAutofit fontScale="90000"/>
          </a:bodyPr>
          <a:p>
            <a:pPr algn="ctr"/>
            <a:r>
              <a:rPr lang="en-US" altLang="en-US"/>
              <a:t>Penerimaan di Bank Bendahara Penerimaan</a:t>
            </a:r>
            <a:endParaRPr lang="en-US" altLang="en-US"/>
          </a:p>
        </p:txBody>
      </p:sp>
      <p:pic>
        <p:nvPicPr>
          <p:cNvPr id="6" name="Picture 5"/>
          <p:cNvPicPr>
            <a:picLocks noChangeAspect="1"/>
          </p:cNvPicPr>
          <p:nvPr/>
        </p:nvPicPr>
        <p:blipFill>
          <a:blip r:embed="rId1"/>
          <a:stretch>
            <a:fillRect/>
          </a:stretch>
        </p:blipFill>
        <p:spPr>
          <a:xfrm>
            <a:off x="2741930" y="853440"/>
            <a:ext cx="6470650" cy="5890260"/>
          </a:xfrm>
          <a:prstGeom prst="rect">
            <a:avLst/>
          </a:prstGeom>
        </p:spPr>
      </p:pic>
    </p:spTree>
    <p:custDataLst>
      <p:tags r:id="rId2"/>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3120" y="365125"/>
            <a:ext cx="10520680" cy="539115"/>
          </a:xfrm>
        </p:spPr>
        <p:txBody>
          <a:bodyPr>
            <a:normAutofit fontScale="90000"/>
          </a:bodyPr>
          <a:lstStyle/>
          <a:p>
            <a:pPr marL="325755">
              <a:lnSpc>
                <a:spcPct val="115000"/>
              </a:lnSpc>
              <a:spcBef>
                <a:spcPts val="30"/>
              </a:spcBef>
              <a:spcAft>
                <a:spcPts val="1000"/>
              </a:spcAft>
            </a:pPr>
            <a:br>
              <a:rPr lang="en-ID" sz="1800" dirty="0">
                <a:latin typeface="Calibri" panose="020F0502020204030204" pitchFamily="34" charset="0"/>
                <a:ea typeface="Calibri" panose="020F0502020204030204" pitchFamily="34" charset="0"/>
                <a:cs typeface="Times New Roman" panose="02020603050405020304" charset="0"/>
              </a:rPr>
            </a:br>
            <a:r>
              <a:rPr lang="en-US" sz="1800" dirty="0">
                <a:latin typeface="Calibri" panose="020F0502020204030204" pitchFamily="34" charset="0"/>
                <a:ea typeface="Calibri" panose="020F0502020204030204" pitchFamily="34" charset="0"/>
                <a:cs typeface="Times New Roman" panose="02020603050405020304" charset="0"/>
              </a:rPr>
              <a:t> </a:t>
            </a:r>
            <a:br>
              <a:rPr lang="en-ID" sz="1800" dirty="0">
                <a:latin typeface="Calibri" panose="020F0502020204030204" pitchFamily="34" charset="0"/>
                <a:ea typeface="Calibri" panose="020F0502020204030204" pitchFamily="34" charset="0"/>
                <a:cs typeface="Times New Roman" panose="02020603050405020304" charset="0"/>
              </a:rPr>
            </a:b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ILUSTRASI </a:t>
            </a:r>
            <a:r>
              <a:rPr lang="en-US" sz="27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DOKUMEN </a:t>
            </a:r>
            <a:r>
              <a:rPr lang="en-US" sz="27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REKONSILIASI </a:t>
            </a:r>
            <a:r>
              <a:rPr lang="en-US" sz="27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700" dirty="0">
                <a:latin typeface="Bookman Old Style" panose="02050604050505020204" pitchFamily="18" charset="0"/>
                <a:ea typeface="Bookman Old Style" panose="02050604050505020204" pitchFamily="18" charset="0"/>
                <a:cs typeface="Bookman Old Style" panose="02050604050505020204" pitchFamily="18" charset="0"/>
              </a:rPr>
              <a:t>PENERIMAAN</a:t>
            </a:r>
            <a:br>
              <a:rPr lang="en-ID" sz="1800" dirty="0">
                <a:latin typeface="Calibri" panose="020F0502020204030204" pitchFamily="34" charset="0"/>
                <a:ea typeface="Calibri" panose="020F0502020204030204" pitchFamily="34" charset="0"/>
                <a:cs typeface="Times New Roman" panose="02020603050405020304" charset="0"/>
              </a:rPr>
            </a:br>
            <a:endParaRPr lang="en-ID"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735977" y="1005841"/>
            <a:ext cx="11044793" cy="548703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960" y="260350"/>
            <a:ext cx="10784840" cy="555625"/>
          </a:xfrm>
        </p:spPr>
        <p:txBody>
          <a:bodyPr>
            <a:noAutofit/>
          </a:bodyPr>
          <a:lstStyle/>
          <a:p>
            <a:pPr marL="69850">
              <a:lnSpc>
                <a:spcPct val="115000"/>
              </a:lnSpc>
              <a:spcAft>
                <a:spcPts val="1000"/>
              </a:spcAft>
            </a:pPr>
            <a:br>
              <a:rPr lang="en-US" sz="2400" dirty="0">
                <a:latin typeface="Bookman Old Style" panose="02050604050505020204" pitchFamily="18" charset="0"/>
                <a:ea typeface="Bookman Old Style" panose="02050604050505020204" pitchFamily="18" charset="0"/>
                <a:cs typeface="Bookman Old Style" panose="02050604050505020204" pitchFamily="18" charset="0"/>
              </a:rPr>
            </a:br>
            <a:br>
              <a:rPr lang="en-US" sz="240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2400" dirty="0">
                <a:latin typeface="Bookman Old Style" panose="02050604050505020204" pitchFamily="18" charset="0"/>
                <a:ea typeface="Bookman Old Style" panose="02050604050505020204" pitchFamily="18" charset="0"/>
                <a:cs typeface="Bookman Old Style" panose="02050604050505020204" pitchFamily="18" charset="0"/>
              </a:rPr>
              <a:t>PENATAUSAHAAN PEMBAYARAN ATAS KELEBIHAN PENDAPATAN</a:t>
            </a:r>
            <a:br>
              <a:rPr lang="en-ID" sz="2400" dirty="0">
                <a:latin typeface="Calibri" panose="020F0502020204030204" pitchFamily="34" charset="0"/>
                <a:ea typeface="Calibri" panose="020F0502020204030204" pitchFamily="34" charset="0"/>
                <a:cs typeface="Times New Roman" panose="02020603050405020304" charset="0"/>
              </a:rPr>
            </a:br>
            <a:r>
              <a:rPr lang="en-US" sz="2400" dirty="0">
                <a:latin typeface="Calibri" panose="020F0502020204030204" pitchFamily="34" charset="0"/>
                <a:ea typeface="Calibri" panose="020F0502020204030204" pitchFamily="34" charset="0"/>
                <a:cs typeface="Times New Roman" panose="02020603050405020304" charset="0"/>
              </a:rPr>
              <a:t> </a:t>
            </a:r>
            <a:br>
              <a:rPr lang="en-ID" sz="1400" dirty="0">
                <a:latin typeface="Calibri" panose="020F0502020204030204" pitchFamily="34" charset="0"/>
                <a:ea typeface="Calibri" panose="020F0502020204030204" pitchFamily="34" charset="0"/>
                <a:cs typeface="Times New Roman" panose="02020603050405020304" charset="0"/>
              </a:rPr>
            </a:br>
            <a:endParaRPr lang="en-ID" sz="1400" dirty="0">
              <a:latin typeface="Calibri" panose="020F0502020204030204" pitchFamily="34" charset="0"/>
              <a:ea typeface="Calibri" panose="020F0502020204030204" pitchFamily="34" charset="0"/>
              <a:cs typeface="Times New Roman" panose="02020603050405020304" charset="0"/>
            </a:endParaRPr>
          </a:p>
        </p:txBody>
      </p:sp>
      <p:sp>
        <p:nvSpPr>
          <p:cNvPr id="3" name="Content Placeholder 2"/>
          <p:cNvSpPr>
            <a:spLocks noGrp="1"/>
          </p:cNvSpPr>
          <p:nvPr>
            <p:ph idx="1"/>
          </p:nvPr>
        </p:nvSpPr>
        <p:spPr>
          <a:xfrm>
            <a:off x="365760" y="1137920"/>
            <a:ext cx="11419840" cy="5486400"/>
          </a:xfrm>
        </p:spPr>
        <p:txBody>
          <a:bodyPr>
            <a:normAutofit fontScale="40000" lnSpcReduction="20000"/>
          </a:bodyPr>
          <a:lstStyle/>
          <a:p>
            <a:pPr marL="447675" indent="-264795" algn="just">
              <a:lnSpc>
                <a:spcPct val="150000"/>
              </a:lnSpc>
              <a:spcBef>
                <a:spcPts val="0"/>
              </a:spcBef>
              <a:spcAft>
                <a:spcPts val="600"/>
              </a:spcAft>
              <a:buFont typeface="+mj-lt"/>
              <a:buAutoNum type="arabicPeriod"/>
            </a:pP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4500" spc="-1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hal</a:t>
            </a:r>
            <a:r>
              <a:rPr lang="en-US" sz="45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terdapat</a:t>
            </a:r>
            <a:r>
              <a:rPr lang="en-US" sz="45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45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45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45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45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45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45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restitusi</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Pemerintah</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Daerah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menetapkan</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Surat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Ketetapan</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Lebih</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Bayar (SKLB)</a:t>
            </a:r>
            <a:r>
              <a:rPr lang="en-US" sz="45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4500" spc="2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da</a:t>
            </a:r>
            <a:r>
              <a:rPr lang="en-US" sz="4500" spc="11"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ar</a:t>
            </a:r>
            <a:r>
              <a:rPr lang="en-US" sz="4500" spc="2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45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45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lebihan</a:t>
            </a:r>
            <a:r>
              <a:rPr lang="en-US" sz="4500" spc="2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45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45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Pasal</a:t>
            </a:r>
            <a:r>
              <a:rPr lang="en-US" sz="4500" spc="2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140</a:t>
            </a:r>
            <a:r>
              <a:rPr lang="en-US" sz="45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Peraturan</a:t>
            </a:r>
            <a:r>
              <a:rPr lang="en-US" sz="45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4500" spc="-11"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erintah</a:t>
            </a:r>
            <a:r>
              <a:rPr lang="en-US" sz="45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spc="5"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omor</a:t>
            </a:r>
            <a:r>
              <a:rPr lang="en-US" sz="4500" spc="2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12</a:t>
            </a:r>
            <a:r>
              <a:rPr lang="en-US" sz="45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4500" spc="2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2019,</a:t>
            </a:r>
            <a:r>
              <a:rPr lang="en-ID" sz="4500" dirty="0">
                <a:latin typeface="Calibri" panose="020F0502020204030204" pitchFamily="34" charset="0"/>
                <a:ea typeface="Bookman Old Style" panose="02050604050505020204" pitchFamily="18" charset="0"/>
                <a:cs typeface="Times New Roman" panose="02020603050405020304"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ketentuan</a:t>
            </a:r>
            <a:r>
              <a:rPr lang="en-US" sz="45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45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engembalian</a:t>
            </a:r>
            <a:r>
              <a:rPr lang="en-US" sz="45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45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45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4500" spc="11"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alah</a:t>
            </a:r>
            <a:r>
              <a:rPr lang="en-US" sz="45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berikut</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4500" dirty="0">
              <a:latin typeface="Calibri" panose="020F0502020204030204" pitchFamily="34" charset="0"/>
              <a:ea typeface="Calibri" panose="020F0502020204030204" pitchFamily="34" charset="0"/>
              <a:cs typeface="Times New Roman" panose="02020603050405020304" charset="0"/>
            </a:endParaRPr>
          </a:p>
          <a:p>
            <a:pPr marL="800100" marR="34925" indent="-352425" algn="just">
              <a:lnSpc>
                <a:spcPct val="150000"/>
              </a:lnSpc>
              <a:spcBef>
                <a:spcPts val="0"/>
              </a:spcBef>
              <a:spcAft>
                <a:spcPts val="600"/>
              </a:spcAft>
              <a:buFont typeface="+mj-lt"/>
              <a:buAutoNum type="alphaLcPeriod"/>
              <a:tabLst>
                <a:tab pos="1320165" algn="l"/>
                <a:tab pos="1586865" algn="l"/>
              </a:tabLst>
            </a:pP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4500" spc="3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4500" spc="3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4500" spc="3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4500" spc="3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4500" spc="3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4500" spc="3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sifatnya</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berulang</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45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ter</a:t>
            </a:r>
            <a:r>
              <a:rPr lang="en-US" sz="4500" spc="11" dirty="0" err="1">
                <a:latin typeface="Bookman Old Style" panose="02050604050505020204" pitchFamily="18" charset="0"/>
                <a:ea typeface="Bookman Old Style" panose="02050604050505020204" pitchFamily="18" charset="0"/>
                <a:cs typeface="Bookman Old Style" panose="02050604050505020204" pitchFamily="18" charset="0"/>
              </a:rPr>
              <a:t>j</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adi</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spc="3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45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45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sama</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mau</a:t>
            </a:r>
            <a:r>
              <a:rPr lang="en-US" sz="45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un</a:t>
            </a:r>
            <a:r>
              <a:rPr lang="en-US" sz="45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sebelumnya</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spc="3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45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mbebankan</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spc="3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pada  </a:t>
            </a:r>
            <a:r>
              <a:rPr lang="en-US" sz="45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bersangkutan</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4500" dirty="0">
              <a:latin typeface="Calibri" panose="020F0502020204030204" pitchFamily="34" charset="0"/>
              <a:ea typeface="Calibri" panose="020F0502020204030204" pitchFamily="34" charset="0"/>
              <a:cs typeface="Times New Roman" panose="02020603050405020304" charset="0"/>
            </a:endParaRPr>
          </a:p>
          <a:p>
            <a:pPr marL="800100" marR="34925" indent="-352425" algn="just">
              <a:lnSpc>
                <a:spcPct val="150000"/>
              </a:lnSpc>
              <a:spcBef>
                <a:spcPts val="0"/>
              </a:spcBef>
              <a:spcAft>
                <a:spcPts val="600"/>
              </a:spcAft>
              <a:buFont typeface="+mj-lt"/>
              <a:buAutoNum type="alphaLcPeriod"/>
            </a:pP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45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45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45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45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45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45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sif</a:t>
            </a:r>
            <a:r>
              <a:rPr lang="en-US" sz="45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tnya</a:t>
            </a:r>
            <a:r>
              <a:rPr lang="en-US" sz="45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berulang</a:t>
            </a:r>
            <a:r>
              <a:rPr lang="en-US" sz="45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45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terjadi</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45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45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y</a:t>
            </a:r>
            <a:r>
              <a:rPr lang="en-US" sz="4500"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ng</a:t>
            </a:r>
            <a:r>
              <a:rPr lang="en-US" sz="45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sama</a:t>
            </a:r>
            <a:r>
              <a:rPr lang="en-US" sz="45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45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membebankan</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pada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bersangkutan</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4500" dirty="0">
              <a:latin typeface="Calibri" panose="020F0502020204030204" pitchFamily="34" charset="0"/>
              <a:ea typeface="Calibri" panose="020F0502020204030204" pitchFamily="34" charset="0"/>
              <a:cs typeface="Times New Roman" panose="02020603050405020304" charset="0"/>
            </a:endParaRPr>
          </a:p>
          <a:p>
            <a:pPr marL="800100" marR="34290" indent="-352425" algn="just">
              <a:lnSpc>
                <a:spcPct val="150000"/>
              </a:lnSpc>
              <a:spcBef>
                <a:spcPts val="0"/>
              </a:spcBef>
              <a:spcAft>
                <a:spcPts val="600"/>
              </a:spcAft>
              <a:buFont typeface="+mj-lt"/>
              <a:buAutoNum type="alphaLcPeriod"/>
            </a:pP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45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45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45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45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45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45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sif</a:t>
            </a:r>
            <a:r>
              <a:rPr lang="en-US" sz="45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tnya</a:t>
            </a:r>
            <a:r>
              <a:rPr lang="en-US" sz="45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berulang</a:t>
            </a:r>
            <a:r>
              <a:rPr lang="en-US" sz="45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45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terjadi</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pada</a:t>
            </a:r>
            <a:r>
              <a:rPr lang="en-US" sz="45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45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sebelumnya</a:t>
            </a:r>
            <a:r>
              <a:rPr lang="en-US" sz="45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45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membebankan</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pada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500" dirty="0" err="1">
                <a:latin typeface="Bookman Old Style" panose="02050604050505020204" pitchFamily="18" charset="0"/>
                <a:ea typeface="Bookman Old Style" panose="02050604050505020204" pitchFamily="18" charset="0"/>
                <a:cs typeface="Bookman Old Style" panose="02050604050505020204" pitchFamily="18" charset="0"/>
              </a:rPr>
              <a:t>terduga</a:t>
            </a:r>
            <a:r>
              <a:rPr lang="en-US" sz="45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45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0880" y="558801"/>
            <a:ext cx="10662920" cy="5618163"/>
          </a:xfrm>
        </p:spPr>
        <p:txBody>
          <a:bodyPr>
            <a:normAutofit fontScale="92500" lnSpcReduction="10000"/>
          </a:bodyPr>
          <a:lstStyle/>
          <a:p>
            <a:pPr marL="355600" marR="34925" indent="-355600" algn="just">
              <a:lnSpc>
                <a:spcPct val="140000"/>
              </a:lnSpc>
              <a:spcBef>
                <a:spcPts val="0"/>
              </a:spcBef>
              <a:spcAft>
                <a:spcPts val="600"/>
              </a:spcAft>
              <a:buFont typeface="+mj-lt"/>
              <a:buAutoNum type="arabicPeriod" startAt="2"/>
              <a:tabLst>
                <a:tab pos="1320165" algn="l"/>
              </a:tabLst>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sifatnya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berulang</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ter</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j</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adi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3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pada  </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sama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mau</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un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sebelumnya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kriteria</a:t>
            </a:r>
            <a:r>
              <a:rPr lang="en-US" sz="19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sebagai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berikut</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900" dirty="0">
              <a:latin typeface="Calibri" panose="020F0502020204030204" pitchFamily="34" charset="0"/>
              <a:ea typeface="Calibri" panose="020F0502020204030204" pitchFamily="34" charset="0"/>
              <a:cs typeface="Times New Roman" panose="02020603050405020304" charset="0"/>
            </a:endParaRPr>
          </a:p>
          <a:p>
            <a:pPr marL="718820" lvl="2" indent="-360045">
              <a:lnSpc>
                <a:spcPct val="140000"/>
              </a:lnSpc>
              <a:spcBef>
                <a:spcPts val="0"/>
              </a:spcBef>
              <a:spcAft>
                <a:spcPts val="600"/>
              </a:spcAft>
              <a:buFont typeface="+mj-lt"/>
              <a:buAutoNum type="alphaLcPeriod"/>
              <a:tabLst>
                <a:tab pos="358140" algn="l"/>
              </a:tabLst>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9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9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berkenaan</a:t>
            </a:r>
            <a:r>
              <a:rPr lang="en-US" sz="19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dianggarkan</a:t>
            </a:r>
            <a:r>
              <a:rPr lang="en-US" sz="19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rutin</a:t>
            </a:r>
            <a:r>
              <a:rPr lang="en-US" sz="1900" spc="-1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setiap</a:t>
            </a:r>
            <a:r>
              <a:rPr lang="en-US" sz="19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ta</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h</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un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9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dan</a:t>
            </a:r>
            <a:endParaRPr lang="en-US" sz="19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718820" lvl="2" indent="-360045">
              <a:lnSpc>
                <a:spcPct val="140000"/>
              </a:lnSpc>
              <a:spcBef>
                <a:spcPts val="0"/>
              </a:spcBef>
              <a:spcAft>
                <a:spcPts val="600"/>
              </a:spcAft>
              <a:buFont typeface="+mj-lt"/>
              <a:buAutoNum type="alphaLcPeriod"/>
              <a:tabLst>
                <a:tab pos="358140" algn="l"/>
              </a:tabLst>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objek</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yang</a:t>
            </a:r>
            <a:r>
              <a:rPr lang="en-US" sz="19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sama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900" dirty="0">
              <a:latin typeface="Calibri" panose="020F0502020204030204" pitchFamily="34" charset="0"/>
              <a:ea typeface="Calibri" panose="020F0502020204030204" pitchFamily="34" charset="0"/>
              <a:cs typeface="Times New Roman" panose="02020603050405020304" charset="0"/>
            </a:endParaRPr>
          </a:p>
          <a:p>
            <a:pPr marL="400050" indent="-342900">
              <a:lnSpc>
                <a:spcPct val="140000"/>
              </a:lnSpc>
              <a:spcBef>
                <a:spcPts val="0"/>
              </a:spcBef>
              <a:spcAft>
                <a:spcPts val="600"/>
              </a:spcAft>
              <a:buFont typeface="+mj-lt"/>
              <a:buAutoNum type="arabicPeriod" startAt="2"/>
            </a:pPr>
            <a:r>
              <a:rPr lang="en-US" sz="1900" dirty="0" err="1">
                <a:latin typeface="Bookman Old Style" panose="02050604050505020204" pitchFamily="18" charset="0"/>
              </a:rPr>
              <a:t>Informasi</a:t>
            </a:r>
            <a:r>
              <a:rPr lang="en-US" sz="19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dapat</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berupa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900" dirty="0">
              <a:latin typeface="Calibri" panose="020F0502020204030204" pitchFamily="34" charset="0"/>
              <a:ea typeface="Calibri" panose="020F0502020204030204" pitchFamily="34" charset="0"/>
              <a:cs typeface="Times New Roman" panose="02020603050405020304" charset="0"/>
            </a:endParaRPr>
          </a:p>
          <a:p>
            <a:pPr marL="631825" lvl="1" indent="-273050">
              <a:lnSpc>
                <a:spcPct val="140000"/>
              </a:lnSpc>
              <a:spcBef>
                <a:spcPts val="0"/>
              </a:spcBef>
              <a:spcAft>
                <a:spcPts val="600"/>
              </a:spcAft>
              <a:buFont typeface="+mj-lt"/>
              <a:buAutoNum type="alphaLcPeriod"/>
              <a:tabLst>
                <a:tab pos="358140" algn="l"/>
              </a:tabLst>
            </a:pPr>
            <a:r>
              <a:rPr lang="en-US" sz="1900" dirty="0">
                <a:latin typeface="Calibri" panose="020F0502020204030204" pitchFamily="34" charset="0"/>
                <a:ea typeface="Calibri" panose="020F0502020204030204" pitchFamily="34" charset="0"/>
                <a:cs typeface="Times New Roman" panose="02020603050405020304"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Surat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permohonan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900" dirty="0">
              <a:latin typeface="Calibri" panose="020F0502020204030204" pitchFamily="34" charset="0"/>
              <a:ea typeface="Calibri" panose="020F0502020204030204" pitchFamily="34" charset="0"/>
              <a:cs typeface="Times New Roman" panose="02020603050405020304" charset="0"/>
            </a:endParaRPr>
          </a:p>
          <a:p>
            <a:pPr marL="631825" lvl="1" indent="-273050">
              <a:lnSpc>
                <a:spcPct val="140000"/>
              </a:lnSpc>
              <a:spcBef>
                <a:spcPts val="0"/>
              </a:spcBef>
              <a:spcAft>
                <a:spcPts val="600"/>
              </a:spcAft>
              <a:buFont typeface="+mj-lt"/>
              <a:buAutoNum type="alphaLcPeriod"/>
              <a:tabLst>
                <a:tab pos="358140" algn="l"/>
              </a:tabLst>
            </a:pPr>
            <a:r>
              <a:rPr lang="en-US" sz="1900" dirty="0">
                <a:latin typeface="Calibri" panose="020F0502020204030204" pitchFamily="34" charset="0"/>
                <a:ea typeface="Calibri" panose="020F0502020204030204" pitchFamily="34" charset="0"/>
                <a:cs typeface="Times New Roman" panose="02020603050405020304"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rekomendasi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APIP;</a:t>
            </a:r>
            <a:endParaRPr lang="en-ID" sz="1900" dirty="0">
              <a:latin typeface="Calibri" panose="020F0502020204030204" pitchFamily="34" charset="0"/>
              <a:ea typeface="Calibri" panose="020F0502020204030204" pitchFamily="34" charset="0"/>
              <a:cs typeface="Times New Roman" panose="02020603050405020304" charset="0"/>
            </a:endParaRPr>
          </a:p>
          <a:p>
            <a:pPr marL="631825" lvl="1" indent="-273050">
              <a:lnSpc>
                <a:spcPct val="140000"/>
              </a:lnSpc>
              <a:spcBef>
                <a:spcPts val="0"/>
              </a:spcBef>
              <a:spcAft>
                <a:spcPts val="600"/>
              </a:spcAft>
              <a:buFont typeface="+mj-lt"/>
              <a:buAutoNum type="alphaLcPeriod"/>
              <a:tabLst>
                <a:tab pos="358140" algn="l"/>
              </a:tabLst>
            </a:pPr>
            <a:r>
              <a:rPr lang="en-US" sz="1900" dirty="0">
                <a:latin typeface="Calibri" panose="020F0502020204030204" pitchFamily="34" charset="0"/>
                <a:ea typeface="Calibri" panose="020F0502020204030204" pitchFamily="34" charset="0"/>
                <a:cs typeface="Times New Roman" panose="02020603050405020304"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rekomendasi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BP</a:t>
            </a:r>
            <a:r>
              <a:rPr lang="en-US" sz="1900" spc="5"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-RI;</a:t>
            </a:r>
            <a:endParaRPr lang="en-ID" sz="1900" dirty="0">
              <a:latin typeface="Calibri" panose="020F0502020204030204" pitchFamily="34" charset="0"/>
              <a:ea typeface="Calibri" panose="020F0502020204030204" pitchFamily="34" charset="0"/>
              <a:cs typeface="Times New Roman" panose="02020603050405020304" charset="0"/>
            </a:endParaRPr>
          </a:p>
          <a:p>
            <a:pPr marL="631825" lvl="1" indent="-273050">
              <a:lnSpc>
                <a:spcPct val="140000"/>
              </a:lnSpc>
              <a:spcBef>
                <a:spcPts val="0"/>
              </a:spcBef>
              <a:spcAft>
                <a:spcPts val="600"/>
              </a:spcAft>
              <a:buFont typeface="+mj-lt"/>
              <a:buAutoNum type="alphaLcPeriod"/>
              <a:tabLst>
                <a:tab pos="358140" algn="l"/>
              </a:tabLst>
            </a:pPr>
            <a:r>
              <a:rPr lang="en-US" sz="1900" dirty="0">
                <a:latin typeface="Calibri" panose="020F0502020204030204" pitchFamily="34" charset="0"/>
                <a:ea typeface="Calibri" panose="020F0502020204030204" pitchFamily="34" charset="0"/>
                <a:cs typeface="Times New Roman" panose="02020603050405020304"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putusan</a:t>
            </a:r>
            <a:r>
              <a:rPr lang="en-US" sz="19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pengadilan</a:t>
            </a:r>
            <a:r>
              <a:rPr lang="en-US" sz="19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berkekuatan</a:t>
            </a:r>
            <a:r>
              <a:rPr lang="en-US" sz="19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huk</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a:t>
            </a:r>
            <a:r>
              <a:rPr lang="en-US" sz="1900" spc="2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tetap</a:t>
            </a:r>
            <a:r>
              <a:rPr lang="en-US" sz="1900" spc="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9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sudah</a:t>
            </a:r>
            <a:r>
              <a:rPr lang="en-US" sz="1900" spc="2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ada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upaya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hukum</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9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atau</a:t>
            </a:r>
            <a:endParaRPr lang="en-US" sz="19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631825" lvl="1" indent="-273050">
              <a:lnSpc>
                <a:spcPct val="140000"/>
              </a:lnSpc>
              <a:spcBef>
                <a:spcPts val="0"/>
              </a:spcBef>
              <a:spcAft>
                <a:spcPts val="600"/>
              </a:spcAft>
              <a:buFont typeface="+mj-lt"/>
              <a:buAutoNum type="alphaLcPeriod"/>
              <a:tabLst>
                <a:tab pos="358140" algn="l"/>
              </a:tabLst>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Informa</a:t>
            </a:r>
            <a:r>
              <a:rPr lang="en-US" sz="1900" spc="5"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1900" spc="2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19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19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dipersamakan</a:t>
            </a:r>
            <a:r>
              <a:rPr lang="en-US" sz="19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19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900" spc="3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peraturan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perundang-undangan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9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7680" y="304801"/>
            <a:ext cx="10866120" cy="5872163"/>
          </a:xfrm>
        </p:spPr>
        <p:txBody>
          <a:bodyPr>
            <a:normAutofit fontScale="92500" lnSpcReduction="20000"/>
          </a:bodyPr>
          <a:lstStyle/>
          <a:p>
            <a:pPr marL="549275" marR="34925" indent="-457200" algn="just">
              <a:lnSpc>
                <a:spcPct val="130000"/>
              </a:lnSpc>
              <a:spcBef>
                <a:spcPts val="0"/>
              </a:spcBef>
              <a:spcAft>
                <a:spcPts val="600"/>
              </a:spcAft>
              <a:buFont typeface="+mj-lt"/>
              <a:buAutoNum type="arabicPeriod" startAt="4"/>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9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19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9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900" spc="2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9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ketiga</a:t>
            </a:r>
            <a:r>
              <a:rPr lang="en-US" sz="1900" spc="2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9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PA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suai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kewe</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angannya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proses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9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validasi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9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dimaksudkan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900" dirty="0">
              <a:latin typeface="Calibri" panose="020F0502020204030204" pitchFamily="34" charset="0"/>
              <a:ea typeface="Calibri" panose="020F0502020204030204" pitchFamily="34" charset="0"/>
              <a:cs typeface="Times New Roman" panose="02020603050405020304" charset="0"/>
            </a:endParaRPr>
          </a:p>
          <a:p>
            <a:pPr marL="914400" lvl="1" indent="-375920">
              <a:lnSpc>
                <a:spcPct val="130000"/>
              </a:lnSpc>
              <a:spcBef>
                <a:spcPts val="0"/>
              </a:spcBef>
              <a:spcAft>
                <a:spcPts val="600"/>
              </a:spcAft>
              <a:buFont typeface="+mj-lt"/>
              <a:buAutoNum type="alphaLcPeriod"/>
              <a:tabLst>
                <a:tab pos="786765" algn="l"/>
              </a:tabLst>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memastikan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keabsahan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bukti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dijadikan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dasar</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900" dirty="0">
              <a:latin typeface="Calibri" panose="020F0502020204030204" pitchFamily="34" charset="0"/>
              <a:ea typeface="Calibri" panose="020F0502020204030204" pitchFamily="34" charset="0"/>
              <a:cs typeface="Times New Roman" panose="02020603050405020304" charset="0"/>
            </a:endParaRPr>
          </a:p>
          <a:p>
            <a:pPr marL="914400" lvl="1" indent="-375920">
              <a:lnSpc>
                <a:spcPct val="130000"/>
              </a:lnSpc>
              <a:spcBef>
                <a:spcPts val="0"/>
              </a:spcBef>
              <a:spcAft>
                <a:spcPts val="600"/>
              </a:spcAft>
              <a:buFont typeface="+mj-lt"/>
              <a:buAutoNum type="alphaLcPeriod"/>
            </a:pPr>
            <a:r>
              <a:rPr lang="en-US" sz="1900" dirty="0">
                <a:latin typeface="Calibri" panose="020F0502020204030204" pitchFamily="34" charset="0"/>
                <a:ea typeface="Calibri" panose="020F0502020204030204" pitchFamily="34" charset="0"/>
                <a:cs typeface="Times New Roman" panose="02020603050405020304"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memastikan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unsur</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penyebab</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900" dirty="0">
              <a:latin typeface="Calibri" panose="020F0502020204030204" pitchFamily="34" charset="0"/>
              <a:ea typeface="Calibri" panose="020F0502020204030204" pitchFamily="34" charset="0"/>
              <a:cs typeface="Times New Roman" panose="02020603050405020304" charset="0"/>
            </a:endParaRPr>
          </a:p>
          <a:p>
            <a:pPr marL="457200" indent="-457200">
              <a:lnSpc>
                <a:spcPct val="130000"/>
              </a:lnSpc>
              <a:spcBef>
                <a:spcPts val="0"/>
              </a:spcBef>
              <a:spcAft>
                <a:spcPts val="600"/>
              </a:spcAft>
              <a:buFont typeface="+mj-lt"/>
              <a:buAutoNum type="arabicPeriod" startAt="4"/>
            </a:pPr>
            <a:r>
              <a:rPr lang="en-US" sz="1900" dirty="0">
                <a:latin typeface="Calibri" panose="020F0502020204030204" pitchFamily="34" charset="0"/>
                <a:ea typeface="Calibri" panose="020F0502020204030204" pitchFamily="34" charset="0"/>
                <a:cs typeface="Times New Roman" panose="02020603050405020304"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Unsur</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penyebab</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dapat</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dikarenakan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900" dirty="0">
              <a:latin typeface="Calibri" panose="020F0502020204030204" pitchFamily="34" charset="0"/>
              <a:ea typeface="Calibri" panose="020F0502020204030204" pitchFamily="34" charset="0"/>
              <a:cs typeface="Times New Roman" panose="02020603050405020304" charset="0"/>
            </a:endParaRPr>
          </a:p>
          <a:p>
            <a:pPr marL="893445" lvl="1" indent="-436245">
              <a:lnSpc>
                <a:spcPct val="130000"/>
              </a:lnSpc>
              <a:spcBef>
                <a:spcPts val="0"/>
              </a:spcBef>
              <a:spcAft>
                <a:spcPts val="600"/>
              </a:spcAft>
              <a:buFont typeface="+mj-lt"/>
              <a:buAutoNum type="alphaLcPeriod"/>
            </a:pPr>
            <a:r>
              <a:rPr lang="en-US" sz="1900" dirty="0">
                <a:latin typeface="Calibri" panose="020F0502020204030204" pitchFamily="34" charset="0"/>
                <a:ea typeface="Calibri" panose="020F0502020204030204" pitchFamily="34" charset="0"/>
                <a:cs typeface="Times New Roman" panose="02020603050405020304"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kesalahan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dikarenakan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kesalahan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penulisan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atau</a:t>
            </a:r>
            <a:endParaRPr lang="en-ID" sz="1900" dirty="0">
              <a:latin typeface="Calibri" panose="020F0502020204030204" pitchFamily="34" charset="0"/>
              <a:ea typeface="Calibri" panose="020F0502020204030204" pitchFamily="34" charset="0"/>
              <a:cs typeface="Times New Roman" panose="02020603050405020304" charset="0"/>
            </a:endParaRPr>
          </a:p>
          <a:p>
            <a:pPr marL="893445" lvl="1" indent="-436245">
              <a:lnSpc>
                <a:spcPct val="130000"/>
              </a:lnSpc>
              <a:spcBef>
                <a:spcPts val="0"/>
              </a:spcBef>
              <a:spcAft>
                <a:spcPts val="600"/>
              </a:spcAft>
              <a:buFont typeface="+mj-lt"/>
              <a:buAutoNum type="alphaLcPeriod"/>
            </a:pPr>
            <a:r>
              <a:rPr lang="en-US" sz="1900" dirty="0">
                <a:latin typeface="Calibri" panose="020F0502020204030204" pitchFamily="34" charset="0"/>
                <a:ea typeface="Calibri" panose="020F0502020204030204" pitchFamily="34" charset="0"/>
                <a:cs typeface="Times New Roman" panose="02020603050405020304"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adanya</a:t>
            </a:r>
            <a:r>
              <a:rPr lang="en-US" sz="19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keberatan</a:t>
            </a:r>
            <a:r>
              <a:rPr lang="en-US" sz="19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y</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ang</a:t>
            </a:r>
            <a:r>
              <a:rPr lang="en-US" sz="19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oleh</a:t>
            </a:r>
            <a:r>
              <a:rPr lang="en-US" sz="19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pihak</a:t>
            </a:r>
            <a:r>
              <a:rPr lang="en-US" sz="19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ti</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ga</a:t>
            </a:r>
            <a:r>
              <a:rPr lang="en-US" sz="1900" spc="2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9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1900" spc="2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pene</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apan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sudah</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disampaika</a:t>
            </a:r>
            <a:r>
              <a:rPr lang="en-US" sz="1900" spc="5"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900" dirty="0">
              <a:latin typeface="Calibri" panose="020F0502020204030204" pitchFamily="34" charset="0"/>
              <a:ea typeface="Calibri" panose="020F0502020204030204" pitchFamily="34" charset="0"/>
              <a:cs typeface="Times New Roman" panose="02020603050405020304" charset="0"/>
            </a:endParaRPr>
          </a:p>
          <a:p>
            <a:pPr marL="514350" indent="-457200" algn="just">
              <a:lnSpc>
                <a:spcPct val="130000"/>
              </a:lnSpc>
              <a:spcBef>
                <a:spcPts val="0"/>
              </a:spcBef>
              <a:spcAft>
                <a:spcPts val="600"/>
              </a:spcAft>
              <a:buFont typeface="+mj-lt"/>
              <a:buAutoNum type="arabicPeriod" startAt="4"/>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9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informasi</a:t>
            </a:r>
            <a:r>
              <a:rPr lang="en-US" sz="19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19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9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enerimaan</a:t>
            </a:r>
            <a:r>
              <a:rPr lang="en-US" sz="19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9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erta</a:t>
            </a:r>
            <a:r>
              <a:rPr lang="en-US" sz="19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hasil</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verifikasi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19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SKPD </a:t>
            </a:r>
            <a:r>
              <a:rPr lang="en-US" sz="19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terkait</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diterbitkan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SKLB </a:t>
            </a:r>
            <a:r>
              <a:rPr lang="en-US" sz="19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sesuai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peraturan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perundang-undangan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US" sz="19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514350" indent="-457200" algn="just">
              <a:lnSpc>
                <a:spcPct val="130000"/>
              </a:lnSpc>
              <a:spcBef>
                <a:spcPts val="0"/>
              </a:spcBef>
              <a:spcAft>
                <a:spcPts val="600"/>
              </a:spcAft>
              <a:buFont typeface="+mj-lt"/>
              <a:buAutoNum type="arabicPeriod" startAt="4"/>
            </a:pP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Setiap</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harus</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didasarkan</a:t>
            </a:r>
            <a:r>
              <a:rPr lang="en-US" sz="19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19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Su</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r</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a:t>
            </a:r>
            <a:r>
              <a:rPr lang="en-US" sz="19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Ketetapan</a:t>
            </a:r>
            <a:r>
              <a:rPr lang="en-US" sz="19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9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aerah</a:t>
            </a:r>
            <a:r>
              <a:rPr lang="en-US" sz="1900" spc="-9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Lebih</a:t>
            </a:r>
            <a:r>
              <a:rPr lang="en-US" sz="1900" spc="-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Bayar</a:t>
            </a:r>
            <a:r>
              <a:rPr lang="en-US" sz="1900" spc="-1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KPDLB</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Surat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Ketetapan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Retribusi</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Daerah </a:t>
            </a:r>
            <a:r>
              <a:rPr lang="en-US" sz="1900" spc="28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Lebih</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289"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Bayar </a:t>
            </a:r>
            <a:r>
              <a:rPr lang="en-US" sz="1900" spc="2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(SKRDLB) </a:t>
            </a:r>
            <a:r>
              <a:rPr lang="en-US" sz="1900" spc="2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9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19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y</a:t>
            </a:r>
            <a:r>
              <a:rPr lang="en-US" sz="1900"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ng</a:t>
            </a:r>
            <a:r>
              <a:rPr lang="en-US" sz="19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dipersamakan</a:t>
            </a:r>
            <a:r>
              <a:rPr lang="en-US" sz="19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ntuk</a:t>
            </a:r>
            <a:r>
              <a:rPr lang="en-US" sz="19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9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9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lain</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retribusi</a:t>
            </a:r>
            <a:r>
              <a:rPr lang="en-US" sz="19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9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9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9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9280" y="812801"/>
            <a:ext cx="10764520" cy="5364163"/>
          </a:xfrm>
        </p:spPr>
        <p:txBody>
          <a:bodyPr>
            <a:normAutofit/>
          </a:bodyPr>
          <a:lstStyle/>
          <a:p>
            <a:pPr marL="720725" marR="33655" indent="-537845" algn="just">
              <a:lnSpc>
                <a:spcPct val="130000"/>
              </a:lnSpc>
              <a:spcBef>
                <a:spcPts val="0"/>
              </a:spcBef>
              <a:spcAft>
                <a:spcPts val="600"/>
              </a:spcAft>
              <a:buFont typeface="+mj-lt"/>
              <a:buAutoNum type="arabicPeriod" startAt="8"/>
              <a:tabLst>
                <a:tab pos="720090"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Pengguna</a:t>
            </a:r>
            <a:r>
              <a:rPr lang="en-US" sz="18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Anggaran</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8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dok</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a:t>
            </a:r>
            <a:r>
              <a:rPr lang="en-US" sz="18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SKPDLB, SK</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R</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DLB</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lainnya</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y</a:t>
            </a:r>
            <a:r>
              <a:rPr lang="en-US" sz="1800"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ng</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dipersamakan</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ntuk</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lain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18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retribusi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menerbitkan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permohonan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retribusi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kepada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BU</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D</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720725" marR="34925" indent="-537845" algn="just">
              <a:lnSpc>
                <a:spcPct val="130000"/>
              </a:lnSpc>
              <a:spcBef>
                <a:spcPts val="0"/>
              </a:spcBef>
              <a:spcAft>
                <a:spcPts val="600"/>
              </a:spcAft>
              <a:buFont typeface="+mj-lt"/>
              <a:buAutoNum type="arabicPeriod" startAt="8"/>
              <a:tabLst>
                <a:tab pos="720090"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surat</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permohonan</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yaran</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retribusi</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18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PA,</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BUD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menerbitkan</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Surat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Perintah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Pembay</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(SP2)   </a:t>
            </a:r>
            <a:r>
              <a:rPr lang="en-US" sz="18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pajak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retribusi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pPr marL="720725" marR="33655" indent="-537845" algn="just">
              <a:lnSpc>
                <a:spcPct val="130000"/>
              </a:lnSpc>
              <a:spcBef>
                <a:spcPts val="0"/>
              </a:spcBef>
              <a:spcAft>
                <a:spcPts val="600"/>
              </a:spcAft>
              <a:buFont typeface="+mj-lt"/>
              <a:buAutoNum type="arabicPeriod" startAt="8"/>
              <a:tabLst>
                <a:tab pos="720090" algn="l"/>
              </a:tabLst>
            </a:pP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Penatausahaan</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pembayaran</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kele</a:t>
            </a:r>
            <a:r>
              <a:rPr lang="en-US" sz="1800" spc="11" dirty="0" err="1">
                <a:latin typeface="Bookman Old Style" panose="02050604050505020204" pitchFamily="18" charset="0"/>
                <a:ea typeface="Bookman Old Style" panose="02050604050505020204" pitchFamily="18" charset="0"/>
                <a:cs typeface="Bookman Old Style" panose="02050604050505020204" pitchFamily="18" charset="0"/>
              </a:rPr>
              <a:t>b</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ihan</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18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memuat</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informasi</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aliran</a:t>
            </a:r>
            <a:r>
              <a:rPr lang="en-US" sz="18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data,</a:t>
            </a:r>
            <a:r>
              <a:rPr lang="en-US" sz="1800" spc="3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serta</a:t>
            </a:r>
            <a:r>
              <a:rPr lang="en-US" sz="18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penggunaan</a:t>
            </a:r>
            <a:r>
              <a:rPr lang="en-US" sz="18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18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penyajian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dokumen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secara</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1800" dirty="0" err="1">
                <a:latin typeface="Bookman Old Style" panose="02050604050505020204" pitchFamily="18" charset="0"/>
                <a:ea typeface="Bookman Old Style" panose="02050604050505020204" pitchFamily="18" charset="0"/>
                <a:cs typeface="Bookman Old Style" panose="02050604050505020204" pitchFamily="18" charset="0"/>
              </a:rPr>
              <a:t>elektronik</a:t>
            </a:r>
            <a:r>
              <a:rPr lang="en-US" sz="18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18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42315"/>
          </a:xfrm>
        </p:spPr>
        <p:txBody>
          <a:bodyPr>
            <a:normAutofit fontScale="90000"/>
          </a:bodyPr>
          <a:lstStyle/>
          <a:p>
            <a:br>
              <a:rPr lang="en-US" sz="3200" dirty="0">
                <a:latin typeface="Bookman Old Style" panose="02050604050505020204" pitchFamily="18" charset="0"/>
                <a:ea typeface="Bookman Old Style" panose="02050604050505020204" pitchFamily="18" charset="0"/>
                <a:cs typeface="Bookman Old Style" panose="02050604050505020204" pitchFamily="18" charset="0"/>
              </a:rPr>
            </a:br>
            <a:r>
              <a:rPr lang="en-US" sz="3200" b="1" dirty="0">
                <a:latin typeface="Bookman Old Style" panose="02050604050505020204" pitchFamily="18" charset="0"/>
                <a:ea typeface="Bookman Old Style" panose="02050604050505020204" pitchFamily="18" charset="0"/>
                <a:cs typeface="Bookman Old Style" panose="02050604050505020204" pitchFamily="18" charset="0"/>
              </a:rPr>
              <a:t>PELAKSANAAN KELEBIHAN PEMBAYARAN </a:t>
            </a:r>
            <a:br>
              <a:rPr lang="en-ID" sz="3200" dirty="0">
                <a:latin typeface="Calibri" panose="020F0502020204030204" pitchFamily="34" charset="0"/>
                <a:ea typeface="Calibri" panose="020F0502020204030204" pitchFamily="34" charset="0"/>
                <a:cs typeface="Times New Roman" panose="02020603050405020304" charset="0"/>
              </a:rPr>
            </a:br>
            <a:endParaRPr lang="en-ID" sz="3200" dirty="0"/>
          </a:p>
        </p:txBody>
      </p:sp>
      <p:sp>
        <p:nvSpPr>
          <p:cNvPr id="3" name="Content Placeholder 2"/>
          <p:cNvSpPr>
            <a:spLocks noGrp="1"/>
          </p:cNvSpPr>
          <p:nvPr>
            <p:ph idx="1"/>
          </p:nvPr>
        </p:nvSpPr>
        <p:spPr>
          <a:xfrm>
            <a:off x="660400" y="1107440"/>
            <a:ext cx="11206480" cy="5577840"/>
          </a:xfrm>
        </p:spPr>
        <p:txBody>
          <a:bodyPr>
            <a:normAutofit fontScale="32500" lnSpcReduction="20000"/>
          </a:bodyPr>
          <a:lstStyle/>
          <a:p>
            <a:pPr marL="355600" marR="3521710" indent="-311150">
              <a:lnSpc>
                <a:spcPct val="130000"/>
              </a:lnSpc>
              <a:spcBef>
                <a:spcPts val="0"/>
              </a:spcBef>
              <a:spcAft>
                <a:spcPts val="600"/>
              </a:spcAft>
              <a:buFont typeface="+mj-lt"/>
              <a:buAutoNum type="arabicPeriod"/>
            </a:pP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Tahap</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Penerbitan</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SKLB</a:t>
            </a:r>
            <a:endParaRPr lang="en-ID" sz="7200" dirty="0">
              <a:latin typeface="Calibri" panose="020F0502020204030204" pitchFamily="34" charset="0"/>
              <a:ea typeface="Calibri" panose="020F0502020204030204" pitchFamily="34" charset="0"/>
              <a:cs typeface="Times New Roman" panose="02020603050405020304" charset="0"/>
            </a:endParaRPr>
          </a:p>
          <a:p>
            <a:pPr marL="629920" lvl="1" indent="-274320">
              <a:lnSpc>
                <a:spcPct val="130000"/>
              </a:lnSpc>
              <a:spcBef>
                <a:spcPts val="0"/>
              </a:spcBef>
              <a:spcAft>
                <a:spcPts val="600"/>
              </a:spcAft>
              <a:buFont typeface="+mj-lt"/>
              <a:buAutoNum type="alphaLcPeriod"/>
            </a:pP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spc="2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spc="2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menerima</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spc="18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informasi</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spc="2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7200" dirty="0">
              <a:latin typeface="Calibri" panose="020F0502020204030204" pitchFamily="34" charset="0"/>
              <a:ea typeface="Calibri" panose="020F0502020204030204" pitchFamily="34" charset="0"/>
              <a:cs typeface="Times New Roman" panose="02020603050405020304" charset="0"/>
            </a:endParaRPr>
          </a:p>
          <a:p>
            <a:pPr marL="629920" marR="34290" lvl="1" indent="-274320" algn="just">
              <a:lnSpc>
                <a:spcPct val="130000"/>
              </a:lnSpc>
              <a:spcBef>
                <a:spcPts val="0"/>
              </a:spcBef>
              <a:spcAft>
                <a:spcPts val="600"/>
              </a:spcAft>
              <a:buFont typeface="+mj-lt"/>
              <a:buAutoNum type="alphaLcPeriod"/>
            </a:pP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72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72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72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ve</a:t>
            </a:r>
            <a:r>
              <a:rPr lang="en-US" sz="7200" spc="11"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ifikasi</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terhadap</a:t>
            </a:r>
            <a:r>
              <a:rPr lang="en-US" sz="7200" spc="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in</a:t>
            </a:r>
            <a:r>
              <a:rPr lang="en-US" sz="7200" spc="11" dirty="0" err="1">
                <a:latin typeface="Bookman Old Style" panose="02050604050505020204" pitchFamily="18" charset="0"/>
                <a:ea typeface="Bookman Old Style" panose="02050604050505020204" pitchFamily="18" charset="0"/>
                <a:cs typeface="Bookman Old Style" panose="02050604050505020204" pitchFamily="18" charset="0"/>
              </a:rPr>
              <a:t>f</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ormasi</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72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permohonan</a:t>
            </a:r>
            <a:r>
              <a:rPr lang="en-US" sz="72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72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ngembalian</a:t>
            </a:r>
            <a:r>
              <a:rPr lang="en-US" sz="72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kelebih</a:t>
            </a:r>
            <a:r>
              <a:rPr lang="en-US" sz="72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72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7200" spc="-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pend</a:t>
            </a:r>
            <a:r>
              <a:rPr lang="en-US" sz="72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patan</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7200" dirty="0">
              <a:latin typeface="Calibri" panose="020F0502020204030204" pitchFamily="34" charset="0"/>
              <a:ea typeface="Calibri" panose="020F0502020204030204" pitchFamily="34" charset="0"/>
              <a:cs typeface="Times New Roman" panose="02020603050405020304" charset="0"/>
            </a:endParaRPr>
          </a:p>
          <a:p>
            <a:pPr marL="629920" lvl="1" indent="-274320">
              <a:lnSpc>
                <a:spcPct val="130000"/>
              </a:lnSpc>
              <a:spcBef>
                <a:spcPts val="0"/>
              </a:spcBef>
              <a:spcAft>
                <a:spcPts val="600"/>
              </a:spcAft>
              <a:buFont typeface="+mj-lt"/>
              <a:buAutoNum type="alphaLcPeriod"/>
            </a:pP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Setelah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terverifikasi</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a:t>
            </a:r>
            <a:r>
              <a:rPr lang="en-US" sz="72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Pener</a:t>
            </a:r>
            <a:r>
              <a:rPr lang="en-US" sz="7200" spc="5"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maan</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menyiapkan</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SKLB.</a:t>
            </a:r>
            <a:endParaRPr lang="en-US" sz="72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629920" lvl="1" indent="-274320">
              <a:lnSpc>
                <a:spcPct val="130000"/>
              </a:lnSpc>
              <a:spcBef>
                <a:spcPts val="0"/>
              </a:spcBef>
              <a:spcAft>
                <a:spcPts val="600"/>
              </a:spcAft>
              <a:buFont typeface="+mj-lt"/>
              <a:buAutoNum type="alphaLcPeriod"/>
            </a:pP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PPKD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mengesahkan</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menerbitkan</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SKLB.</a:t>
            </a:r>
            <a:endParaRPr lang="en-ID" sz="7200" dirty="0">
              <a:latin typeface="Calibri" panose="020F0502020204030204" pitchFamily="34" charset="0"/>
              <a:ea typeface="Calibri" panose="020F0502020204030204" pitchFamily="34" charset="0"/>
              <a:cs typeface="Times New Roman" panose="02020603050405020304" charset="0"/>
            </a:endParaRPr>
          </a:p>
          <a:p>
            <a:pPr marL="355600" indent="-263525">
              <a:lnSpc>
                <a:spcPct val="130000"/>
              </a:lnSpc>
              <a:spcBef>
                <a:spcPts val="0"/>
              </a:spcBef>
              <a:spcAft>
                <a:spcPts val="600"/>
              </a:spcAft>
              <a:buFont typeface="+mj-lt"/>
              <a:buAutoNum type="arabicPeriod"/>
            </a:pPr>
            <a:r>
              <a:rPr lang="en-US" sz="7200" dirty="0">
                <a:latin typeface="Calibri" panose="020F0502020204030204" pitchFamily="34" charset="0"/>
                <a:ea typeface="Calibri" panose="020F0502020204030204" pitchFamily="34" charset="0"/>
                <a:cs typeface="Times New Roman" panose="02020603050405020304"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Tahap</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LS </a:t>
            </a:r>
            <a:r>
              <a:rPr lang="en-US" sz="72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spc="7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spc="6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72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nerima</a:t>
            </a:r>
            <a:r>
              <a:rPr lang="en-US" sz="72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7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7200" dirty="0" err="1">
                <a:latin typeface="Bookman Old Style" panose="02050604050505020204" pitchFamily="18" charset="0"/>
                <a:ea typeface="Bookman Old Style" panose="02050604050505020204" pitchFamily="18" charset="0"/>
                <a:cs typeface="Bookman Old Style" panose="02050604050505020204" pitchFamily="18" charset="0"/>
              </a:rPr>
              <a:t>daerah</a:t>
            </a:r>
            <a:endParaRPr lang="en-US" sz="7200" dirty="0">
              <a:latin typeface="Bookman Old Style" panose="02050604050505020204" pitchFamily="18" charset="0"/>
              <a:ea typeface="Bookman Old Style" panose="02050604050505020204" pitchFamily="18" charset="0"/>
              <a:cs typeface="Bookman Old Style" panose="02050604050505020204" pitchFamily="18" charset="0"/>
            </a:endParaRPr>
          </a:p>
          <a:p>
            <a:endParaRPr lang="en-ID"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0240" y="497840"/>
            <a:ext cx="10972800" cy="6156960"/>
          </a:xfrm>
        </p:spPr>
        <p:txBody>
          <a:bodyPr>
            <a:normAutofit fontScale="55000" lnSpcReduction="20000"/>
          </a:bodyPr>
          <a:lstStyle/>
          <a:p>
            <a:pPr marL="537845" indent="-445770">
              <a:lnSpc>
                <a:spcPct val="140000"/>
              </a:lnSpc>
              <a:spcBef>
                <a:spcPts val="0"/>
              </a:spcBef>
              <a:spcAft>
                <a:spcPts val="600"/>
              </a:spcAft>
              <a:buFont typeface="+mj-lt"/>
              <a:buAutoNum type="arabicPeriod"/>
            </a:pPr>
            <a:r>
              <a:rPr lang="en-US" sz="4000" i="1" spc="11" dirty="0">
                <a:latin typeface="Bookman Old Style" panose="02050604050505020204" pitchFamily="18" charset="0"/>
                <a:ea typeface="Bookman Old Style" panose="02050604050505020204" pitchFamily="18" charset="0"/>
                <a:cs typeface="Bookman Old Style" panose="02050604050505020204" pitchFamily="18" charset="0"/>
              </a:rPr>
              <a:t>B</a:t>
            </a:r>
            <a:r>
              <a:rPr lang="en-US" sz="4000" i="1" spc="-25"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4000" i="1" spc="11" dirty="0">
                <a:latin typeface="Bookman Old Style" panose="02050604050505020204" pitchFamily="18" charset="0"/>
                <a:ea typeface="Bookman Old Style" panose="02050604050505020204" pitchFamily="18" charset="0"/>
                <a:cs typeface="Bookman Old Style" panose="02050604050505020204" pitchFamily="18" charset="0"/>
              </a:rPr>
              <a:t>g</a:t>
            </a:r>
            <a:r>
              <a:rPr lang="en-US" sz="4000" i="1" dirty="0">
                <a:latin typeface="Bookman Old Style" panose="02050604050505020204" pitchFamily="18" charset="0"/>
                <a:ea typeface="Bookman Old Style" panose="02050604050505020204" pitchFamily="18" charset="0"/>
                <a:cs typeface="Bookman Old Style" panose="02050604050505020204" pitchFamily="18" charset="0"/>
              </a:rPr>
              <a:t>i</a:t>
            </a:r>
            <a:r>
              <a:rPr lang="en-US" sz="4000" i="1"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4000" i="1"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4000" i="1"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i="1" dirty="0">
                <a:latin typeface="Bookman Old Style" panose="02050604050505020204" pitchFamily="18" charset="0"/>
                <a:ea typeface="Bookman Old Style" panose="02050604050505020204" pitchFamily="18" charset="0"/>
                <a:cs typeface="Bookman Old Style" panose="02050604050505020204" pitchFamily="18" charset="0"/>
              </a:rPr>
              <a:t>1 -</a:t>
            </a:r>
            <a:r>
              <a:rPr lang="en-US" sz="4000" i="1"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b="1" i="1" dirty="0" err="1">
                <a:latin typeface="Bookman Old Style" panose="02050604050505020204" pitchFamily="18" charset="0"/>
                <a:ea typeface="Bookman Old Style" panose="02050604050505020204" pitchFamily="18" charset="0"/>
                <a:cs typeface="Bookman Old Style" panose="02050604050505020204" pitchFamily="18" charset="0"/>
              </a:rPr>
              <a:t>Penyes</a:t>
            </a:r>
            <a:r>
              <a:rPr lang="en-US" sz="4000" b="1" i="1" spc="11" dirty="0" err="1">
                <a:latin typeface="Bookman Old Style" panose="02050604050505020204" pitchFamily="18" charset="0"/>
                <a:ea typeface="Bookman Old Style" panose="02050604050505020204" pitchFamily="18" charset="0"/>
                <a:cs typeface="Bookman Old Style" panose="02050604050505020204" pitchFamily="18" charset="0"/>
              </a:rPr>
              <a:t>u</a:t>
            </a:r>
            <a:r>
              <a:rPr lang="en-US" sz="4000" b="1" i="1"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4000" b="1" i="1" spc="1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4000" b="1" i="1"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4000" b="1" i="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4000" b="1" i="1"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b="1" i="1" dirty="0" err="1">
                <a:latin typeface="Bookman Old Style" panose="02050604050505020204" pitchFamily="18" charset="0"/>
                <a:ea typeface="Bookman Old Style" panose="02050604050505020204" pitchFamily="18" charset="0"/>
                <a:cs typeface="Bookman Old Style" panose="02050604050505020204" pitchFamily="18" charset="0"/>
              </a:rPr>
              <a:t>Pen</a:t>
            </a:r>
            <a:r>
              <a:rPr lang="en-US" sz="4000" b="1" i="1" spc="11"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4000" b="1" i="1"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4000" b="1" i="1" spc="11"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4000" b="1" i="1" dirty="0" err="1">
                <a:latin typeface="Bookman Old Style" panose="02050604050505020204" pitchFamily="18" charset="0"/>
                <a:ea typeface="Bookman Old Style" panose="02050604050505020204" pitchFamily="18" charset="0"/>
                <a:cs typeface="Bookman Old Style" panose="02050604050505020204" pitchFamily="18" charset="0"/>
              </a:rPr>
              <a:t>at</a:t>
            </a:r>
            <a:r>
              <a:rPr lang="en-US" sz="4000" b="1" i="1"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4000" b="1" i="1" dirty="0" err="1">
                <a:latin typeface="Bookman Old Style" panose="02050604050505020204" pitchFamily="18" charset="0"/>
                <a:ea typeface="Bookman Old Style" panose="02050604050505020204" pitchFamily="18" charset="0"/>
                <a:cs typeface="Bookman Old Style" panose="02050604050505020204" pitchFamily="18" charset="0"/>
              </a:rPr>
              <a:t>n</a:t>
            </a:r>
            <a:endParaRPr lang="en-ID" sz="4000" b="1" dirty="0">
              <a:latin typeface="Calibri" panose="020F0502020204030204" pitchFamily="34" charset="0"/>
              <a:ea typeface="Calibri" panose="020F0502020204030204" pitchFamily="34" charset="0"/>
              <a:cs typeface="Times New Roman" panose="02020603050405020304" charset="0"/>
            </a:endParaRPr>
          </a:p>
          <a:p>
            <a:pPr marL="457200" lvl="1" indent="0">
              <a:lnSpc>
                <a:spcPct val="140000"/>
              </a:lnSpc>
              <a:spcBef>
                <a:spcPts val="0"/>
              </a:spcBef>
              <a:spcAft>
                <a:spcPts val="600"/>
              </a:spcAft>
              <a:buNone/>
            </a:pPr>
            <a:r>
              <a:rPr lang="en-US" sz="4000" dirty="0">
                <a:latin typeface="Calibri" panose="020F0502020204030204" pitchFamily="34" charset="0"/>
                <a:ea typeface="Calibri" panose="020F0502020204030204" pitchFamily="34" charset="0"/>
                <a:cs typeface="Times New Roman" panose="02020603050405020304"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40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40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SKLB</a:t>
            </a:r>
            <a:r>
              <a:rPr lang="en-US" sz="40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untuk</a:t>
            </a:r>
            <a:r>
              <a:rPr lang="en-US" sz="40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40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40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 Daerah:</a:t>
            </a:r>
            <a:endParaRPr lang="en-ID" sz="4000" dirty="0">
              <a:latin typeface="Calibri" panose="020F0502020204030204" pitchFamily="34" charset="0"/>
              <a:ea typeface="Calibri" panose="020F0502020204030204" pitchFamily="34" charset="0"/>
              <a:cs typeface="Times New Roman" panose="02020603050405020304" charset="0"/>
            </a:endParaRPr>
          </a:p>
          <a:p>
            <a:pPr marL="803275" lvl="1" indent="-346075">
              <a:lnSpc>
                <a:spcPct val="140000"/>
              </a:lnSpc>
              <a:spcBef>
                <a:spcPts val="0"/>
              </a:spcBef>
              <a:spcAft>
                <a:spcPts val="600"/>
              </a:spcAft>
              <a:buFont typeface="+mj-lt"/>
              <a:buAutoNum type="alphaLcPeriod"/>
            </a:pP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4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sifatnya</a:t>
            </a:r>
            <a:r>
              <a:rPr lang="en-US" sz="4000" spc="-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berulang</a:t>
            </a:r>
            <a:r>
              <a:rPr lang="en-US" sz="4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dan</a:t>
            </a:r>
            <a:r>
              <a:rPr lang="en-US" sz="4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terjadi</a:t>
            </a:r>
            <a:r>
              <a:rPr lang="en-US" sz="4000" spc="-7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pada</a:t>
            </a:r>
            <a:r>
              <a:rPr lang="en-US" sz="4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4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yang</a:t>
            </a:r>
            <a:r>
              <a:rPr lang="en-US" sz="4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sama</a:t>
            </a:r>
            <a:r>
              <a:rPr lang="en-US" sz="4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maupun</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sebelumnya</a:t>
            </a:r>
            <a:endParaRPr lang="en-US" sz="4000" dirty="0">
              <a:latin typeface="Bookman Old Style" panose="02050604050505020204" pitchFamily="18" charset="0"/>
              <a:ea typeface="Bookman Old Style" panose="02050604050505020204" pitchFamily="18" charset="0"/>
              <a:cs typeface="Bookman Old Style" panose="02050604050505020204" pitchFamily="18" charset="0"/>
            </a:endParaRPr>
          </a:p>
          <a:p>
            <a:pPr marL="803275" lvl="1" indent="-346075">
              <a:lnSpc>
                <a:spcPct val="140000"/>
              </a:lnSpc>
              <a:spcBef>
                <a:spcPts val="0"/>
              </a:spcBef>
              <a:spcAft>
                <a:spcPts val="600"/>
              </a:spcAft>
              <a:buFont typeface="+mj-lt"/>
              <a:buAutoNum type="alphaLcPeriod"/>
            </a:pP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sifatnya</a:t>
            </a:r>
            <a:r>
              <a:rPr lang="en-US" sz="4000" spc="-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berulang</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terjadi</a:t>
            </a:r>
            <a:r>
              <a:rPr lang="en-US" sz="4000" spc="-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dalam</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sama</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 SKPD/SKP</a:t>
            </a:r>
            <a:r>
              <a:rPr lang="en-US" sz="4000" spc="5" dirty="0">
                <a:latin typeface="Bookman Old Style" panose="02050604050505020204" pitchFamily="18" charset="0"/>
                <a:ea typeface="Bookman Old Style" panose="02050604050505020204" pitchFamily="18" charset="0"/>
                <a:cs typeface="Bookman Old Style" panose="02050604050505020204" pitchFamily="18" charset="0"/>
              </a:rPr>
              <a:t>K</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D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ko</a:t>
            </a:r>
            <a:r>
              <a:rPr lang="en-US" sz="4000" spc="-11" dirty="0" err="1">
                <a:latin typeface="Bookman Old Style" panose="02050604050505020204" pitchFamily="18" charset="0"/>
                <a:ea typeface="Bookman Old Style" panose="02050604050505020204" pitchFamily="18" charset="0"/>
                <a:cs typeface="Bookman Old Style" panose="02050604050505020204" pitchFamily="18" charset="0"/>
              </a:rPr>
              <a:t>r</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eksi</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 pada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rekening</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4000" dirty="0" err="1">
                <a:latin typeface="Bookman Old Style" panose="02050604050505020204" pitchFamily="18" charset="0"/>
                <a:ea typeface="Bookman Old Style" panose="02050604050505020204" pitchFamily="18" charset="0"/>
                <a:cs typeface="Bookman Old Style" panose="02050604050505020204" pitchFamily="18" charset="0"/>
              </a:rPr>
              <a:t>bersangkutan</a:t>
            </a:r>
            <a:r>
              <a:rPr lang="en-US" sz="40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4000" dirty="0">
              <a:latin typeface="Calibri" panose="020F0502020204030204" pitchFamily="34" charset="0"/>
              <a:ea typeface="Calibri" panose="020F0502020204030204" pitchFamily="34" charset="0"/>
              <a:cs typeface="Times New Roman" panose="02020603050405020304" charset="0"/>
            </a:endParaRPr>
          </a:p>
          <a:p>
            <a:pPr marL="537845" indent="-537845">
              <a:lnSpc>
                <a:spcPct val="140000"/>
              </a:lnSpc>
              <a:spcBef>
                <a:spcPts val="0"/>
              </a:spcBef>
              <a:spcAft>
                <a:spcPts val="600"/>
              </a:spcAft>
              <a:buFont typeface="+mj-lt"/>
              <a:buAutoNum type="arabicPeriod"/>
            </a:pPr>
            <a:r>
              <a:rPr lang="en-US" sz="4000" i="1" spc="11" dirty="0">
                <a:latin typeface="Bookman Old Style" panose="02050604050505020204" pitchFamily="18" charset="0"/>
                <a:ea typeface="Bookman Old Style" panose="02050604050505020204" pitchFamily="18" charset="0"/>
                <a:cs typeface="Bookman Old Style" panose="02050604050505020204" pitchFamily="18" charset="0"/>
              </a:rPr>
              <a:t>B</a:t>
            </a:r>
            <a:r>
              <a:rPr lang="en-US" sz="4000" i="1" spc="-25"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4000" i="1" spc="11" dirty="0">
                <a:latin typeface="Bookman Old Style" panose="02050604050505020204" pitchFamily="18" charset="0"/>
                <a:ea typeface="Bookman Old Style" panose="02050604050505020204" pitchFamily="18" charset="0"/>
                <a:cs typeface="Bookman Old Style" panose="02050604050505020204" pitchFamily="18" charset="0"/>
              </a:rPr>
              <a:t>g</a:t>
            </a:r>
            <a:r>
              <a:rPr lang="en-US" sz="4000" i="1" dirty="0">
                <a:latin typeface="Bookman Old Style" panose="02050604050505020204" pitchFamily="18" charset="0"/>
                <a:ea typeface="Bookman Old Style" panose="02050604050505020204" pitchFamily="18" charset="0"/>
                <a:cs typeface="Bookman Old Style" panose="02050604050505020204" pitchFamily="18" charset="0"/>
              </a:rPr>
              <a:t>i</a:t>
            </a:r>
            <a:r>
              <a:rPr lang="en-US" sz="4000" i="1" spc="-11"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4000" i="1" dirty="0">
                <a:latin typeface="Bookman Old Style" panose="02050604050505020204" pitchFamily="18" charset="0"/>
                <a:ea typeface="Bookman Old Style" panose="02050604050505020204" pitchFamily="18" charset="0"/>
                <a:cs typeface="Bookman Old Style" panose="02050604050505020204" pitchFamily="18" charset="0"/>
              </a:rPr>
              <a:t>n</a:t>
            </a:r>
            <a:r>
              <a:rPr lang="en-US" sz="4000" i="1"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i="1" dirty="0">
                <a:latin typeface="Bookman Old Style" panose="02050604050505020204" pitchFamily="18" charset="0"/>
                <a:ea typeface="Bookman Old Style" panose="02050604050505020204" pitchFamily="18" charset="0"/>
                <a:cs typeface="Bookman Old Style" panose="02050604050505020204" pitchFamily="18" charset="0"/>
              </a:rPr>
              <a:t>2 -</a:t>
            </a:r>
            <a:r>
              <a:rPr lang="en-US" sz="4000" i="1"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b="1" i="1" dirty="0" err="1">
                <a:latin typeface="Bookman Old Style" panose="02050604050505020204" pitchFamily="18" charset="0"/>
                <a:ea typeface="Bookman Old Style" panose="02050604050505020204" pitchFamily="18" charset="0"/>
                <a:cs typeface="Bookman Old Style" panose="02050604050505020204" pitchFamily="18" charset="0"/>
              </a:rPr>
              <a:t>Be</a:t>
            </a:r>
            <a:r>
              <a:rPr lang="en-US" sz="4000" b="1" i="1" spc="11"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4000" b="1" i="1"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4000" b="1" i="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4000" b="1" i="1" spc="11" dirty="0" err="1">
                <a:latin typeface="Bookman Old Style" panose="02050604050505020204" pitchFamily="18" charset="0"/>
                <a:ea typeface="Bookman Old Style" panose="02050604050505020204" pitchFamily="18" charset="0"/>
                <a:cs typeface="Bookman Old Style" panose="02050604050505020204" pitchFamily="18" charset="0"/>
              </a:rPr>
              <a:t>j</a:t>
            </a:r>
            <a:r>
              <a:rPr lang="en-US" sz="4000" b="1" i="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4000" b="1" i="1"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b="1" i="1" spc="11" dirty="0" err="1">
                <a:latin typeface="Bookman Old Style" panose="02050604050505020204" pitchFamily="18" charset="0"/>
                <a:ea typeface="Bookman Old Style" panose="02050604050505020204" pitchFamily="18" charset="0"/>
                <a:cs typeface="Bookman Old Style" panose="02050604050505020204" pitchFamily="18" charset="0"/>
              </a:rPr>
              <a:t>T</a:t>
            </a:r>
            <a:r>
              <a:rPr lang="en-US" sz="4000" b="1" i="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4000" b="1" i="1" spc="11" dirty="0" err="1">
                <a:latin typeface="Bookman Old Style" panose="02050604050505020204" pitchFamily="18" charset="0"/>
                <a:ea typeface="Bookman Old Style" panose="02050604050505020204" pitchFamily="18" charset="0"/>
                <a:cs typeface="Bookman Old Style" panose="02050604050505020204" pitchFamily="18" charset="0"/>
              </a:rPr>
              <a:t>d</a:t>
            </a:r>
            <a:r>
              <a:rPr lang="en-US" sz="4000" b="1" i="1" spc="-25"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4000" b="1" i="1" dirty="0" err="1">
                <a:latin typeface="Bookman Old Style" panose="02050604050505020204" pitchFamily="18" charset="0"/>
                <a:ea typeface="Bookman Old Style" panose="02050604050505020204" pitchFamily="18" charset="0"/>
                <a:cs typeface="Bookman Old Style" panose="02050604050505020204" pitchFamily="18" charset="0"/>
              </a:rPr>
              <a:t>k</a:t>
            </a:r>
            <a:r>
              <a:rPr lang="en-US" sz="4000" b="1" i="1" spc="-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4000" b="1" i="1" dirty="0" err="1">
                <a:latin typeface="Bookman Old Style" panose="02050604050505020204" pitchFamily="18" charset="0"/>
                <a:ea typeface="Bookman Old Style" panose="02050604050505020204" pitchFamily="18" charset="0"/>
                <a:cs typeface="Bookman Old Style" panose="02050604050505020204" pitchFamily="18" charset="0"/>
              </a:rPr>
              <a:t>Terdu</a:t>
            </a:r>
            <a:r>
              <a:rPr lang="en-US" sz="4000" b="1" i="1" spc="11" dirty="0" err="1">
                <a:latin typeface="Bookman Old Style" panose="02050604050505020204" pitchFamily="18" charset="0"/>
                <a:ea typeface="Bookman Old Style" panose="02050604050505020204" pitchFamily="18" charset="0"/>
                <a:cs typeface="Bookman Old Style" panose="02050604050505020204" pitchFamily="18" charset="0"/>
              </a:rPr>
              <a:t>g</a:t>
            </a:r>
            <a:r>
              <a:rPr lang="en-US" sz="4000" b="1" i="1" dirty="0" err="1">
                <a:latin typeface="Bookman Old Style" panose="02050604050505020204" pitchFamily="18" charset="0"/>
                <a:ea typeface="Bookman Old Style" panose="02050604050505020204" pitchFamily="18" charset="0"/>
                <a:cs typeface="Bookman Old Style" panose="02050604050505020204" pitchFamily="18" charset="0"/>
              </a:rPr>
              <a:t>a</a:t>
            </a:r>
            <a:endParaRPr lang="en-ID" sz="4000" b="1" dirty="0">
              <a:latin typeface="Calibri" panose="020F0502020204030204" pitchFamily="34" charset="0"/>
              <a:ea typeface="Calibri" panose="020F0502020204030204" pitchFamily="34" charset="0"/>
              <a:cs typeface="Times New Roman" panose="02020603050405020304" charset="0"/>
            </a:endParaRPr>
          </a:p>
          <a:p>
            <a:pPr marL="457200" lvl="1" indent="0">
              <a:lnSpc>
                <a:spcPct val="140000"/>
              </a:lnSpc>
              <a:spcBef>
                <a:spcPts val="0"/>
              </a:spcBef>
              <a:spcAft>
                <a:spcPts val="600"/>
              </a:spcAft>
              <a:buNone/>
            </a:pP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36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36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600" dirty="0">
                <a:latin typeface="Bookman Old Style" panose="02050604050505020204" pitchFamily="18" charset="0"/>
                <a:ea typeface="Bookman Old Style" panose="02050604050505020204" pitchFamily="18" charset="0"/>
                <a:cs typeface="Bookman Old Style" panose="02050604050505020204" pitchFamily="18" charset="0"/>
              </a:rPr>
              <a:t>SKLB,</a:t>
            </a:r>
            <a:r>
              <a:rPr lang="en-US" sz="36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36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36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600" dirty="0">
                <a:latin typeface="Bookman Old Style" panose="02050604050505020204" pitchFamily="18" charset="0"/>
                <a:ea typeface="Bookman Old Style" panose="02050604050505020204" pitchFamily="18" charset="0"/>
                <a:cs typeface="Bookman Old Style" panose="02050604050505020204" pitchFamily="18" charset="0"/>
              </a:rPr>
              <a:t>SKPD/SKPKD </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akan</a:t>
            </a:r>
            <a:r>
              <a:rPr lang="en-US" sz="3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memproses</a:t>
            </a:r>
            <a:r>
              <a:rPr lang="en-US" sz="36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pengajuan</a:t>
            </a:r>
            <a:r>
              <a:rPr lang="en-US" sz="3600" dirty="0">
                <a:latin typeface="Bookman Old Style" panose="02050604050505020204" pitchFamily="18" charset="0"/>
                <a:ea typeface="Bookman Old Style" panose="02050604050505020204" pitchFamily="18" charset="0"/>
                <a:cs typeface="Bookman Old Style" panose="02050604050505020204" pitchFamily="18" charset="0"/>
              </a:rPr>
              <a:t> LS </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3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36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3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pendapatan</a:t>
            </a:r>
            <a:r>
              <a:rPr lang="en-US" sz="3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3600" dirty="0">
                <a:latin typeface="Bookman Old Style" panose="02050604050505020204" pitchFamily="18" charset="0"/>
                <a:ea typeface="Bookman Old Style" panose="02050604050505020204" pitchFamily="18" charset="0"/>
                <a:cs typeface="Bookman Old Style" panose="02050604050505020204" pitchFamily="18" charset="0"/>
              </a:rPr>
              <a:t> dan </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membebank</a:t>
            </a:r>
            <a:r>
              <a:rPr lang="en-US" sz="3600" spc="-15"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nnya</a:t>
            </a:r>
            <a:r>
              <a:rPr lang="en-US" sz="3600" dirty="0">
                <a:latin typeface="Bookman Old Style" panose="02050604050505020204" pitchFamily="18" charset="0"/>
                <a:ea typeface="Bookman Old Style" panose="02050604050505020204" pitchFamily="18" charset="0"/>
                <a:cs typeface="Bookman Old Style" panose="02050604050505020204" pitchFamily="18" charset="0"/>
              </a:rPr>
              <a:t> pada</a:t>
            </a:r>
            <a:r>
              <a:rPr lang="en-US" sz="3600" spc="1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rekeni</a:t>
            </a:r>
            <a:r>
              <a:rPr lang="en-US" sz="3600" spc="-1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g</a:t>
            </a:r>
            <a:r>
              <a:rPr lang="en-US" sz="3600" spc="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belanja</a:t>
            </a:r>
            <a:r>
              <a:rPr lang="en-US" sz="3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36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3600" dirty="0" err="1">
                <a:latin typeface="Bookman Old Style" panose="02050604050505020204" pitchFamily="18" charset="0"/>
                <a:ea typeface="Bookman Old Style" panose="02050604050505020204" pitchFamily="18" charset="0"/>
                <a:cs typeface="Bookman Old Style" panose="02050604050505020204" pitchFamily="18" charset="0"/>
              </a:rPr>
              <a:t>terduga</a:t>
            </a:r>
            <a:r>
              <a:rPr lang="en-US" sz="36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3600" dirty="0">
              <a:latin typeface="Calibri" panose="020F0502020204030204" pitchFamily="34" charset="0"/>
              <a:ea typeface="Calibri" panose="020F0502020204030204" pitchFamily="34" charset="0"/>
              <a:cs typeface="Times New Roman" panose="02020603050405020304" charset="0"/>
            </a:endParaRPr>
          </a:p>
          <a:p>
            <a:pPr marL="0" indent="0">
              <a:buNone/>
            </a:pPr>
            <a:endParaRPr lang="en-ID"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81037"/>
            <a:ext cx="10195560" cy="568643"/>
          </a:xfrm>
        </p:spPr>
        <p:txBody>
          <a:bodyPr>
            <a:normAutofit fontScale="90000"/>
          </a:bodyPr>
          <a:lstStyle/>
          <a:p>
            <a:br>
              <a:rPr lang="en-US" dirty="0">
                <a:latin typeface="Bookman Old Style" panose="02050604050505020204" pitchFamily="18" charset="0"/>
                <a:ea typeface="Bookman Old Style" panose="02050604050505020204" pitchFamily="18" charset="0"/>
                <a:cs typeface="Bookman Old Style" panose="02050604050505020204" pitchFamily="18" charset="0"/>
              </a:rPr>
            </a:br>
            <a:r>
              <a:rPr lang="en-US" dirty="0">
                <a:latin typeface="Bookman Old Style" panose="02050604050505020204" pitchFamily="18" charset="0"/>
                <a:ea typeface="Bookman Old Style" panose="02050604050505020204" pitchFamily="18" charset="0"/>
                <a:cs typeface="Bookman Old Style" panose="02050604050505020204" pitchFamily="18" charset="0"/>
              </a:rPr>
              <a:t>TAHAP PENYESUAIAN PENCATATAN</a:t>
            </a:r>
            <a:br>
              <a:rPr lang="en-ID" dirty="0">
                <a:latin typeface="Calibri" panose="020F0502020204030204" pitchFamily="34" charset="0"/>
                <a:ea typeface="Calibri" panose="020F0502020204030204" pitchFamily="34" charset="0"/>
                <a:cs typeface="Times New Roman" panose="02020603050405020304" charset="0"/>
              </a:rPr>
            </a:br>
            <a:endParaRPr lang="en-ID" dirty="0"/>
          </a:p>
        </p:txBody>
      </p:sp>
      <p:sp>
        <p:nvSpPr>
          <p:cNvPr id="3" name="Content Placeholder 2"/>
          <p:cNvSpPr>
            <a:spLocks noGrp="1"/>
          </p:cNvSpPr>
          <p:nvPr>
            <p:ph idx="1"/>
          </p:nvPr>
        </p:nvSpPr>
        <p:spPr/>
        <p:txBody>
          <a:bodyPr>
            <a:normAutofit/>
          </a:bodyPr>
          <a:lstStyle/>
          <a:p>
            <a:pPr marL="537845" marR="33655" indent="-355600" algn="just">
              <a:lnSpc>
                <a:spcPct val="120000"/>
              </a:lnSpc>
              <a:spcBef>
                <a:spcPts val="600"/>
              </a:spcBef>
              <a:spcAft>
                <a:spcPts val="600"/>
              </a:spcAft>
              <a:buFont typeface="+mj-lt"/>
              <a:buAutoNum type="arabicPeriod"/>
              <a:tabLst>
                <a:tab pos="1485265" algn="l"/>
                <a:tab pos="1840865" algn="l"/>
              </a:tabLst>
            </a:pP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2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S</a:t>
            </a:r>
            <a:r>
              <a:rPr lang="en-US" sz="2000" spc="5" dirty="0">
                <a:latin typeface="Bookman Old Style" panose="02050604050505020204" pitchFamily="18" charset="0"/>
                <a:ea typeface="Bookman Old Style" panose="02050604050505020204" pitchFamily="18" charset="0"/>
                <a:cs typeface="Bookman Old Style" panose="02050604050505020204" pitchFamily="18" charset="0"/>
              </a:rPr>
              <a:t>P</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2</a:t>
            </a:r>
            <a:r>
              <a:rPr lang="en-US" sz="2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ngembalian</a:t>
            </a:r>
            <a:r>
              <a:rPr lang="en-US" sz="2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2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ebihan</a:t>
            </a:r>
            <a:r>
              <a:rPr lang="en-US" sz="20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sifatnya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berulang</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2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2000" spc="2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terjadi</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2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pada </a:t>
            </a:r>
            <a:r>
              <a:rPr lang="en-US" sz="2000" spc="2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tahun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2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yang </a:t>
            </a:r>
            <a:r>
              <a:rPr lang="en-US" sz="2000" spc="24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sam</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SKPD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penyesuaian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pencatatan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terhadap</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18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keleb</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i</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han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1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19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dimaksud</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melalui</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25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koreksi</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kesalah</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pencatatan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erimaan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a:t>
            </a:r>
            <a:endParaRPr lang="en-ID" sz="2000" dirty="0">
              <a:latin typeface="Calibri" panose="020F0502020204030204" pitchFamily="34" charset="0"/>
              <a:ea typeface="Calibri" panose="020F0502020204030204" pitchFamily="34" charset="0"/>
              <a:cs typeface="Times New Roman" panose="02020603050405020304" charset="0"/>
            </a:endParaRPr>
          </a:p>
          <a:p>
            <a:pPr marL="537845" marR="33655" indent="-355600" algn="just">
              <a:lnSpc>
                <a:spcPct val="120000"/>
              </a:lnSpc>
              <a:spcBef>
                <a:spcPts val="600"/>
              </a:spcBef>
              <a:spcAft>
                <a:spcPts val="600"/>
              </a:spcAft>
              <a:buFont typeface="+mj-lt"/>
              <a:buAutoNum type="arabicPeriod"/>
              <a:tabLst>
                <a:tab pos="1497965" algn="l"/>
                <a:tab pos="2056765" algn="l"/>
              </a:tabLst>
            </a:pP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Berdasarkan</a:t>
            </a:r>
            <a:r>
              <a:rPr lang="en-US" sz="2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SP2</a:t>
            </a:r>
            <a:r>
              <a:rPr lang="en-US" sz="2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e</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ngembalian</a:t>
            </a:r>
            <a:r>
              <a:rPr lang="en-US" sz="2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2000" spc="-3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ke</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l</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ebihan</a:t>
            </a:r>
            <a:r>
              <a:rPr lang="en-US" sz="2000" spc="-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penerimaan</a:t>
            </a:r>
            <a:r>
              <a:rPr lang="en-US" sz="2000" spc="-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sifatnya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25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tidak</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berulang</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dan </a:t>
            </a:r>
            <a:r>
              <a:rPr lang="en-US" sz="20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terjadi</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26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pada </a:t>
            </a:r>
            <a:r>
              <a:rPr lang="en-US" sz="2000" spc="3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sebelumnya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Bendahara</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Pengeluaran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3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SKPKD   </a:t>
            </a:r>
            <a:r>
              <a:rPr lang="en-US" sz="2000" spc="311"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melakukan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spc="32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penyesuaian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pencatatan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terhadap</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pengembalian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atas</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kelebihan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penerima</a:t>
            </a:r>
            <a:r>
              <a:rPr lang="en-US" sz="2000" spc="-11"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daerah</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dimaksud</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yang </a:t>
            </a:r>
            <a:r>
              <a:rPr lang="en-US" sz="2000" dirty="0" err="1">
                <a:latin typeface="Bookman Old Style" panose="02050604050505020204" pitchFamily="18" charset="0"/>
                <a:ea typeface="Bookman Old Style" panose="02050604050505020204" pitchFamily="18" charset="0"/>
                <a:cs typeface="Bookman Old Style" panose="02050604050505020204" pitchFamily="18" charset="0"/>
              </a:rPr>
              <a:t>dibebankan</a:t>
            </a:r>
            <a:r>
              <a:rPr lang="en-US" sz="2000" dirty="0">
                <a:latin typeface="Bookman Old Style" panose="02050604050505020204" pitchFamily="18" charset="0"/>
                <a:ea typeface="Bookman Old Style" panose="02050604050505020204" pitchFamily="18" charset="0"/>
                <a:cs typeface="Bookman Old Style" panose="02050604050505020204" pitchFamily="18" charset="0"/>
              </a:rPr>
              <a:t> pada BTT.</a:t>
            </a:r>
            <a:endParaRPr lang="en-ID" sz="2000" dirty="0">
              <a:latin typeface="Calibri" panose="020F0502020204030204" pitchFamily="34" charset="0"/>
              <a:ea typeface="Calibri" panose="020F0502020204030204" pitchFamily="34" charset="0"/>
              <a:cs typeface="Times New Roman" panose="02020603050405020304" charset="0"/>
            </a:endParaRPr>
          </a:p>
          <a:p>
            <a:pPr marL="342900" indent="-342900">
              <a:lnSpc>
                <a:spcPts val="1000"/>
              </a:lnSpc>
              <a:spcAft>
                <a:spcPts val="1000"/>
              </a:spcAft>
              <a:buFont typeface="+mj-lt"/>
              <a:buAutoNum type="arabicPeriod"/>
            </a:pPr>
            <a:endParaRPr lang="en-ID" sz="1800" dirty="0">
              <a:latin typeface="Calibri" panose="020F0502020204030204" pitchFamily="34" charset="0"/>
              <a:ea typeface="Calibri" panose="020F0502020204030204" pitchFamily="34" charset="0"/>
              <a:cs typeface="Times New Roman" panose="02020603050405020304" charset="0"/>
            </a:endParaRPr>
          </a:p>
          <a:p>
            <a:endParaRPr lang="en-ID" dirty="0"/>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5.xml><?xml version="1.0" encoding="utf-8"?>
<p:tagLst xmlns:p="http://schemas.openxmlformats.org/presentationml/2006/main">
  <p:tag name="TABLE_ENDDRAG_ORIGIN_RECT" val="822*287"/>
  <p:tag name="TABLE_ENDDRAG_RECT" val="80*195*822*287"/>
</p:tagLst>
</file>

<file path=ppt/tags/tag6.xml><?xml version="1.0" encoding="utf-8"?>
<p:tagLst xmlns:p="http://schemas.openxmlformats.org/presentationml/2006/main">
  <p:tag name="KSO_WM_BEAUTIFY_FLAG" val="#wm#"/>
  <p:tag name="KSO_WM_TEMPLATE_CATEGORY" val="custom"/>
  <p:tag name="KSO_WM_TEMPLATE_INDEX" val="20238249"/>
</p:tagLst>
</file>

<file path=ppt/tags/tag7.xml><?xml version="1.0" encoding="utf-8"?>
<p:tagLst xmlns:p="http://schemas.openxmlformats.org/presentationml/2006/main">
  <p:tag name="KSO_WM_BEAUTIFY_FLAG" val="#wm#"/>
  <p:tag name="KSO_WM_TEMPLATE_CATEGORY" val="custom"/>
  <p:tag name="KSO_WM_TEMPLATE_INDEX" val="2023824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35022</Words>
  <Application>WPS Presentation</Application>
  <PresentationFormat>Widescreen</PresentationFormat>
  <Paragraphs>477</Paragraphs>
  <Slides>55</Slides>
  <Notes>8</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55</vt:i4>
      </vt:variant>
    </vt:vector>
  </HeadingPairs>
  <TitlesOfParts>
    <vt:vector size="72" baseType="lpstr">
      <vt:lpstr>Arial</vt:lpstr>
      <vt:lpstr>SimSun</vt:lpstr>
      <vt:lpstr>Wingdings</vt:lpstr>
      <vt:lpstr>Times New Roman</vt:lpstr>
      <vt:lpstr>Arial Black</vt:lpstr>
      <vt:lpstr>Roboto</vt:lpstr>
      <vt:lpstr>Arial Rounded MT Bold</vt:lpstr>
      <vt:lpstr>Calibri</vt:lpstr>
      <vt:lpstr>Baskerville Old Face</vt:lpstr>
      <vt:lpstr>Agency FB</vt:lpstr>
      <vt:lpstr>Bookman Old Style</vt:lpstr>
      <vt:lpstr>Gill Sans MT</vt:lpstr>
      <vt:lpstr>Microsoft YaHei</vt:lpstr>
      <vt:lpstr>Arial Unicode MS</vt:lpstr>
      <vt:lpstr>Calibri Light</vt:lpstr>
      <vt:lpstr>Office Theme</vt:lpstr>
      <vt:lpstr>Gallery</vt:lpstr>
      <vt:lpstr>PowerPoint 演示文稿</vt:lpstr>
      <vt:lpstr>PELAKSANAAN,  PENATAUSAHAAN  DAN PERTANGGUNGJAWABAN  PENDAPATAN DAERAH</vt:lpstr>
      <vt:lpstr>TUGAS BENDAHARA PENERIMAAN</vt:lpstr>
      <vt:lpstr>PowerPoint 演示文稿</vt:lpstr>
      <vt:lpstr> BENDAHARA PENERIMAAN &amp; BENDAHARA PENERIMAAN PEMBANTU </vt:lpstr>
      <vt:lpstr> PELAKSANAAN DAN PENATAUSAHAAN PENDAPATAN DAERAH  </vt:lpstr>
      <vt:lpstr> PELAKSANAAN DAN PENATAUSAHAAN PENDAPATAN DAERAH  </vt:lpstr>
      <vt:lpstr> PENERIMAAN DAN PENYETORAN PENDAPATAN </vt:lpstr>
      <vt:lpstr>PENATAUSAHAAN PENDAPATAN PADA TAHAP PENETAPAN, PENERIMAAN, dan PENYETORAN </vt:lpstr>
      <vt:lpstr>PowerPoint 演示文稿</vt:lpstr>
      <vt:lpstr>Penetapan dan Self Asesment Pendapatan</vt:lpstr>
      <vt:lpstr>BERDASARKAN     SIFAT    DAN     PROSEDUR     PEMUNGUTAN/PEMBAYARAN PENDAPATAN	DAERAH,      PENATAUSAHAAN     PENDAPATAN     DAERAH DILAKSANAKAN SEBAGAI BERIKUT: </vt:lpstr>
      <vt:lpstr>DOKUMEN/BUKTI SEBAGAI DASAR PENATAUSAHAAN    PENDAPATAN    DAERAH      </vt:lpstr>
      <vt:lpstr>Bendahara Penerimaan/Bendahara Penerimaan Pembantu dalam melakukan penyetoran penerimaan pendapatan dapat dilakukan secara tunai dan non tunai, dengan cara: </vt:lpstr>
      <vt:lpstr>RUANG LINGKUP JENIS PENDAPATAN YANG DIKELOLA OLEH BENDAHARA PENERIMAAN/BENDAHARA PENERIMAAN PEMBANTU DISESUAIKAN DENGAN WEWENANG BENDAHARA PENERIMAAN DAN TUGAS/FUNGSI SKPD DAN SKPKD</vt:lpstr>
      <vt:lpstr>PowerPoint 演示文稿</vt:lpstr>
      <vt:lpstr>  BAGIAN 1 – PENETAPAN PENDAPATAN </vt:lpstr>
      <vt:lpstr> BAGIAN 2 – PENAGIHAN </vt:lpstr>
      <vt:lpstr>PowerPoint 演示文稿</vt:lpstr>
      <vt:lpstr>  TAHAP PENERIMAAN PENDAPATAN   </vt:lpstr>
      <vt:lpstr>PowerPoint 演示文稿</vt:lpstr>
      <vt:lpstr>PowerPoint 演示文稿</vt:lpstr>
      <vt:lpstr>PowerPoint 演示文稿</vt:lpstr>
      <vt:lpstr> TAHAP PENYETORAN PENDAPATAN </vt:lpstr>
      <vt:lpstr> PEMBUKUAN BENDAHARA PENERIMAAN </vt:lpstr>
      <vt:lpstr>PowerPoint 演示文稿</vt:lpstr>
      <vt:lpstr> PEMBUKUAN ATAS PENERIMAAN TUNAI </vt:lpstr>
      <vt:lpstr> PEMBUKUAN ATAS PENERIMAAN DI REKENING BENDAHARA SECARA NON TUNAI </vt:lpstr>
      <vt:lpstr>PEMBUKUAN ATAS PENERIMAAN DI RKUD </vt:lpstr>
      <vt:lpstr> LAPORAN PERTANGGUNGJAWABAN BENDAHARA PENERIMAAN </vt:lpstr>
      <vt:lpstr>PowerPoint 演示文稿</vt:lpstr>
      <vt:lpstr>PowerPoint 演示文稿</vt:lpstr>
      <vt:lpstr>B. PERTANGGUNGJAWABAN  PENERIMAAN   </vt:lpstr>
      <vt:lpstr>  TAHAP PENYUSUNAN LAPORAN PERTANGGUNGJAWABAN   </vt:lpstr>
      <vt:lpstr>PowerPoint 演示文稿</vt:lpstr>
      <vt:lpstr>TAHAP PENYAMPAIAN LPJ ADMINISTRATIF </vt:lpstr>
      <vt:lpstr>PowerPoint 演示文稿</vt:lpstr>
      <vt:lpstr>PowerPoint 演示文稿</vt:lpstr>
      <vt:lpstr>  REKONSILIASI PENERIMAAN   </vt:lpstr>
      <vt:lpstr>PELAKSANAAN</vt:lpstr>
      <vt:lpstr>Penerimaan Tunai di Bendahara Penerimaan</vt:lpstr>
      <vt:lpstr>Penerimaan di Bank Rekening Kas Umum Daerah</vt:lpstr>
      <vt:lpstr>Pelaporan Penerimaan Bendahara Penerimaan</vt:lpstr>
      <vt:lpstr>Pelaporan Penerimaan Bendahara Penerimaan Pembantu</vt:lpstr>
      <vt:lpstr>Penerimaan di Rekening Kas Umum Daerah</vt:lpstr>
      <vt:lpstr>Penerimaan di Bank Bendahara Penerimaan</vt:lpstr>
      <vt:lpstr>Penerimaan di Bank Bendahara Penerimaan</vt:lpstr>
      <vt:lpstr>   ILUSTRASI  DOKUMEN  REKONSILIASI  PENERIMAAN </vt:lpstr>
      <vt:lpstr>  PENATAUSAHAAN PEMBAYARAN ATAS KELEBIHAN PENDAPATAN   </vt:lpstr>
      <vt:lpstr>PowerPoint 演示文稿</vt:lpstr>
      <vt:lpstr>PowerPoint 演示文稿</vt:lpstr>
      <vt:lpstr>PowerPoint 演示文稿</vt:lpstr>
      <vt:lpstr> PELAKSANAAN KELEBIHAN PEMBAYARAN  </vt:lpstr>
      <vt:lpstr>PowerPoint 演示文稿</vt:lpstr>
      <vt:lpstr> TAHAP PENYESUAIAN PENCATATAN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Agus Suharyono</dc:creator>
  <cp:lastModifiedBy>Hamdani</cp:lastModifiedBy>
  <cp:revision>56</cp:revision>
  <dcterms:created xsi:type="dcterms:W3CDTF">2022-02-20T22:34:00Z</dcterms:created>
  <dcterms:modified xsi:type="dcterms:W3CDTF">2025-02-04T00:11:29Z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600F6A3277A4421B9C9E637763B1024A_13</vt:lpwstr>
  </property>
  <property fmtid="{D5CDD505-2E9C-101B-9397-08002B2CF9AE}" pid="3" name="KSOProductBuildVer">
    <vt:lpwstr>1033-12.2.0.19805</vt:lpwstr>
  </property>
</Properties>
</file>